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9"/>
  </p:notesMasterIdLst>
  <p:handoutMasterIdLst>
    <p:handoutMasterId r:id="rId20"/>
  </p:handoutMasterIdLst>
  <p:sldIdLst>
    <p:sldId id="342" r:id="rId3"/>
    <p:sldId id="257" r:id="rId4"/>
    <p:sldId id="355" r:id="rId5"/>
    <p:sldId id="264" r:id="rId6"/>
    <p:sldId id="343" r:id="rId7"/>
    <p:sldId id="345" r:id="rId8"/>
    <p:sldId id="346" r:id="rId9"/>
    <p:sldId id="354" r:id="rId10"/>
    <p:sldId id="347" r:id="rId11"/>
    <p:sldId id="348" r:id="rId12"/>
    <p:sldId id="352" r:id="rId13"/>
    <p:sldId id="350" r:id="rId14"/>
    <p:sldId id="353" r:id="rId15"/>
    <p:sldId id="293" r:id="rId16"/>
    <p:sldId id="340" r:id="rId17"/>
    <p:sldId id="34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70C0"/>
    <a:srgbClr val="81C341"/>
    <a:srgbClr val="002C5C"/>
    <a:srgbClr val="FF33CC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4754" autoAdjust="0"/>
    <p:restoredTop sz="68867" autoAdjust="0"/>
  </p:normalViewPr>
  <p:slideViewPr>
    <p:cSldViewPr snapToGrid="0">
      <p:cViewPr varScale="1">
        <p:scale>
          <a:sx n="87" d="100"/>
          <a:sy n="87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Willis" userId="1fd16789-d097-45ee-baa8-c255cbec9037" providerId="ADAL" clId="{390060E1-5839-4E75-A4BF-6D48625BD80E}"/>
    <pc:docChg chg="custSel modSld">
      <pc:chgData name="Matt Willis" userId="1fd16789-d097-45ee-baa8-c255cbec9037" providerId="ADAL" clId="{390060E1-5839-4E75-A4BF-6D48625BD80E}" dt="2018-12-07T06:36:02.202" v="23" actId="313"/>
      <pc:docMkLst>
        <pc:docMk/>
      </pc:docMkLst>
      <pc:sldChg chg="modSp">
        <pc:chgData name="Matt Willis" userId="1fd16789-d097-45ee-baa8-c255cbec9037" providerId="ADAL" clId="{390060E1-5839-4E75-A4BF-6D48625BD80E}" dt="2018-12-07T06:36:02.202" v="23" actId="313"/>
        <pc:sldMkLst>
          <pc:docMk/>
          <pc:sldMk cId="1346658537" sldId="257"/>
        </pc:sldMkLst>
        <pc:spChg chg="mod">
          <ac:chgData name="Matt Willis" userId="1fd16789-d097-45ee-baa8-c255cbec9037" providerId="ADAL" clId="{390060E1-5839-4E75-A4BF-6D48625BD80E}" dt="2018-12-07T06:36:02.202" v="23" actId="313"/>
          <ac:spMkLst>
            <pc:docMk/>
            <pc:sldMk cId="1346658537" sldId="257"/>
            <ac:spMk id="3" creationId="{EDCFA75E-F03B-405F-9940-9BFA84842E1E}"/>
          </ac:spMkLst>
        </pc:spChg>
      </pc:sldChg>
    </pc:docChg>
  </pc:docChgLst>
  <pc:docChgLst>
    <pc:chgData name="Matt Willis" userId="1fd16789-d097-45ee-baa8-c255cbec9037" providerId="ADAL" clId="{5B29D276-3E44-4F36-9FB4-002EEFCBF84C}"/>
    <pc:docChg chg="undo custSel addSld delSld modSld sldOrd">
      <pc:chgData name="Matt Willis" userId="1fd16789-d097-45ee-baa8-c255cbec9037" providerId="ADAL" clId="{5B29D276-3E44-4F36-9FB4-002EEFCBF84C}" dt="2018-12-11T12:42:33.236" v="4577" actId="20577"/>
      <pc:docMkLst>
        <pc:docMk/>
      </pc:docMkLst>
      <pc:sldChg chg="addSp modSp modAnim modNotesTx">
        <pc:chgData name="Matt Willis" userId="1fd16789-d097-45ee-baa8-c255cbec9037" providerId="ADAL" clId="{5B29D276-3E44-4F36-9FB4-002EEFCBF84C}" dt="2018-12-11T12:34:29.310" v="4506" actId="20577"/>
        <pc:sldMkLst>
          <pc:docMk/>
          <pc:sldMk cId="1346658537" sldId="257"/>
        </pc:sldMkLst>
        <pc:spChg chg="add mod">
          <ac:chgData name="Matt Willis" userId="1fd16789-d097-45ee-baa8-c255cbec9037" providerId="ADAL" clId="{5B29D276-3E44-4F36-9FB4-002EEFCBF84C}" dt="2018-12-07T08:28:57.599" v="20" actId="1076"/>
          <ac:spMkLst>
            <pc:docMk/>
            <pc:sldMk cId="1346658537" sldId="257"/>
            <ac:spMk id="2" creationId="{5F789066-21FA-429B-BE4F-1F723BF6B157}"/>
          </ac:spMkLst>
        </pc:spChg>
        <pc:spChg chg="mod">
          <ac:chgData name="Matt Willis" userId="1fd16789-d097-45ee-baa8-c255cbec9037" providerId="ADAL" clId="{5B29D276-3E44-4F36-9FB4-002EEFCBF84C}" dt="2018-12-07T08:29:52.262" v="28" actId="20577"/>
          <ac:spMkLst>
            <pc:docMk/>
            <pc:sldMk cId="1346658537" sldId="257"/>
            <ac:spMk id="3" creationId="{EDCFA75E-F03B-405F-9940-9BFA84842E1E}"/>
          </ac:spMkLst>
        </pc:spChg>
        <pc:spChg chg="add mod">
          <ac:chgData name="Matt Willis" userId="1fd16789-d097-45ee-baa8-c255cbec9037" providerId="ADAL" clId="{5B29D276-3E44-4F36-9FB4-002EEFCBF84C}" dt="2018-12-07T08:29:48.662" v="27" actId="1076"/>
          <ac:spMkLst>
            <pc:docMk/>
            <pc:sldMk cId="1346658537" sldId="257"/>
            <ac:spMk id="4" creationId="{7F6F7839-B27F-4632-94FB-C0F1612A492F}"/>
          </ac:spMkLst>
        </pc:spChg>
      </pc:sldChg>
      <pc:sldChg chg="addSp delSp modSp modNotesTx">
        <pc:chgData name="Matt Willis" userId="1fd16789-d097-45ee-baa8-c255cbec9037" providerId="ADAL" clId="{5B29D276-3E44-4F36-9FB4-002EEFCBF84C}" dt="2018-12-07T17:22:46.008" v="1477" actId="20577"/>
        <pc:sldMkLst>
          <pc:docMk/>
          <pc:sldMk cId="2673067374" sldId="264"/>
        </pc:sldMkLst>
        <pc:picChg chg="del">
          <ac:chgData name="Matt Willis" userId="1fd16789-d097-45ee-baa8-c255cbec9037" providerId="ADAL" clId="{5B29D276-3E44-4F36-9FB4-002EEFCBF84C}" dt="2018-12-07T08:32:35.214" v="30" actId="478"/>
          <ac:picMkLst>
            <pc:docMk/>
            <pc:sldMk cId="2673067374" sldId="264"/>
            <ac:picMk id="2" creationId="{00000000-0000-0000-0000-000000000000}"/>
          </ac:picMkLst>
        </pc:picChg>
        <pc:picChg chg="add del mod">
          <ac:chgData name="Matt Willis" userId="1fd16789-d097-45ee-baa8-c255cbec9037" providerId="ADAL" clId="{5B29D276-3E44-4F36-9FB4-002EEFCBF84C}" dt="2018-12-07T08:41:32.863" v="32" actId="478"/>
          <ac:picMkLst>
            <pc:docMk/>
            <pc:sldMk cId="2673067374" sldId="264"/>
            <ac:picMk id="4" creationId="{4C6713FB-DD28-43AE-BD4B-98410FA7FB20}"/>
          </ac:picMkLst>
        </pc:picChg>
        <pc:picChg chg="add del mod">
          <ac:chgData name="Matt Willis" userId="1fd16789-d097-45ee-baa8-c255cbec9037" providerId="ADAL" clId="{5B29D276-3E44-4F36-9FB4-002EEFCBF84C}" dt="2018-12-07T08:43:31.602" v="39" actId="478"/>
          <ac:picMkLst>
            <pc:docMk/>
            <pc:sldMk cId="2673067374" sldId="264"/>
            <ac:picMk id="6" creationId="{F93BBA46-8843-4630-AA6B-763F61E6159D}"/>
          </ac:picMkLst>
        </pc:picChg>
        <pc:picChg chg="add del">
          <ac:chgData name="Matt Willis" userId="1fd16789-d097-45ee-baa8-c255cbec9037" providerId="ADAL" clId="{5B29D276-3E44-4F36-9FB4-002EEFCBF84C}" dt="2018-12-07T08:42:42.979" v="35" actId="931"/>
          <ac:picMkLst>
            <pc:docMk/>
            <pc:sldMk cId="2673067374" sldId="264"/>
            <ac:picMk id="7" creationId="{5D649A5A-EA3D-4782-A2F3-3111A93DF16B}"/>
          </ac:picMkLst>
        </pc:picChg>
        <pc:picChg chg="add mod">
          <ac:chgData name="Matt Willis" userId="1fd16789-d097-45ee-baa8-c255cbec9037" providerId="ADAL" clId="{5B29D276-3E44-4F36-9FB4-002EEFCBF84C}" dt="2018-12-07T08:43:38.680" v="40" actId="931"/>
          <ac:picMkLst>
            <pc:docMk/>
            <pc:sldMk cId="2673067374" sldId="264"/>
            <ac:picMk id="9" creationId="{098BE4E3-50ED-409C-870A-FF81BCFC3A67}"/>
          </ac:picMkLst>
        </pc:picChg>
      </pc:sldChg>
      <pc:sldChg chg="modSp add del ord modTransition modNotesTx">
        <pc:chgData name="Matt Willis" userId="1fd16789-d097-45ee-baa8-c255cbec9037" providerId="ADAL" clId="{5B29D276-3E44-4F36-9FB4-002EEFCBF84C}" dt="2018-12-10T15:34:19.063" v="4412" actId="20577"/>
        <pc:sldMkLst>
          <pc:docMk/>
          <pc:sldMk cId="3801262600" sldId="293"/>
        </pc:sldMkLst>
        <pc:spChg chg="mod">
          <ac:chgData name="Matt Willis" userId="1fd16789-d097-45ee-baa8-c255cbec9037" providerId="ADAL" clId="{5B29D276-3E44-4F36-9FB4-002EEFCBF84C}" dt="2018-12-07T09:14:05.031" v="472" actId="20577"/>
          <ac:spMkLst>
            <pc:docMk/>
            <pc:sldMk cId="3801262600" sldId="293"/>
            <ac:spMk id="4" creationId="{89FC2C91-1023-499B-AF4E-4F28A132F004}"/>
          </ac:spMkLst>
        </pc:spChg>
      </pc:sldChg>
      <pc:sldChg chg="addSp delSp modSp modTransition">
        <pc:chgData name="Matt Willis" userId="1fd16789-d097-45ee-baa8-c255cbec9037" providerId="ADAL" clId="{5B29D276-3E44-4F36-9FB4-002EEFCBF84C}" dt="2018-12-10T15:34:26.760" v="4413" actId="20577"/>
        <pc:sldMkLst>
          <pc:docMk/>
          <pc:sldMk cId="3581708565" sldId="340"/>
        </pc:sldMkLst>
        <pc:spChg chg="del">
          <ac:chgData name="Matt Willis" userId="1fd16789-d097-45ee-baa8-c255cbec9037" providerId="ADAL" clId="{5B29D276-3E44-4F36-9FB4-002EEFCBF84C}" dt="2018-12-07T19:27:30.595" v="4315" actId="478"/>
          <ac:spMkLst>
            <pc:docMk/>
            <pc:sldMk cId="3581708565" sldId="340"/>
            <ac:spMk id="2" creationId="{67832F42-3D30-4864-AA34-FE685159EB19}"/>
          </ac:spMkLst>
        </pc:spChg>
        <pc:spChg chg="add mod">
          <ac:chgData name="Matt Willis" userId="1fd16789-d097-45ee-baa8-c255cbec9037" providerId="ADAL" clId="{5B29D276-3E44-4F36-9FB4-002EEFCBF84C}" dt="2018-12-10T15:30:40.533" v="4397" actId="1076"/>
          <ac:spMkLst>
            <pc:docMk/>
            <pc:sldMk cId="3581708565" sldId="340"/>
            <ac:spMk id="2" creationId="{A25DD4A3-8808-47F5-A18C-7C21433C6401}"/>
          </ac:spMkLst>
        </pc:spChg>
        <pc:spChg chg="del">
          <ac:chgData name="Matt Willis" userId="1fd16789-d097-45ee-baa8-c255cbec9037" providerId="ADAL" clId="{5B29D276-3E44-4F36-9FB4-002EEFCBF84C}" dt="2018-12-07T19:27:25.119" v="4312" actId="478"/>
          <ac:spMkLst>
            <pc:docMk/>
            <pc:sldMk cId="3581708565" sldId="340"/>
            <ac:spMk id="3" creationId="{C1E61FFB-74CA-47EA-8CA0-706708146977}"/>
          </ac:spMkLst>
        </pc:spChg>
        <pc:spChg chg="add mod">
          <ac:chgData name="Matt Willis" userId="1fd16789-d097-45ee-baa8-c255cbec9037" providerId="ADAL" clId="{5B29D276-3E44-4F36-9FB4-002EEFCBF84C}" dt="2018-12-10T15:25:09.989" v="4385" actId="1076"/>
          <ac:spMkLst>
            <pc:docMk/>
            <pc:sldMk cId="3581708565" sldId="340"/>
            <ac:spMk id="3" creationId="{F27069DE-0C9C-49C8-B603-F1D991268E58}"/>
          </ac:spMkLst>
        </pc:spChg>
        <pc:spChg chg="add mod">
          <ac:chgData name="Matt Willis" userId="1fd16789-d097-45ee-baa8-c255cbec9037" providerId="ADAL" clId="{5B29D276-3E44-4F36-9FB4-002EEFCBF84C}" dt="2018-12-10T15:30:51.645" v="4400" actId="1076"/>
          <ac:spMkLst>
            <pc:docMk/>
            <pc:sldMk cId="3581708565" sldId="340"/>
            <ac:spMk id="4" creationId="{ED94E12B-311B-44DE-8892-69E1460DB78C}"/>
          </ac:spMkLst>
        </pc:spChg>
        <pc:spChg chg="del mod">
          <ac:chgData name="Matt Willis" userId="1fd16789-d097-45ee-baa8-c255cbec9037" providerId="ADAL" clId="{5B29D276-3E44-4F36-9FB4-002EEFCBF84C}" dt="2018-12-07T19:27:36.808" v="4319" actId="478"/>
          <ac:spMkLst>
            <pc:docMk/>
            <pc:sldMk cId="3581708565" sldId="340"/>
            <ac:spMk id="5" creationId="{0DA933FB-C75F-4FC7-BBF0-000F0729078E}"/>
          </ac:spMkLst>
        </pc:spChg>
        <pc:spChg chg="add mod">
          <ac:chgData name="Matt Willis" userId="1fd16789-d097-45ee-baa8-c255cbec9037" providerId="ADAL" clId="{5B29D276-3E44-4F36-9FB4-002EEFCBF84C}" dt="2018-12-10T15:30:43.707" v="4398" actId="1076"/>
          <ac:spMkLst>
            <pc:docMk/>
            <pc:sldMk cId="3581708565" sldId="340"/>
            <ac:spMk id="5" creationId="{EE25A7F1-08D6-4473-B06C-ED2F50512830}"/>
          </ac:spMkLst>
        </pc:spChg>
        <pc:spChg chg="add mod">
          <ac:chgData name="Matt Willis" userId="1fd16789-d097-45ee-baa8-c255cbec9037" providerId="ADAL" clId="{5B29D276-3E44-4F36-9FB4-002EEFCBF84C}" dt="2018-12-10T15:30:47.397" v="4399" actId="1076"/>
          <ac:spMkLst>
            <pc:docMk/>
            <pc:sldMk cId="3581708565" sldId="340"/>
            <ac:spMk id="6" creationId="{9A7D34EE-C6F3-42B3-91DC-47D20C082622}"/>
          </ac:spMkLst>
        </pc:spChg>
        <pc:spChg chg="del">
          <ac:chgData name="Matt Willis" userId="1fd16789-d097-45ee-baa8-c255cbec9037" providerId="ADAL" clId="{5B29D276-3E44-4F36-9FB4-002EEFCBF84C}" dt="2018-12-07T19:27:42.113" v="4320" actId="478"/>
          <ac:spMkLst>
            <pc:docMk/>
            <pc:sldMk cId="3581708565" sldId="340"/>
            <ac:spMk id="6" creationId="{E34CAE02-9F65-4C31-9517-638D5D28CA8D}"/>
          </ac:spMkLst>
        </pc:spChg>
        <pc:spChg chg="del">
          <ac:chgData name="Matt Willis" userId="1fd16789-d097-45ee-baa8-c255cbec9037" providerId="ADAL" clId="{5B29D276-3E44-4F36-9FB4-002EEFCBF84C}" dt="2018-12-07T19:27:50.768" v="4322" actId="478"/>
          <ac:spMkLst>
            <pc:docMk/>
            <pc:sldMk cId="3581708565" sldId="340"/>
            <ac:spMk id="7" creationId="{EF83026C-2B70-493D-BC65-9AAECD3D2631}"/>
          </ac:spMkLst>
        </pc:spChg>
        <pc:spChg chg="del">
          <ac:chgData name="Matt Willis" userId="1fd16789-d097-45ee-baa8-c255cbec9037" providerId="ADAL" clId="{5B29D276-3E44-4F36-9FB4-002EEFCBF84C}" dt="2018-12-07T19:27:42.113" v="4320" actId="478"/>
          <ac:spMkLst>
            <pc:docMk/>
            <pc:sldMk cId="3581708565" sldId="340"/>
            <ac:spMk id="8" creationId="{E8F9941B-48C7-469E-ADAF-93BA581897A0}"/>
          </ac:spMkLst>
        </pc:spChg>
        <pc:spChg chg="del">
          <ac:chgData name="Matt Willis" userId="1fd16789-d097-45ee-baa8-c255cbec9037" providerId="ADAL" clId="{5B29D276-3E44-4F36-9FB4-002EEFCBF84C}" dt="2018-12-07T19:27:42.113" v="4320" actId="478"/>
          <ac:spMkLst>
            <pc:docMk/>
            <pc:sldMk cId="3581708565" sldId="340"/>
            <ac:spMk id="9" creationId="{334F6BB6-E9FE-4B15-9AA5-0AD8AE2463E9}"/>
          </ac:spMkLst>
        </pc:spChg>
        <pc:spChg chg="del">
          <ac:chgData name="Matt Willis" userId="1fd16789-d097-45ee-baa8-c255cbec9037" providerId="ADAL" clId="{5B29D276-3E44-4F36-9FB4-002EEFCBF84C}" dt="2018-12-07T19:27:42.113" v="4320" actId="478"/>
          <ac:spMkLst>
            <pc:docMk/>
            <pc:sldMk cId="3581708565" sldId="340"/>
            <ac:spMk id="10" creationId="{2213A55B-C9E9-4187-BEAC-DB99916B9DAB}"/>
          </ac:spMkLst>
        </pc:spChg>
        <pc:spChg chg="del">
          <ac:chgData name="Matt Willis" userId="1fd16789-d097-45ee-baa8-c255cbec9037" providerId="ADAL" clId="{5B29D276-3E44-4F36-9FB4-002EEFCBF84C}" dt="2018-12-07T19:27:47.888" v="4321" actId="478"/>
          <ac:spMkLst>
            <pc:docMk/>
            <pc:sldMk cId="3581708565" sldId="340"/>
            <ac:spMk id="11" creationId="{F4FAD19A-6A22-4C15-A048-EA65EFEE1921}"/>
          </ac:spMkLst>
        </pc:spChg>
        <pc:spChg chg="del">
          <ac:chgData name="Matt Willis" userId="1fd16789-d097-45ee-baa8-c255cbec9037" providerId="ADAL" clId="{5B29D276-3E44-4F36-9FB4-002EEFCBF84C}" dt="2018-12-07T19:27:20.092" v="4310" actId="478"/>
          <ac:spMkLst>
            <pc:docMk/>
            <pc:sldMk cId="3581708565" sldId="340"/>
            <ac:spMk id="12" creationId="{0EFF6882-BB66-40EF-97F3-BC14C95A7B0F}"/>
          </ac:spMkLst>
        </pc:spChg>
        <pc:spChg chg="del">
          <ac:chgData name="Matt Willis" userId="1fd16789-d097-45ee-baa8-c255cbec9037" providerId="ADAL" clId="{5B29D276-3E44-4F36-9FB4-002EEFCBF84C}" dt="2018-12-07T19:27:42.113" v="4320" actId="478"/>
          <ac:spMkLst>
            <pc:docMk/>
            <pc:sldMk cId="3581708565" sldId="340"/>
            <ac:spMk id="13" creationId="{F1B9E7E0-79FE-483F-A903-820F8AD0934B}"/>
          </ac:spMkLst>
        </pc:spChg>
        <pc:spChg chg="del">
          <ac:chgData name="Matt Willis" userId="1fd16789-d097-45ee-baa8-c255cbec9037" providerId="ADAL" clId="{5B29D276-3E44-4F36-9FB4-002EEFCBF84C}" dt="2018-12-07T19:27:32.689" v="4316" actId="478"/>
          <ac:spMkLst>
            <pc:docMk/>
            <pc:sldMk cId="3581708565" sldId="340"/>
            <ac:spMk id="14" creationId="{3F151C5B-9E7C-452A-83A8-8485B4485BAF}"/>
          </ac:spMkLst>
        </pc:spChg>
        <pc:spChg chg="del">
          <ac:chgData name="Matt Willis" userId="1fd16789-d097-45ee-baa8-c255cbec9037" providerId="ADAL" clId="{5B29D276-3E44-4F36-9FB4-002EEFCBF84C}" dt="2018-12-07T19:27:22.160" v="4311" actId="478"/>
          <ac:spMkLst>
            <pc:docMk/>
            <pc:sldMk cId="3581708565" sldId="340"/>
            <ac:spMk id="15" creationId="{A24C88AA-DF92-4472-96E5-AC1CC4394DFD}"/>
          </ac:spMkLst>
        </pc:spChg>
        <pc:spChg chg="del">
          <ac:chgData name="Matt Willis" userId="1fd16789-d097-45ee-baa8-c255cbec9037" providerId="ADAL" clId="{5B29D276-3E44-4F36-9FB4-002EEFCBF84C}" dt="2018-12-07T19:27:42.113" v="4320" actId="478"/>
          <ac:spMkLst>
            <pc:docMk/>
            <pc:sldMk cId="3581708565" sldId="340"/>
            <ac:spMk id="16" creationId="{368EC0D4-EF42-48B9-B91C-446A984854D3}"/>
          </ac:spMkLst>
        </pc:spChg>
        <pc:spChg chg="del">
          <ac:chgData name="Matt Willis" userId="1fd16789-d097-45ee-baa8-c255cbec9037" providerId="ADAL" clId="{5B29D276-3E44-4F36-9FB4-002EEFCBF84C}" dt="2018-12-07T19:27:42.113" v="4320" actId="478"/>
          <ac:spMkLst>
            <pc:docMk/>
            <pc:sldMk cId="3581708565" sldId="340"/>
            <ac:spMk id="17" creationId="{244D03BF-264B-4904-9172-A7B264BF3EB1}"/>
          </ac:spMkLst>
        </pc:spChg>
        <pc:spChg chg="del">
          <ac:chgData name="Matt Willis" userId="1fd16789-d097-45ee-baa8-c255cbec9037" providerId="ADAL" clId="{5B29D276-3E44-4F36-9FB4-002EEFCBF84C}" dt="2018-12-07T19:26:59.225" v="4305" actId="478"/>
          <ac:spMkLst>
            <pc:docMk/>
            <pc:sldMk cId="3581708565" sldId="340"/>
            <ac:spMk id="18" creationId="{72B6F135-71C6-4159-9BA6-5892C2BB8F46}"/>
          </ac:spMkLst>
        </pc:spChg>
        <pc:spChg chg="del">
          <ac:chgData name="Matt Willis" userId="1fd16789-d097-45ee-baa8-c255cbec9037" providerId="ADAL" clId="{5B29D276-3E44-4F36-9FB4-002EEFCBF84C}" dt="2018-12-07T19:27:42.113" v="4320" actId="478"/>
          <ac:spMkLst>
            <pc:docMk/>
            <pc:sldMk cId="3581708565" sldId="340"/>
            <ac:spMk id="20" creationId="{DA464A34-5A2F-4302-8F6F-AABF1DB78D1D}"/>
          </ac:spMkLst>
        </pc:spChg>
        <pc:spChg chg="del mod">
          <ac:chgData name="Matt Willis" userId="1fd16789-d097-45ee-baa8-c255cbec9037" providerId="ADAL" clId="{5B29D276-3E44-4F36-9FB4-002EEFCBF84C}" dt="2018-12-07T19:27:27.921" v="4314" actId="478"/>
          <ac:spMkLst>
            <pc:docMk/>
            <pc:sldMk cId="3581708565" sldId="340"/>
            <ac:spMk id="21" creationId="{EEBEC93A-B2FC-4679-AD88-6D2F88725412}"/>
          </ac:spMkLst>
        </pc:spChg>
        <pc:spChg chg="del">
          <ac:chgData name="Matt Willis" userId="1fd16789-d097-45ee-baa8-c255cbec9037" providerId="ADAL" clId="{5B29D276-3E44-4F36-9FB4-002EEFCBF84C}" dt="2018-12-07T19:27:42.113" v="4320" actId="478"/>
          <ac:spMkLst>
            <pc:docMk/>
            <pc:sldMk cId="3581708565" sldId="340"/>
            <ac:spMk id="24" creationId="{7A18B9A8-ECAC-4185-88D5-1A7D9A48540C}"/>
          </ac:spMkLst>
        </pc:spChg>
        <pc:picChg chg="add mod">
          <ac:chgData name="Matt Willis" userId="1fd16789-d097-45ee-baa8-c255cbec9037" providerId="ADAL" clId="{5B29D276-3E44-4F36-9FB4-002EEFCBF84C}" dt="2018-12-10T08:30:03.971" v="4372" actId="14100"/>
          <ac:picMkLst>
            <pc:docMk/>
            <pc:sldMk cId="3581708565" sldId="340"/>
            <ac:picMk id="1026" creationId="{D565E6D3-DB72-462C-A1F4-28F36CB86216}"/>
          </ac:picMkLst>
        </pc:picChg>
        <pc:picChg chg="add mod">
          <ac:chgData name="Matt Willis" userId="1fd16789-d097-45ee-baa8-c255cbec9037" providerId="ADAL" clId="{5B29D276-3E44-4F36-9FB4-002EEFCBF84C}" dt="2018-12-10T08:30:41.167" v="4378" actId="1076"/>
          <ac:picMkLst>
            <pc:docMk/>
            <pc:sldMk cId="3581708565" sldId="340"/>
            <ac:picMk id="1028" creationId="{173965D1-3833-49BF-9115-4E72C4E5113D}"/>
          </ac:picMkLst>
        </pc:picChg>
      </pc:sldChg>
      <pc:sldChg chg="delSp modNotesTx">
        <pc:chgData name="Matt Willis" userId="1fd16789-d097-45ee-baa8-c255cbec9037" providerId="ADAL" clId="{5B29D276-3E44-4F36-9FB4-002EEFCBF84C}" dt="2018-12-07T19:28:16.653" v="4325" actId="6549"/>
        <pc:sldMkLst>
          <pc:docMk/>
          <pc:sldMk cId="2518021626" sldId="341"/>
        </pc:sldMkLst>
        <pc:spChg chg="del">
          <ac:chgData name="Matt Willis" userId="1fd16789-d097-45ee-baa8-c255cbec9037" providerId="ADAL" clId="{5B29D276-3E44-4F36-9FB4-002EEFCBF84C}" dt="2018-12-07T09:22:07.921" v="832" actId="478"/>
          <ac:spMkLst>
            <pc:docMk/>
            <pc:sldMk cId="2518021626" sldId="341"/>
            <ac:spMk id="3" creationId="{F7648CF2-7C6A-4F57-AEE2-4852AAC47D8C}"/>
          </ac:spMkLst>
        </pc:spChg>
      </pc:sldChg>
      <pc:sldChg chg="modNotesTx">
        <pc:chgData name="Matt Willis" userId="1fd16789-d097-45ee-baa8-c255cbec9037" providerId="ADAL" clId="{5B29D276-3E44-4F36-9FB4-002EEFCBF84C}" dt="2018-12-07T17:22:54.988" v="1478" actId="20577"/>
        <pc:sldMkLst>
          <pc:docMk/>
          <pc:sldMk cId="54602764" sldId="342"/>
        </pc:sldMkLst>
      </pc:sldChg>
      <pc:sldChg chg="addSp delSp add">
        <pc:chgData name="Matt Willis" userId="1fd16789-d097-45ee-baa8-c255cbec9037" providerId="ADAL" clId="{5B29D276-3E44-4F36-9FB4-002EEFCBF84C}" dt="2018-12-07T08:42:59.258" v="38" actId="13822"/>
        <pc:sldMkLst>
          <pc:docMk/>
          <pc:sldMk cId="3923614337" sldId="343"/>
        </pc:sldMkLst>
        <pc:picChg chg="add">
          <ac:chgData name="Matt Willis" userId="1fd16789-d097-45ee-baa8-c255cbec9037" providerId="ADAL" clId="{5B29D276-3E44-4F36-9FB4-002EEFCBF84C}" dt="2018-12-07T08:42:59.258" v="38" actId="13822"/>
          <ac:picMkLst>
            <pc:docMk/>
            <pc:sldMk cId="3923614337" sldId="343"/>
            <ac:picMk id="2" creationId="{1285306D-A810-4586-B4D0-2247391BB16B}"/>
          </ac:picMkLst>
        </pc:picChg>
        <pc:picChg chg="del">
          <ac:chgData name="Matt Willis" userId="1fd16789-d097-45ee-baa8-c255cbec9037" providerId="ADAL" clId="{5B29D276-3E44-4F36-9FB4-002EEFCBF84C}" dt="2018-12-07T08:42:47.292" v="37" actId="478"/>
          <ac:picMkLst>
            <pc:docMk/>
            <pc:sldMk cId="3923614337" sldId="343"/>
            <ac:picMk id="6" creationId="{F93BBA46-8843-4630-AA6B-763F61E6159D}"/>
          </ac:picMkLst>
        </pc:picChg>
      </pc:sldChg>
      <pc:sldChg chg="addSp delSp modSp add modNotesTx">
        <pc:chgData name="Matt Willis" userId="1fd16789-d097-45ee-baa8-c255cbec9037" providerId="ADAL" clId="{5B29D276-3E44-4F36-9FB4-002EEFCBF84C}" dt="2018-12-07T17:38:08.395" v="2032" actId="20577"/>
        <pc:sldMkLst>
          <pc:docMk/>
          <pc:sldMk cId="3509333723" sldId="345"/>
        </pc:sldMkLst>
        <pc:picChg chg="del">
          <ac:chgData name="Matt Willis" userId="1fd16789-d097-45ee-baa8-c255cbec9037" providerId="ADAL" clId="{5B29D276-3E44-4F36-9FB4-002EEFCBF84C}" dt="2018-12-07T08:49:26.304" v="43" actId="478"/>
          <ac:picMkLst>
            <pc:docMk/>
            <pc:sldMk cId="3509333723" sldId="345"/>
            <ac:picMk id="2" creationId="{1285306D-A810-4586-B4D0-2247391BB16B}"/>
          </ac:picMkLst>
        </pc:picChg>
        <pc:picChg chg="add del mod">
          <ac:chgData name="Matt Willis" userId="1fd16789-d097-45ee-baa8-c255cbec9037" providerId="ADAL" clId="{5B29D276-3E44-4F36-9FB4-002EEFCBF84C}" dt="2018-12-07T08:49:56.667" v="48" actId="478"/>
          <ac:picMkLst>
            <pc:docMk/>
            <pc:sldMk cId="3509333723" sldId="345"/>
            <ac:picMk id="4" creationId="{14BC2E34-C64C-4FC1-9DF3-87DCD871ED61}"/>
          </ac:picMkLst>
        </pc:picChg>
        <pc:picChg chg="add mod">
          <ac:chgData name="Matt Willis" userId="1fd16789-d097-45ee-baa8-c255cbec9037" providerId="ADAL" clId="{5B29D276-3E44-4F36-9FB4-002EEFCBF84C}" dt="2018-12-07T08:52:03.608" v="49" actId="931"/>
          <ac:picMkLst>
            <pc:docMk/>
            <pc:sldMk cId="3509333723" sldId="345"/>
            <ac:picMk id="6" creationId="{7BC499C8-83D0-4CF4-97DA-8661E59D350E}"/>
          </ac:picMkLst>
        </pc:picChg>
      </pc:sldChg>
      <pc:sldChg chg="addSp delSp modSp add modTransition setBg modNotesTx">
        <pc:chgData name="Matt Willis" userId="1fd16789-d097-45ee-baa8-c255cbec9037" providerId="ADAL" clId="{5B29D276-3E44-4F36-9FB4-002EEFCBF84C}" dt="2018-12-10T15:33:03.429" v="4402" actId="20577"/>
        <pc:sldMkLst>
          <pc:docMk/>
          <pc:sldMk cId="3436726848" sldId="346"/>
        </pc:sldMkLst>
        <pc:picChg chg="del">
          <ac:chgData name="Matt Willis" userId="1fd16789-d097-45ee-baa8-c255cbec9037" providerId="ADAL" clId="{5B29D276-3E44-4F36-9FB4-002EEFCBF84C}" dt="2018-12-07T17:34:50.330" v="1900" actId="478"/>
          <ac:picMkLst>
            <pc:docMk/>
            <pc:sldMk cId="3436726848" sldId="346"/>
            <ac:picMk id="2" creationId="{00000000-0000-0000-0000-000000000000}"/>
          </ac:picMkLst>
        </pc:picChg>
        <pc:picChg chg="add mod">
          <ac:chgData name="Matt Willis" userId="1fd16789-d097-45ee-baa8-c255cbec9037" providerId="ADAL" clId="{5B29D276-3E44-4F36-9FB4-002EEFCBF84C}" dt="2018-12-07T17:35:09.841" v="1906" actId="1076"/>
          <ac:picMkLst>
            <pc:docMk/>
            <pc:sldMk cId="3436726848" sldId="346"/>
            <ac:picMk id="3" creationId="{3DF537A1-7B52-4101-979C-5A83A0F80052}"/>
          </ac:picMkLst>
        </pc:picChg>
        <pc:picChg chg="add mod">
          <ac:chgData name="Matt Willis" userId="1fd16789-d097-45ee-baa8-c255cbec9037" providerId="ADAL" clId="{5B29D276-3E44-4F36-9FB4-002EEFCBF84C}" dt="2018-12-07T17:34:57.020" v="1903" actId="1076"/>
          <ac:picMkLst>
            <pc:docMk/>
            <pc:sldMk cId="3436726848" sldId="346"/>
            <ac:picMk id="4" creationId="{B748DC49-6EA5-4DDD-8A9D-3FF120571ACB}"/>
          </ac:picMkLst>
        </pc:picChg>
        <pc:cxnChg chg="add mod">
          <ac:chgData name="Matt Willis" userId="1fd16789-d097-45ee-baa8-c255cbec9037" providerId="ADAL" clId="{5B29D276-3E44-4F36-9FB4-002EEFCBF84C}" dt="2018-12-07T17:35:21.327" v="1908" actId="692"/>
          <ac:cxnSpMkLst>
            <pc:docMk/>
            <pc:sldMk cId="3436726848" sldId="346"/>
            <ac:cxnSpMk id="6" creationId="{5E06C994-1211-4827-BD9A-E02AE24D8518}"/>
          </ac:cxnSpMkLst>
        </pc:cxnChg>
      </pc:sldChg>
      <pc:sldChg chg="addSp delSp modSp add modTransition modAnim modNotesTx">
        <pc:chgData name="Matt Willis" userId="1fd16789-d097-45ee-baa8-c255cbec9037" providerId="ADAL" clId="{5B29D276-3E44-4F36-9FB4-002EEFCBF84C}" dt="2018-12-10T15:33:15.494" v="4403" actId="20577"/>
        <pc:sldMkLst>
          <pc:docMk/>
          <pc:sldMk cId="3952630313" sldId="347"/>
        </pc:sldMkLst>
        <pc:spChg chg="add mod">
          <ac:chgData name="Matt Willis" userId="1fd16789-d097-45ee-baa8-c255cbec9037" providerId="ADAL" clId="{5B29D276-3E44-4F36-9FB4-002EEFCBF84C}" dt="2018-12-10T08:24:11.394" v="4326" actId="20577"/>
          <ac:spMkLst>
            <pc:docMk/>
            <pc:sldMk cId="3952630313" sldId="347"/>
            <ac:spMk id="3" creationId="{6292E6CF-16AE-4D52-A4DB-A0466BAEB24F}"/>
          </ac:spMkLst>
        </pc:spChg>
        <pc:spChg chg="add mod">
          <ac:chgData name="Matt Willis" userId="1fd16789-d097-45ee-baa8-c255cbec9037" providerId="ADAL" clId="{5B29D276-3E44-4F36-9FB4-002EEFCBF84C}" dt="2018-12-10T08:25:46.127" v="4366" actId="1037"/>
          <ac:spMkLst>
            <pc:docMk/>
            <pc:sldMk cId="3952630313" sldId="347"/>
            <ac:spMk id="4" creationId="{95C3DEE9-2684-4855-AD37-A790131E537A}"/>
          </ac:spMkLst>
        </pc:spChg>
        <pc:spChg chg="add del mod">
          <ac:chgData name="Matt Willis" userId="1fd16789-d097-45ee-baa8-c255cbec9037" providerId="ADAL" clId="{5B29D276-3E44-4F36-9FB4-002EEFCBF84C}" dt="2018-12-07T08:54:42.073" v="100" actId="5793"/>
          <ac:spMkLst>
            <pc:docMk/>
            <pc:sldMk cId="3952630313" sldId="347"/>
            <ac:spMk id="5" creationId="{499E9859-5B66-4D2B-8CB1-7E508AA3E587}"/>
          </ac:spMkLst>
        </pc:spChg>
        <pc:spChg chg="add mod">
          <ac:chgData name="Matt Willis" userId="1fd16789-d097-45ee-baa8-c255cbec9037" providerId="ADAL" clId="{5B29D276-3E44-4F36-9FB4-002EEFCBF84C}" dt="2018-12-10T08:25:46.127" v="4366" actId="1037"/>
          <ac:spMkLst>
            <pc:docMk/>
            <pc:sldMk cId="3952630313" sldId="347"/>
            <ac:spMk id="6" creationId="{5CD7AB66-1DEF-44E1-A9BF-ED73B39AAE83}"/>
          </ac:spMkLst>
        </pc:spChg>
        <pc:picChg chg="del">
          <ac:chgData name="Matt Willis" userId="1fd16789-d097-45ee-baa8-c255cbec9037" providerId="ADAL" clId="{5B29D276-3E44-4F36-9FB4-002EEFCBF84C}" dt="2018-12-07T08:52:59.250" v="52" actId="478"/>
          <ac:picMkLst>
            <pc:docMk/>
            <pc:sldMk cId="3952630313" sldId="347"/>
            <ac:picMk id="2" creationId="{00000000-0000-0000-0000-000000000000}"/>
          </ac:picMkLst>
        </pc:picChg>
      </pc:sldChg>
      <pc:sldChg chg="addSp modSp add modTransition modAnim modNotesTx">
        <pc:chgData name="Matt Willis" userId="1fd16789-d097-45ee-baa8-c255cbec9037" providerId="ADAL" clId="{5B29D276-3E44-4F36-9FB4-002EEFCBF84C}" dt="2018-12-11T12:42:33.236" v="4577" actId="20577"/>
        <pc:sldMkLst>
          <pc:docMk/>
          <pc:sldMk cId="830871351" sldId="348"/>
        </pc:sldMkLst>
        <pc:spChg chg="mod">
          <ac:chgData name="Matt Willis" userId="1fd16789-d097-45ee-baa8-c255cbec9037" providerId="ADAL" clId="{5B29D276-3E44-4F36-9FB4-002EEFCBF84C}" dt="2018-12-10T08:24:53.501" v="4327" actId="20577"/>
          <ac:spMkLst>
            <pc:docMk/>
            <pc:sldMk cId="830871351" sldId="348"/>
            <ac:spMk id="3" creationId="{6292E6CF-16AE-4D52-A4DB-A0466BAEB24F}"/>
          </ac:spMkLst>
        </pc:spChg>
        <pc:spChg chg="mod">
          <ac:chgData name="Matt Willis" userId="1fd16789-d097-45ee-baa8-c255cbec9037" providerId="ADAL" clId="{5B29D276-3E44-4F36-9FB4-002EEFCBF84C}" dt="2018-12-10T08:25:07.351" v="4342" actId="1038"/>
          <ac:spMkLst>
            <pc:docMk/>
            <pc:sldMk cId="830871351" sldId="348"/>
            <ac:spMk id="4" creationId="{95C3DEE9-2684-4855-AD37-A790131E537A}"/>
          </ac:spMkLst>
        </pc:spChg>
        <pc:spChg chg="add mod">
          <ac:chgData name="Matt Willis" userId="1fd16789-d097-45ee-baa8-c255cbec9037" providerId="ADAL" clId="{5B29D276-3E44-4F36-9FB4-002EEFCBF84C}" dt="2018-12-07T09:03:13.446" v="231" actId="1076"/>
          <ac:spMkLst>
            <pc:docMk/>
            <pc:sldMk cId="830871351" sldId="348"/>
            <ac:spMk id="5" creationId="{617E7FB7-AAAD-44A3-9175-E816C12853B3}"/>
          </ac:spMkLst>
        </pc:spChg>
        <pc:spChg chg="mod">
          <ac:chgData name="Matt Willis" userId="1fd16789-d097-45ee-baa8-c255cbec9037" providerId="ADAL" clId="{5B29D276-3E44-4F36-9FB4-002EEFCBF84C}" dt="2018-12-10T08:25:07.351" v="4342" actId="1038"/>
          <ac:spMkLst>
            <pc:docMk/>
            <pc:sldMk cId="830871351" sldId="348"/>
            <ac:spMk id="6" creationId="{5CD7AB66-1DEF-44E1-A9BF-ED73B39AAE83}"/>
          </ac:spMkLst>
        </pc:spChg>
        <pc:spChg chg="add mod">
          <ac:chgData name="Matt Willis" userId="1fd16789-d097-45ee-baa8-c255cbec9037" providerId="ADAL" clId="{5B29D276-3E44-4F36-9FB4-002EEFCBF84C}" dt="2018-12-10T08:26:36.286" v="4369" actId="1076"/>
          <ac:spMkLst>
            <pc:docMk/>
            <pc:sldMk cId="830871351" sldId="348"/>
            <ac:spMk id="7" creationId="{483B503A-358C-495A-A030-FD81205915E1}"/>
          </ac:spMkLst>
        </pc:spChg>
        <pc:spChg chg="add mod">
          <ac:chgData name="Matt Willis" userId="1fd16789-d097-45ee-baa8-c255cbec9037" providerId="ADAL" clId="{5B29D276-3E44-4F36-9FB4-002EEFCBF84C}" dt="2018-12-10T08:26:22.633" v="4367" actId="1076"/>
          <ac:spMkLst>
            <pc:docMk/>
            <pc:sldMk cId="830871351" sldId="348"/>
            <ac:spMk id="8" creationId="{D323B5B7-8100-4809-984F-75A93D5E1590}"/>
          </ac:spMkLst>
        </pc:spChg>
        <pc:cxnChg chg="add mod">
          <ac:chgData name="Matt Willis" userId="1fd16789-d097-45ee-baa8-c255cbec9037" providerId="ADAL" clId="{5B29D276-3E44-4F36-9FB4-002EEFCBF84C}" dt="2018-12-10T08:24:53.501" v="4327" actId="20577"/>
          <ac:cxnSpMkLst>
            <pc:docMk/>
            <pc:sldMk cId="830871351" sldId="348"/>
            <ac:cxnSpMk id="9" creationId="{0155C65C-F7CD-4D3B-ABD6-F4ACFD9F6A2D}"/>
          </ac:cxnSpMkLst>
        </pc:cxnChg>
        <pc:cxnChg chg="add mod">
          <ac:chgData name="Matt Willis" userId="1fd16789-d097-45ee-baa8-c255cbec9037" providerId="ADAL" clId="{5B29D276-3E44-4F36-9FB4-002EEFCBF84C}" dt="2018-12-10T08:26:36.286" v="4369" actId="1076"/>
          <ac:cxnSpMkLst>
            <pc:docMk/>
            <pc:sldMk cId="830871351" sldId="348"/>
            <ac:cxnSpMk id="12" creationId="{0E80C617-A4B8-4B1D-B6BE-50CCE763B02E}"/>
          </ac:cxnSpMkLst>
        </pc:cxnChg>
        <pc:cxnChg chg="add mod">
          <ac:chgData name="Matt Willis" userId="1fd16789-d097-45ee-baa8-c255cbec9037" providerId="ADAL" clId="{5B29D276-3E44-4F36-9FB4-002EEFCBF84C}" dt="2018-12-10T08:26:22.633" v="4367" actId="1076"/>
          <ac:cxnSpMkLst>
            <pc:docMk/>
            <pc:sldMk cId="830871351" sldId="348"/>
            <ac:cxnSpMk id="15" creationId="{1B8B3A3F-E4E6-4F16-B846-5AA0D71B725F}"/>
          </ac:cxnSpMkLst>
        </pc:cxnChg>
      </pc:sldChg>
      <pc:sldChg chg="addSp delSp modSp add modTransition delAnim modAnim modNotesTx">
        <pc:chgData name="Matt Willis" userId="1fd16789-d097-45ee-baa8-c255cbec9037" providerId="ADAL" clId="{5B29D276-3E44-4F36-9FB4-002EEFCBF84C}" dt="2018-12-10T15:34:01.143" v="4409" actId="20577"/>
        <pc:sldMkLst>
          <pc:docMk/>
          <pc:sldMk cId="570167871" sldId="350"/>
        </pc:sldMkLst>
        <pc:spChg chg="mod">
          <ac:chgData name="Matt Willis" userId="1fd16789-d097-45ee-baa8-c255cbec9037" providerId="ADAL" clId="{5B29D276-3E44-4F36-9FB4-002EEFCBF84C}" dt="2018-12-07T09:06:33.245" v="274" actId="1076"/>
          <ac:spMkLst>
            <pc:docMk/>
            <pc:sldMk cId="570167871" sldId="350"/>
            <ac:spMk id="3" creationId="{6292E6CF-16AE-4D52-A4DB-A0466BAEB24F}"/>
          </ac:spMkLst>
        </pc:spChg>
        <pc:spChg chg="del">
          <ac:chgData name="Matt Willis" userId="1fd16789-d097-45ee-baa8-c255cbec9037" providerId="ADAL" clId="{5B29D276-3E44-4F36-9FB4-002EEFCBF84C}" dt="2018-12-07T09:06:20.838" v="272" actId="478"/>
          <ac:spMkLst>
            <pc:docMk/>
            <pc:sldMk cId="570167871" sldId="350"/>
            <ac:spMk id="4" creationId="{95C3DEE9-2684-4855-AD37-A790131E537A}"/>
          </ac:spMkLst>
        </pc:spChg>
        <pc:spChg chg="mod">
          <ac:chgData name="Matt Willis" userId="1fd16789-d097-45ee-baa8-c255cbec9037" providerId="ADAL" clId="{5B29D276-3E44-4F36-9FB4-002EEFCBF84C}" dt="2018-12-07T09:06:36.820" v="275" actId="1076"/>
          <ac:spMkLst>
            <pc:docMk/>
            <pc:sldMk cId="570167871" sldId="350"/>
            <ac:spMk id="6" creationId="{5CD7AB66-1DEF-44E1-A9BF-ED73B39AAE83}"/>
          </ac:spMkLst>
        </pc:spChg>
        <pc:cxnChg chg="add mod">
          <ac:chgData name="Matt Willis" userId="1fd16789-d097-45ee-baa8-c255cbec9037" providerId="ADAL" clId="{5B29D276-3E44-4F36-9FB4-002EEFCBF84C}" dt="2018-12-07T09:07:43.696" v="288" actId="692"/>
          <ac:cxnSpMkLst>
            <pc:docMk/>
            <pc:sldMk cId="570167871" sldId="350"/>
            <ac:cxnSpMk id="5" creationId="{CA607399-1C80-4D5C-9079-DFEB2DD352D3}"/>
          </ac:cxnSpMkLst>
        </pc:cxnChg>
      </pc:sldChg>
      <pc:sldChg chg="addSp delSp modSp add ord modTransition modNotesTx">
        <pc:chgData name="Matt Willis" userId="1fd16789-d097-45ee-baa8-c255cbec9037" providerId="ADAL" clId="{5B29D276-3E44-4F36-9FB4-002EEFCBF84C}" dt="2018-12-11T07:47:49.330" v="4476" actId="20577"/>
        <pc:sldMkLst>
          <pc:docMk/>
          <pc:sldMk cId="3026105462" sldId="352"/>
        </pc:sldMkLst>
        <pc:spChg chg="mod topLvl">
          <ac:chgData name="Matt Willis" userId="1fd16789-d097-45ee-baa8-c255cbec9037" providerId="ADAL" clId="{5B29D276-3E44-4F36-9FB4-002EEFCBF84C}" dt="2018-12-07T18:06:48.542" v="2755" actId="13822"/>
          <ac:spMkLst>
            <pc:docMk/>
            <pc:sldMk cId="3026105462" sldId="352"/>
            <ac:spMk id="2" creationId="{361011DE-DA11-4581-BD32-5E3EAE65C1A0}"/>
          </ac:spMkLst>
        </pc:spChg>
        <pc:spChg chg="mod topLvl">
          <ac:chgData name="Matt Willis" userId="1fd16789-d097-45ee-baa8-c255cbec9037" providerId="ADAL" clId="{5B29D276-3E44-4F36-9FB4-002EEFCBF84C}" dt="2018-12-07T18:11:30.279" v="2789" actId="20577"/>
          <ac:spMkLst>
            <pc:docMk/>
            <pc:sldMk cId="3026105462" sldId="352"/>
            <ac:spMk id="4" creationId="{39365A21-900E-4314-9A09-D1FA24925483}"/>
          </ac:spMkLst>
        </pc:spChg>
        <pc:spChg chg="add mod">
          <ac:chgData name="Matt Willis" userId="1fd16789-d097-45ee-baa8-c255cbec9037" providerId="ADAL" clId="{5B29D276-3E44-4F36-9FB4-002EEFCBF84C}" dt="2018-12-07T18:19:42.138" v="3459" actId="6549"/>
          <ac:spMkLst>
            <pc:docMk/>
            <pc:sldMk cId="3026105462" sldId="352"/>
            <ac:spMk id="5" creationId="{4FD68AB2-92A5-452A-B99D-90181B3C5243}"/>
          </ac:spMkLst>
        </pc:spChg>
        <pc:spChg chg="add del">
          <ac:chgData name="Matt Willis" userId="1fd16789-d097-45ee-baa8-c255cbec9037" providerId="ADAL" clId="{5B29D276-3E44-4F36-9FB4-002EEFCBF84C}" dt="2018-12-07T17:57:43.956" v="2519" actId="20577"/>
          <ac:spMkLst>
            <pc:docMk/>
            <pc:sldMk cId="3026105462" sldId="352"/>
            <ac:spMk id="7" creationId="{EAC5764B-E780-46CF-9A96-A679A2932046}"/>
          </ac:spMkLst>
        </pc:spChg>
        <pc:spChg chg="add mod">
          <ac:chgData name="Matt Willis" userId="1fd16789-d097-45ee-baa8-c255cbec9037" providerId="ADAL" clId="{5B29D276-3E44-4F36-9FB4-002EEFCBF84C}" dt="2018-12-07T17:57:57.834" v="2522" actId="164"/>
          <ac:spMkLst>
            <pc:docMk/>
            <pc:sldMk cId="3026105462" sldId="352"/>
            <ac:spMk id="8" creationId="{7B71601A-EE7A-46AC-B566-57ED6E9EE9EC}"/>
          </ac:spMkLst>
        </pc:spChg>
        <pc:spChg chg="mod">
          <ac:chgData name="Matt Willis" userId="1fd16789-d097-45ee-baa8-c255cbec9037" providerId="ADAL" clId="{5B29D276-3E44-4F36-9FB4-002EEFCBF84C}" dt="2018-12-07T18:01:12.018" v="2662" actId="14100"/>
          <ac:spMkLst>
            <pc:docMk/>
            <pc:sldMk cId="3026105462" sldId="352"/>
            <ac:spMk id="11" creationId="{123D9FD4-CEB8-400C-8C3A-AE5BFD574DA7}"/>
          </ac:spMkLst>
        </pc:spChg>
        <pc:spChg chg="mod">
          <ac:chgData name="Matt Willis" userId="1fd16789-d097-45ee-baa8-c255cbec9037" providerId="ADAL" clId="{5B29D276-3E44-4F36-9FB4-002EEFCBF84C}" dt="2018-12-07T17:58:39.498" v="2541" actId="1076"/>
          <ac:spMkLst>
            <pc:docMk/>
            <pc:sldMk cId="3026105462" sldId="352"/>
            <ac:spMk id="12" creationId="{E631FB1A-859C-4AB0-93F2-AD0DD6F743BC}"/>
          </ac:spMkLst>
        </pc:spChg>
        <pc:spChg chg="mod">
          <ac:chgData name="Matt Willis" userId="1fd16789-d097-45ee-baa8-c255cbec9037" providerId="ADAL" clId="{5B29D276-3E44-4F36-9FB4-002EEFCBF84C}" dt="2018-12-07T18:07:36.927" v="2769" actId="6549"/>
          <ac:spMkLst>
            <pc:docMk/>
            <pc:sldMk cId="3026105462" sldId="352"/>
            <ac:spMk id="14" creationId="{CCF5AFFF-1D36-4618-8BE0-9CA5E0F1D82C}"/>
          </ac:spMkLst>
        </pc:spChg>
        <pc:spChg chg="mod">
          <ac:chgData name="Matt Willis" userId="1fd16789-d097-45ee-baa8-c255cbec9037" providerId="ADAL" clId="{5B29D276-3E44-4F36-9FB4-002EEFCBF84C}" dt="2018-12-07T18:01:23.283" v="2670" actId="20577"/>
          <ac:spMkLst>
            <pc:docMk/>
            <pc:sldMk cId="3026105462" sldId="352"/>
            <ac:spMk id="15" creationId="{D4C3598E-E587-4A53-9FA7-18EDB224F853}"/>
          </ac:spMkLst>
        </pc:spChg>
        <pc:grpChg chg="add del mod">
          <ac:chgData name="Matt Willis" userId="1fd16789-d097-45ee-baa8-c255cbec9037" providerId="ADAL" clId="{5B29D276-3E44-4F36-9FB4-002EEFCBF84C}" dt="2018-12-07T17:57:31.234" v="2515" actId="165"/>
          <ac:grpSpMkLst>
            <pc:docMk/>
            <pc:sldMk cId="3026105462" sldId="352"/>
            <ac:grpSpMk id="3" creationId="{B6CBF950-B0F6-43E8-8C0B-41C157746C2E}"/>
          </ac:grpSpMkLst>
        </pc:grpChg>
        <pc:grpChg chg="add mod">
          <ac:chgData name="Matt Willis" userId="1fd16789-d097-45ee-baa8-c255cbec9037" providerId="ADAL" clId="{5B29D276-3E44-4F36-9FB4-002EEFCBF84C}" dt="2018-12-07T18:03:05.961" v="2735" actId="1076"/>
          <ac:grpSpMkLst>
            <pc:docMk/>
            <pc:sldMk cId="3026105462" sldId="352"/>
            <ac:grpSpMk id="6" creationId="{81F8D93B-5793-4DAA-8F0B-1DBF49A50134}"/>
          </ac:grpSpMkLst>
        </pc:grpChg>
        <pc:grpChg chg="add mod">
          <ac:chgData name="Matt Willis" userId="1fd16789-d097-45ee-baa8-c255cbec9037" providerId="ADAL" clId="{5B29D276-3E44-4F36-9FB4-002EEFCBF84C}" dt="2018-12-07T18:02:58.962" v="2733" actId="1076"/>
          <ac:grpSpMkLst>
            <pc:docMk/>
            <pc:sldMk cId="3026105462" sldId="352"/>
            <ac:grpSpMk id="9" creationId="{EE2DFD87-B859-4D33-9055-E73EDA196148}"/>
          </ac:grpSpMkLst>
        </pc:grpChg>
        <pc:grpChg chg="add mod">
          <ac:chgData name="Matt Willis" userId="1fd16789-d097-45ee-baa8-c255cbec9037" providerId="ADAL" clId="{5B29D276-3E44-4F36-9FB4-002EEFCBF84C}" dt="2018-12-07T18:03:01.540" v="2734" actId="1076"/>
          <ac:grpSpMkLst>
            <pc:docMk/>
            <pc:sldMk cId="3026105462" sldId="352"/>
            <ac:grpSpMk id="10" creationId="{9C85DFBA-4829-4205-AFC8-E2377FB7403D}"/>
          </ac:grpSpMkLst>
        </pc:grpChg>
        <pc:grpChg chg="add mod">
          <ac:chgData name="Matt Willis" userId="1fd16789-d097-45ee-baa8-c255cbec9037" providerId="ADAL" clId="{5B29D276-3E44-4F36-9FB4-002EEFCBF84C}" dt="2018-12-07T18:02:52.557" v="2731" actId="1076"/>
          <ac:grpSpMkLst>
            <pc:docMk/>
            <pc:sldMk cId="3026105462" sldId="352"/>
            <ac:grpSpMk id="13" creationId="{200CE48E-35A1-4E81-B338-01E1D0B8B7AE}"/>
          </ac:grpSpMkLst>
        </pc:grpChg>
        <pc:cxnChg chg="add mod">
          <ac:chgData name="Matt Willis" userId="1fd16789-d097-45ee-baa8-c255cbec9037" providerId="ADAL" clId="{5B29D276-3E44-4F36-9FB4-002EEFCBF84C}" dt="2018-12-07T18:13:32.572" v="2887" actId="20577"/>
          <ac:cxnSpMkLst>
            <pc:docMk/>
            <pc:sldMk cId="3026105462" sldId="352"/>
            <ac:cxnSpMk id="17" creationId="{6FE96EFC-906B-47E7-9F9D-B551FCDF24EF}"/>
          </ac:cxnSpMkLst>
        </pc:cxnChg>
        <pc:cxnChg chg="add del mod">
          <ac:chgData name="Matt Willis" userId="1fd16789-d097-45ee-baa8-c255cbec9037" providerId="ADAL" clId="{5B29D276-3E44-4F36-9FB4-002EEFCBF84C}" dt="2018-12-07T18:04:13.373" v="2743" actId="478"/>
          <ac:cxnSpMkLst>
            <pc:docMk/>
            <pc:sldMk cId="3026105462" sldId="352"/>
            <ac:cxnSpMk id="20" creationId="{CBB0370F-7934-49B8-8C46-01F464AD1C2E}"/>
          </ac:cxnSpMkLst>
        </pc:cxnChg>
        <pc:cxnChg chg="add del mod">
          <ac:chgData name="Matt Willis" userId="1fd16789-d097-45ee-baa8-c255cbec9037" providerId="ADAL" clId="{5B29D276-3E44-4F36-9FB4-002EEFCBF84C}" dt="2018-12-07T18:04:23.448" v="2745" actId="478"/>
          <ac:cxnSpMkLst>
            <pc:docMk/>
            <pc:sldMk cId="3026105462" sldId="352"/>
            <ac:cxnSpMk id="23" creationId="{2D4EC1CA-602B-4F6F-B1FE-BB3A263826B3}"/>
          </ac:cxnSpMkLst>
        </pc:cxnChg>
        <pc:cxnChg chg="add mod">
          <ac:chgData name="Matt Willis" userId="1fd16789-d097-45ee-baa8-c255cbec9037" providerId="ADAL" clId="{5B29D276-3E44-4F36-9FB4-002EEFCBF84C}" dt="2018-12-07T18:14:22.533" v="2890" actId="14100"/>
          <ac:cxnSpMkLst>
            <pc:docMk/>
            <pc:sldMk cId="3026105462" sldId="352"/>
            <ac:cxnSpMk id="25" creationId="{EDF7CC95-AB30-4CC1-8F70-22B78DE7F3E5}"/>
          </ac:cxnSpMkLst>
        </pc:cxnChg>
        <pc:cxnChg chg="add mod">
          <ac:chgData name="Matt Willis" userId="1fd16789-d097-45ee-baa8-c255cbec9037" providerId="ADAL" clId="{5B29D276-3E44-4F36-9FB4-002EEFCBF84C}" dt="2018-12-07T18:14:12.536" v="2889" actId="20577"/>
          <ac:cxnSpMkLst>
            <pc:docMk/>
            <pc:sldMk cId="3026105462" sldId="352"/>
            <ac:cxnSpMk id="28" creationId="{BACEF3B3-EB20-4962-B927-1869BF353014}"/>
          </ac:cxnSpMkLst>
        </pc:cxnChg>
      </pc:sldChg>
      <pc:sldChg chg="add modTransition modNotesTx">
        <pc:chgData name="Matt Willis" userId="1fd16789-d097-45ee-baa8-c255cbec9037" providerId="ADAL" clId="{5B29D276-3E44-4F36-9FB4-002EEFCBF84C}" dt="2018-12-10T15:34:11.893" v="4410" actId="20577"/>
        <pc:sldMkLst>
          <pc:docMk/>
          <pc:sldMk cId="4015324131" sldId="353"/>
        </pc:sldMkLst>
      </pc:sldChg>
      <pc:sldChg chg="add modNotesTx">
        <pc:chgData name="Matt Willis" userId="1fd16789-d097-45ee-baa8-c255cbec9037" providerId="ADAL" clId="{5B29D276-3E44-4F36-9FB4-002EEFCBF84C}" dt="2018-12-07T17:36:31.176" v="2002" actId="20577"/>
        <pc:sldMkLst>
          <pc:docMk/>
          <pc:sldMk cId="497147191" sldId="354"/>
        </pc:sldMkLst>
      </pc:sldChg>
      <pc:sldChg chg="delSp modSp add modTransition delAnim modAnim modNotesTx">
        <pc:chgData name="Matt Willis" userId="1fd16789-d097-45ee-baa8-c255cbec9037" providerId="ADAL" clId="{5B29D276-3E44-4F36-9FB4-002EEFCBF84C}" dt="2018-12-11T12:34:44.511" v="4509" actId="20577"/>
        <pc:sldMkLst>
          <pc:docMk/>
          <pc:sldMk cId="3104756480" sldId="355"/>
        </pc:sldMkLst>
        <pc:spChg chg="mod">
          <ac:chgData name="Matt Willis" userId="1fd16789-d097-45ee-baa8-c255cbec9037" providerId="ADAL" clId="{5B29D276-3E44-4F36-9FB4-002EEFCBF84C}" dt="2018-12-11T12:33:52.158" v="4481" actId="20577"/>
          <ac:spMkLst>
            <pc:docMk/>
            <pc:sldMk cId="3104756480" sldId="355"/>
            <ac:spMk id="2" creationId="{5F789066-21FA-429B-BE4F-1F723BF6B157}"/>
          </ac:spMkLst>
        </pc:spChg>
        <pc:spChg chg="mod">
          <ac:chgData name="Matt Willis" userId="1fd16789-d097-45ee-baa8-c255cbec9037" providerId="ADAL" clId="{5B29D276-3E44-4F36-9FB4-002EEFCBF84C}" dt="2018-12-11T12:34:11.115" v="4501" actId="20577"/>
          <ac:spMkLst>
            <pc:docMk/>
            <pc:sldMk cId="3104756480" sldId="355"/>
            <ac:spMk id="3" creationId="{EDCFA75E-F03B-405F-9940-9BFA84842E1E}"/>
          </ac:spMkLst>
        </pc:spChg>
        <pc:spChg chg="del mod">
          <ac:chgData name="Matt Willis" userId="1fd16789-d097-45ee-baa8-c255cbec9037" providerId="ADAL" clId="{5B29D276-3E44-4F36-9FB4-002EEFCBF84C}" dt="2018-12-11T12:34:17.036" v="4503" actId="478"/>
          <ac:spMkLst>
            <pc:docMk/>
            <pc:sldMk cId="3104756480" sldId="355"/>
            <ac:spMk id="4" creationId="{7F6F7839-B27F-4632-94FB-C0F1612A492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A2D8B-A10F-4AB3-BA63-2DC7BD4C9C32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8E57D-2E3E-4ADE-A0BF-0E1358631F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011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B4AC1-5B82-4FEA-9DA4-D3D4394CB265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0AD26-5681-4526-9600-F31B480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0AD26-5681-4526-9600-F31B48035D1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717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What does this all mean? How to create dimensional model from this?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 do we differentiate between them?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Not an exact science, but clues.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0AD26-5681-4526-9600-F31B48035D1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487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Dimensions = text, Facts = numbers.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Facts can be aggregated (add two project codes).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Facts increment over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Hopefully a sale everyday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But you won’t get a sale of a new product each day.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Laptops are sold everyday, but new laptops don’t come out everyday.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Facts contain two things: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Surrogate keys to dimensions.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Numerical figures.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What is a single row in a fact? Important. If 1 row is 1 year, we cannot go lower.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We must go as low as the source system will allow us, 1 row per order is ideal.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Then we can aggregate to 1 year or 6 months, this is how we calculate measures.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What 1 row equals is called the granularity, or grain.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Dimension hosts information about a single entity. And aims to tell everything about it.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Business keys are not suitable, surrogate keys must be used.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0AD26-5681-4526-9600-F31B48035D1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183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When constructing a dimensional model, it’s important to clean the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To correct it if it’s dirty.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And to get one single version of the truth.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So let’s say, there are 2 sources of data, displaying 2 versions of me.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It’s important to identify what is wrong, to correct it.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And to make sure there is only one version of the truth.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0AD26-5681-4526-9600-F31B48035D1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486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We’ve covered a 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0AD26-5681-4526-9600-F31B48035D1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411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will go through a demo, going over some of these points.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 will show you using PBI how we can go from a transactional DB to a dimensional DB.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Similar to what we do with POC.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similar to your assignment.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0AD26-5681-4526-9600-F31B48035D1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790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0AD26-5681-4526-9600-F31B48035D1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194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Why build a dimensional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0AD26-5681-4526-9600-F31B48035D1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59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Why can’t we use a transactional model for our reporting needs?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After all, transactional is very good for quick inserts &amp; updates to small amounts of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Those hour by hour trickle changes. Sale here, purchase there. Optimised for this.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Edgar Codd originally proposed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It’s highly normalised (3NF).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0AD26-5681-4526-9600-F31B48035D1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387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However, for modern day businesses there are too many tables, too complex.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Difficult to maintain, understand &amp; remember.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0AD26-5681-4526-9600-F31B48035D1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35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Writing SQL statements a nightmare.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Much slower calculations &amp; reports.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Not suitable for many business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0AD26-5681-4526-9600-F31B48035D1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333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 present the dimensional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 is </a:t>
            </a:r>
            <a:r>
              <a:rPr lang="en-GB" dirty="0" err="1"/>
              <a:t>denormalised</a:t>
            </a:r>
            <a:r>
              <a:rPr lang="en-GB" dirty="0"/>
              <a:t> and is a star schema.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Bill </a:t>
            </a:r>
            <a:r>
              <a:rPr lang="en-GB" dirty="0" err="1"/>
              <a:t>Inmon</a:t>
            </a:r>
            <a:r>
              <a:rPr lang="en-GB" dirty="0"/>
              <a:t> &amp; Ralph Kimball.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Easy to maintain, understand &amp; remember.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Optimised for scans of large amounts of data &amp; analytical queries.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0AD26-5681-4526-9600-F31B48035D1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408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 should be understood that the two work hand in hand: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Transactional as an initial source.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With a data warehouse solution to transform it into a dimensional model.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Leaving you with the benefits of both.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0AD26-5681-4526-9600-F31B48035D1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238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What is critical to a dimensional model is design.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Bottom up. Ask the business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0AD26-5681-4526-9600-F31B48035D1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843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Alone doesn’t tell us much.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need context.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Ok, date context.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Ok, product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0AD26-5681-4526-9600-F31B48035D1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98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FE21-9AB9-49A7-BC5C-7EA7EF323F64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6904-0136-4CCD-8071-9E5359953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FE21-9AB9-49A7-BC5C-7EA7EF323F64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6904-0136-4CCD-8071-9E5359953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04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FE21-9AB9-49A7-BC5C-7EA7EF323F64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6904-0136-4CCD-8071-9E5359953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778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rgbClr val="006F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158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581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 userDrawn="1"/>
        </p:nvSpPr>
        <p:spPr>
          <a:xfrm>
            <a:off x="1296140" y="812306"/>
            <a:ext cx="9667781" cy="524226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C35F0-FBC1-4ACE-A2E4-782B3AEBB3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930" y="6286501"/>
            <a:ext cx="1295895" cy="32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67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035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rgbClr val="006F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765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FE21-9AB9-49A7-BC5C-7EA7EF323F64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6904-0136-4CCD-8071-9E5359953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22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FE21-9AB9-49A7-BC5C-7EA7EF323F64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6904-0136-4CCD-8071-9E5359953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7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FE21-9AB9-49A7-BC5C-7EA7EF323F64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6904-0136-4CCD-8071-9E5359953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61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FE21-9AB9-49A7-BC5C-7EA7EF323F64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6904-0136-4CCD-8071-9E5359953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15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FE21-9AB9-49A7-BC5C-7EA7EF323F64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6904-0136-4CCD-8071-9E5359953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74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FE21-9AB9-49A7-BC5C-7EA7EF323F64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6904-0136-4CCD-8071-9E5359953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24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FE21-9AB9-49A7-BC5C-7EA7EF323F64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6904-0136-4CCD-8071-9E5359953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29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FE21-9AB9-49A7-BC5C-7EA7EF323F64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6904-0136-4CCD-8071-9E5359953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40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CFE21-9AB9-49A7-BC5C-7EA7EF323F64}" type="datetimeFigureOut">
              <a:rPr lang="en-GB" smtClean="0"/>
              <a:t>11/12/2018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F6904-0136-4CCD-8071-9E5359953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75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5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oughtspot.com/fact-and-dimension/dimensional-data-modeling-4-simple-steps" TargetMode="External"/><Relationship Id="rId3" Type="http://schemas.openxmlformats.org/officeDocument/2006/relationships/hyperlink" Target="https://github.com/matt-willis" TargetMode="External"/><Relationship Id="rId7" Type="http://schemas.openxmlformats.org/officeDocument/2006/relationships/hyperlink" Target="https://www.guru99.com/data-warehousing.html" TargetMode="External"/><Relationship Id="rId2" Type="http://schemas.openxmlformats.org/officeDocument/2006/relationships/hyperlink" Target="http://blogs.adatis.co.uk/" TargetMode="Externa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hyperlink" Target="https://powerbi.tips/category/data-modeling/" TargetMode="External"/><Relationship Id="rId4" Type="http://schemas.openxmlformats.org/officeDocument/2006/relationships/hyperlink" Target="https://www.kimballgroup.com/data-warehouse-business-intelligence-resources/" TargetMode="External"/><Relationship Id="rId9" Type="http://schemas.openxmlformats.org/officeDocument/2006/relationships/hyperlink" Target="https://www.tutorialspoint.com/power_bi/power_bi_data_modeling.ht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57" y="3018873"/>
            <a:ext cx="3276689" cy="82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92E6CF-16AE-4D52-A4DB-A0466BAEB24F}"/>
              </a:ext>
            </a:extLst>
          </p:cNvPr>
          <p:cNvSpPr txBox="1"/>
          <p:nvPr/>
        </p:nvSpPr>
        <p:spPr>
          <a:xfrm>
            <a:off x="114300" y="2705100"/>
            <a:ext cx="60853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rgbClr val="FF0000"/>
                </a:solidFill>
              </a:rPr>
              <a:t>10,000</a:t>
            </a:r>
            <a:r>
              <a:rPr lang="bg-BG" sz="6600" dirty="0">
                <a:solidFill>
                  <a:srgbClr val="FF0000"/>
                </a:solidFill>
              </a:rPr>
              <a:t>лв</a:t>
            </a:r>
            <a:r>
              <a:rPr lang="en-GB" sz="6600" dirty="0">
                <a:solidFill>
                  <a:srgbClr val="FF0000"/>
                </a:solidFill>
              </a:rPr>
              <a:t> in sales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3DEE9-2684-4855-AD37-A790131E537A}"/>
              </a:ext>
            </a:extLst>
          </p:cNvPr>
          <p:cNvSpPr txBox="1"/>
          <p:nvPr/>
        </p:nvSpPr>
        <p:spPr>
          <a:xfrm>
            <a:off x="6025245" y="2705100"/>
            <a:ext cx="40223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rgbClr val="00B050"/>
                </a:solidFill>
              </a:rPr>
              <a:t>over 1 year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7AB66-1DEF-44E1-A9BF-ED73B39AAE83}"/>
              </a:ext>
            </a:extLst>
          </p:cNvPr>
          <p:cNvSpPr txBox="1"/>
          <p:nvPr/>
        </p:nvSpPr>
        <p:spPr>
          <a:xfrm>
            <a:off x="6025245" y="3813096"/>
            <a:ext cx="60498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accent4"/>
                </a:solidFill>
              </a:rPr>
              <a:t>for </a:t>
            </a:r>
            <a:r>
              <a:rPr lang="en-GB" sz="6600" dirty="0" err="1">
                <a:solidFill>
                  <a:schemeClr val="accent4"/>
                </a:solidFill>
              </a:rPr>
              <a:t>Macbook</a:t>
            </a:r>
            <a:r>
              <a:rPr lang="en-GB" sz="6600" dirty="0">
                <a:solidFill>
                  <a:schemeClr val="accent4"/>
                </a:solidFill>
              </a:rPr>
              <a:t> Airs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7E7FB7-AAAD-44A3-9175-E816C12853B3}"/>
              </a:ext>
            </a:extLst>
          </p:cNvPr>
          <p:cNvSpPr txBox="1"/>
          <p:nvPr/>
        </p:nvSpPr>
        <p:spPr>
          <a:xfrm>
            <a:off x="1323220" y="4565825"/>
            <a:ext cx="3406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rgbClr val="FF0000"/>
                </a:solidFill>
              </a:rPr>
              <a:t>Sales fact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B503A-358C-495A-A030-FD81205915E1}"/>
              </a:ext>
            </a:extLst>
          </p:cNvPr>
          <p:cNvSpPr txBox="1"/>
          <p:nvPr/>
        </p:nvSpPr>
        <p:spPr>
          <a:xfrm>
            <a:off x="5661505" y="666742"/>
            <a:ext cx="55858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rgbClr val="00B050"/>
                </a:solidFill>
              </a:rPr>
              <a:t>Date dimension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3B5B7-8100-4809-984F-75A93D5E1590}"/>
              </a:ext>
            </a:extLst>
          </p:cNvPr>
          <p:cNvSpPr txBox="1"/>
          <p:nvPr/>
        </p:nvSpPr>
        <p:spPr>
          <a:xfrm>
            <a:off x="5410333" y="5673821"/>
            <a:ext cx="66647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chemeClr val="accent4"/>
                </a:solidFill>
              </a:rPr>
              <a:t>Product dimension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55C65C-F7CD-4D3B-ABD6-F4ACFD9F6A2D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V="1">
            <a:off x="3026315" y="3813096"/>
            <a:ext cx="130645" cy="7527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80C617-A4B8-4B1D-B6BE-50CCE763B02E}"/>
              </a:ext>
            </a:extLst>
          </p:cNvPr>
          <p:cNvCxnSpPr>
            <a:stCxn id="7" idx="2"/>
            <a:endCxn id="4" idx="0"/>
          </p:cNvCxnSpPr>
          <p:nvPr/>
        </p:nvCxnSpPr>
        <p:spPr>
          <a:xfrm flipH="1">
            <a:off x="8036437" y="1774738"/>
            <a:ext cx="418012" cy="93036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8B3A3F-E4E6-4F16-B846-5AA0D71B725F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V="1">
            <a:off x="8742720" y="4921092"/>
            <a:ext cx="307456" cy="752729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87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1F8D93B-5793-4DAA-8F0B-1DBF49A50134}"/>
              </a:ext>
            </a:extLst>
          </p:cNvPr>
          <p:cNvGrpSpPr/>
          <p:nvPr/>
        </p:nvGrpSpPr>
        <p:grpSpPr>
          <a:xfrm>
            <a:off x="4377839" y="754868"/>
            <a:ext cx="3557363" cy="3740474"/>
            <a:chOff x="7232557" y="1905866"/>
            <a:chExt cx="3557363" cy="3740474"/>
          </a:xfrm>
        </p:grpSpPr>
        <p:sp>
          <p:nvSpPr>
            <p:cNvPr id="2" name="Flowchart: Internal Storage 1">
              <a:extLst>
                <a:ext uri="{FF2B5EF4-FFF2-40B4-BE49-F238E27FC236}">
                  <a16:creationId xmlns:a16="http://schemas.microsoft.com/office/drawing/2014/main" id="{361011DE-DA11-4581-BD32-5E3EAE65C1A0}"/>
                </a:ext>
              </a:extLst>
            </p:cNvPr>
            <p:cNvSpPr/>
            <p:nvPr/>
          </p:nvSpPr>
          <p:spPr>
            <a:xfrm>
              <a:off x="7232557" y="1905866"/>
              <a:ext cx="3557363" cy="3740474"/>
            </a:xfrm>
            <a:prstGeom prst="flowChartInternalStorag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Date Key</a:t>
              </a:r>
            </a:p>
            <a:p>
              <a:pPr algn="ctr"/>
              <a:r>
                <a:rPr lang="en-GB" sz="2000" dirty="0"/>
                <a:t>Customer Key</a:t>
              </a:r>
            </a:p>
            <a:p>
              <a:pPr algn="ctr"/>
              <a:r>
                <a:rPr lang="en-GB" sz="2000" dirty="0"/>
                <a:t>Product Key</a:t>
              </a:r>
            </a:p>
            <a:p>
              <a:pPr algn="ctr"/>
              <a:endParaRPr lang="en-GB" sz="2000" dirty="0"/>
            </a:p>
            <a:p>
              <a:pPr algn="ctr"/>
              <a:r>
                <a:rPr lang="en-GB" sz="2000" dirty="0"/>
                <a:t>Quantity</a:t>
              </a:r>
            </a:p>
            <a:p>
              <a:pPr algn="ctr"/>
              <a:r>
                <a:rPr lang="en-GB" sz="2000" dirty="0"/>
                <a:t>Unit Price</a:t>
              </a:r>
            </a:p>
            <a:p>
              <a:pPr algn="ctr"/>
              <a:endParaRPr lang="en-GB" sz="2000" dirty="0"/>
            </a:p>
            <a:p>
              <a:pPr algn="ctr"/>
              <a:endParaRPr lang="en-GB" sz="2000" dirty="0"/>
            </a:p>
            <a:p>
              <a:pPr algn="ctr"/>
              <a:endParaRPr lang="en-GB" sz="2000" dirty="0"/>
            </a:p>
            <a:p>
              <a:pPr algn="ctr"/>
              <a:endParaRPr lang="en-GB" sz="20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365A21-900E-4314-9A09-D1FA24925483}"/>
                </a:ext>
              </a:extLst>
            </p:cNvPr>
            <p:cNvSpPr txBox="1"/>
            <p:nvPr/>
          </p:nvSpPr>
          <p:spPr>
            <a:xfrm>
              <a:off x="8418963" y="1905866"/>
              <a:ext cx="17154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Order Fact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E2DFD87-B859-4D33-9055-E73EDA196148}"/>
              </a:ext>
            </a:extLst>
          </p:cNvPr>
          <p:cNvGrpSpPr/>
          <p:nvPr/>
        </p:nvGrpSpPr>
        <p:grpSpPr>
          <a:xfrm>
            <a:off x="8384411" y="2204257"/>
            <a:ext cx="3644431" cy="3784590"/>
            <a:chOff x="1868077" y="1630102"/>
            <a:chExt cx="3644431" cy="3784590"/>
          </a:xfrm>
        </p:grpSpPr>
        <p:sp>
          <p:nvSpPr>
            <p:cNvPr id="5" name="Flowchart: Internal Storage 4">
              <a:extLst>
                <a:ext uri="{FF2B5EF4-FFF2-40B4-BE49-F238E27FC236}">
                  <a16:creationId xmlns:a16="http://schemas.microsoft.com/office/drawing/2014/main" id="{4FD68AB2-92A5-452A-B99D-90181B3C5243}"/>
                </a:ext>
              </a:extLst>
            </p:cNvPr>
            <p:cNvSpPr/>
            <p:nvPr/>
          </p:nvSpPr>
          <p:spPr>
            <a:xfrm>
              <a:off x="1868077" y="1674218"/>
              <a:ext cx="3557363" cy="3740474"/>
            </a:xfrm>
            <a:prstGeom prst="flowChartInternalStorag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Customer Key</a:t>
              </a:r>
            </a:p>
            <a:p>
              <a:pPr algn="ctr"/>
              <a:r>
                <a:rPr lang="en-GB" sz="2000" dirty="0"/>
                <a:t>Customer Code</a:t>
              </a:r>
            </a:p>
            <a:p>
              <a:pPr algn="ctr"/>
              <a:r>
                <a:rPr lang="en-GB" sz="2000" dirty="0"/>
                <a:t>First Name</a:t>
              </a:r>
            </a:p>
            <a:p>
              <a:pPr algn="ctr"/>
              <a:r>
                <a:rPr lang="en-GB" sz="2000" dirty="0"/>
                <a:t>Last Name</a:t>
              </a:r>
            </a:p>
            <a:p>
              <a:pPr algn="ctr"/>
              <a:r>
                <a:rPr lang="en-GB" sz="2000" dirty="0"/>
                <a:t>Date of Birth</a:t>
              </a:r>
            </a:p>
            <a:p>
              <a:pPr algn="ctr"/>
              <a:r>
                <a:rPr lang="en-GB" sz="2000" dirty="0"/>
                <a:t>Address Line 1</a:t>
              </a:r>
            </a:p>
            <a:p>
              <a:pPr algn="ctr"/>
              <a:r>
                <a:rPr lang="en-GB" sz="2000" dirty="0"/>
                <a:t>Address Line 2</a:t>
              </a:r>
            </a:p>
            <a:p>
              <a:pPr algn="ctr"/>
              <a:r>
                <a:rPr lang="en-GB" sz="2000" dirty="0"/>
                <a:t>City</a:t>
              </a:r>
            </a:p>
            <a:p>
              <a:pPr algn="ctr"/>
              <a:r>
                <a:rPr lang="en-GB" sz="2000" dirty="0"/>
                <a:t>Place of Work</a:t>
              </a:r>
            </a:p>
            <a:p>
              <a:pPr algn="ctr"/>
              <a:r>
                <a:rPr lang="en-GB" sz="2000" dirty="0"/>
                <a:t>Job Title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71601A-EE7A-46AC-B566-57ED6E9EE9EC}"/>
                </a:ext>
              </a:extLst>
            </p:cNvPr>
            <p:cNvSpPr txBox="1"/>
            <p:nvPr/>
          </p:nvSpPr>
          <p:spPr>
            <a:xfrm>
              <a:off x="2275275" y="1630102"/>
              <a:ext cx="32372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Customer Dimension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85DFBA-4829-4205-AFC8-E2377FB7403D}"/>
              </a:ext>
            </a:extLst>
          </p:cNvPr>
          <p:cNvGrpSpPr/>
          <p:nvPr/>
        </p:nvGrpSpPr>
        <p:grpSpPr>
          <a:xfrm>
            <a:off x="273549" y="3503928"/>
            <a:ext cx="3557363" cy="3216754"/>
            <a:chOff x="1868077" y="1651608"/>
            <a:chExt cx="3557363" cy="3763084"/>
          </a:xfrm>
        </p:grpSpPr>
        <p:sp>
          <p:nvSpPr>
            <p:cNvPr id="11" name="Flowchart: Internal Storage 10">
              <a:extLst>
                <a:ext uri="{FF2B5EF4-FFF2-40B4-BE49-F238E27FC236}">
                  <a16:creationId xmlns:a16="http://schemas.microsoft.com/office/drawing/2014/main" id="{123D9FD4-CEB8-400C-8C3A-AE5BFD574DA7}"/>
                </a:ext>
              </a:extLst>
            </p:cNvPr>
            <p:cNvSpPr/>
            <p:nvPr/>
          </p:nvSpPr>
          <p:spPr>
            <a:xfrm>
              <a:off x="1868077" y="1674218"/>
              <a:ext cx="3557363" cy="3740474"/>
            </a:xfrm>
            <a:prstGeom prst="flowChartInternalStorag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Date Key</a:t>
              </a:r>
            </a:p>
            <a:p>
              <a:pPr algn="ctr"/>
              <a:r>
                <a:rPr lang="en-GB" sz="2000" dirty="0"/>
                <a:t>Day</a:t>
              </a:r>
            </a:p>
            <a:p>
              <a:pPr algn="ctr"/>
              <a:r>
                <a:rPr lang="en-GB" sz="2000" dirty="0"/>
                <a:t>Month</a:t>
              </a:r>
            </a:p>
            <a:p>
              <a:pPr algn="ctr"/>
              <a:r>
                <a:rPr lang="en-GB" sz="2000" dirty="0"/>
                <a:t>Year</a:t>
              </a:r>
            </a:p>
            <a:p>
              <a:pPr algn="ctr"/>
              <a:r>
                <a:rPr lang="en-GB" sz="2000" dirty="0"/>
                <a:t>Day Number of Week</a:t>
              </a:r>
            </a:p>
            <a:p>
              <a:pPr algn="ctr"/>
              <a:r>
                <a:rPr lang="en-GB" sz="2000" dirty="0"/>
                <a:t>Day Number of Month</a:t>
              </a:r>
            </a:p>
            <a:p>
              <a:pPr algn="ctr"/>
              <a:r>
                <a:rPr lang="en-GB" sz="2000" dirty="0"/>
                <a:t>Day Number of Year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31FB1A-859C-4AB0-93F2-AD0DD6F743BC}"/>
                </a:ext>
              </a:extLst>
            </p:cNvPr>
            <p:cNvSpPr txBox="1"/>
            <p:nvPr/>
          </p:nvSpPr>
          <p:spPr>
            <a:xfrm>
              <a:off x="2665419" y="1651608"/>
              <a:ext cx="2508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Date Dimension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0CE48E-35A1-4E81-B338-01E1D0B8B7AE}"/>
              </a:ext>
            </a:extLst>
          </p:cNvPr>
          <p:cNvGrpSpPr/>
          <p:nvPr/>
        </p:nvGrpSpPr>
        <p:grpSpPr>
          <a:xfrm>
            <a:off x="273549" y="94418"/>
            <a:ext cx="3557363" cy="2967726"/>
            <a:chOff x="1868077" y="1630102"/>
            <a:chExt cx="3557363" cy="3784590"/>
          </a:xfrm>
        </p:grpSpPr>
        <p:sp>
          <p:nvSpPr>
            <p:cNvPr id="14" name="Flowchart: Internal Storage 13">
              <a:extLst>
                <a:ext uri="{FF2B5EF4-FFF2-40B4-BE49-F238E27FC236}">
                  <a16:creationId xmlns:a16="http://schemas.microsoft.com/office/drawing/2014/main" id="{CCF5AFFF-1D36-4618-8BE0-9CA5E0F1D82C}"/>
                </a:ext>
              </a:extLst>
            </p:cNvPr>
            <p:cNvSpPr/>
            <p:nvPr/>
          </p:nvSpPr>
          <p:spPr>
            <a:xfrm>
              <a:off x="1868077" y="1674218"/>
              <a:ext cx="3557363" cy="3740474"/>
            </a:xfrm>
            <a:prstGeom prst="flowChartInternalStorag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Product Key</a:t>
              </a:r>
            </a:p>
            <a:p>
              <a:pPr algn="ctr"/>
              <a:r>
                <a:rPr lang="en-GB" sz="2000" dirty="0"/>
                <a:t>Product Code</a:t>
              </a:r>
            </a:p>
            <a:p>
              <a:pPr algn="ctr"/>
              <a:r>
                <a:rPr lang="en-GB" sz="2000" dirty="0"/>
                <a:t>Product Name</a:t>
              </a:r>
            </a:p>
            <a:p>
              <a:pPr algn="ctr"/>
              <a:r>
                <a:rPr lang="en-GB" sz="2000" dirty="0"/>
                <a:t>Brand Name</a:t>
              </a:r>
            </a:p>
            <a:p>
              <a:pPr algn="ctr"/>
              <a:r>
                <a:rPr lang="en-GB" sz="2000" dirty="0"/>
                <a:t>Cost</a:t>
              </a:r>
            </a:p>
            <a:p>
              <a:pPr algn="ctr"/>
              <a:r>
                <a:rPr lang="en-GB" sz="2000" dirty="0"/>
                <a:t>Unit Price</a:t>
              </a:r>
            </a:p>
            <a:p>
              <a:pPr algn="ctr"/>
              <a:endParaRPr lang="en-GB" sz="2000" dirty="0"/>
            </a:p>
            <a:p>
              <a:pPr algn="ctr"/>
              <a:endParaRPr lang="en-GB" sz="2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C3598E-E587-4A53-9FA7-18EDB224F853}"/>
                </a:ext>
              </a:extLst>
            </p:cNvPr>
            <p:cNvSpPr txBox="1"/>
            <p:nvPr/>
          </p:nvSpPr>
          <p:spPr>
            <a:xfrm>
              <a:off x="2275275" y="1630102"/>
              <a:ext cx="29697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Product Dimension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FE96EFC-906B-47E7-9F9D-B551FCDF24EF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3850481" y="4495342"/>
            <a:ext cx="2306040" cy="626728"/>
          </a:xfrm>
          <a:prstGeom prst="bentConnector2">
            <a:avLst/>
          </a:prstGeom>
          <a:ln w="76200">
            <a:solidFill>
              <a:schemeClr val="accent6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DF7CC95-AB30-4CC1-8F70-22B78DE7F3E5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8802107" y="596138"/>
            <a:ext cx="741216" cy="2475022"/>
          </a:xfrm>
          <a:prstGeom prst="bentConnector2">
            <a:avLst/>
          </a:prstGeom>
          <a:ln w="76200">
            <a:solidFill>
              <a:schemeClr val="accent6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ACEF3B3-EB20-4962-B927-1869BF35301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850481" y="254794"/>
            <a:ext cx="2571467" cy="500074"/>
          </a:xfrm>
          <a:prstGeom prst="bentConnector2">
            <a:avLst/>
          </a:prstGeom>
          <a:ln w="76200">
            <a:solidFill>
              <a:schemeClr val="accent6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105462"/>
      </p:ext>
    </p:extLst>
  </p:cSld>
  <p:clrMapOvr>
    <a:masterClrMapping/>
  </p:clrMapOvr>
  <p:transition spd="slow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92E6CF-16AE-4D52-A4DB-A0466BAEB24F}"/>
              </a:ext>
            </a:extLst>
          </p:cNvPr>
          <p:cNvSpPr txBox="1"/>
          <p:nvPr/>
        </p:nvSpPr>
        <p:spPr>
          <a:xfrm>
            <a:off x="762482" y="2705100"/>
            <a:ext cx="39126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Matt Willis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7AB66-1DEF-44E1-A9BF-ED73B39AAE83}"/>
              </a:ext>
            </a:extLst>
          </p:cNvPr>
          <p:cNvSpPr txBox="1"/>
          <p:nvPr/>
        </p:nvSpPr>
        <p:spPr>
          <a:xfrm>
            <a:off x="7848666" y="2640677"/>
            <a:ext cx="35808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Matt Willi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607399-1C80-4D5C-9079-DFEB2DD352D3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7848666" y="3194675"/>
            <a:ext cx="3580852" cy="0"/>
          </a:xfrm>
          <a:prstGeom prst="line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16787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57" y="3018873"/>
            <a:ext cx="3276689" cy="82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2413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3B2530-FC1F-4445-8CA4-A66CB82FF8F3}"/>
              </a:ext>
            </a:extLst>
          </p:cNvPr>
          <p:cNvSpPr txBox="1"/>
          <p:nvPr/>
        </p:nvSpPr>
        <p:spPr>
          <a:xfrm>
            <a:off x="237744" y="2661703"/>
            <a:ext cx="449995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dirty="0"/>
              <a:t>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FC2C91-1023-499B-AF4E-4F28A132F004}"/>
              </a:ext>
            </a:extLst>
          </p:cNvPr>
          <p:cNvSpPr/>
          <p:nvPr/>
        </p:nvSpPr>
        <p:spPr>
          <a:xfrm>
            <a:off x="360726" y="2153871"/>
            <a:ext cx="73869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0" dirty="0"/>
              <a:t>Dimensional Modelling</a:t>
            </a:r>
          </a:p>
        </p:txBody>
      </p:sp>
    </p:spTree>
    <p:extLst>
      <p:ext uri="{BB962C8B-B14F-4D97-AF65-F5344CB8AC3E}">
        <p14:creationId xmlns:p14="http://schemas.microsoft.com/office/powerpoint/2010/main" val="3801262600"/>
      </p:ext>
    </p:extLst>
  </p:cSld>
  <p:clrMapOvr>
    <a:masterClrMapping/>
  </p:clrMapOvr>
  <p:transition spd="slow">
    <p:push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9B14B64-619D-4A77-B631-4382B1778D7E}"/>
              </a:ext>
            </a:extLst>
          </p:cNvPr>
          <p:cNvSpPr/>
          <p:nvPr/>
        </p:nvSpPr>
        <p:spPr>
          <a:xfrm>
            <a:off x="4324287" y="3026474"/>
            <a:ext cx="32600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hlinkClick r:id="rId2"/>
              </a:rPr>
              <a:t>blogs.adatis.co.uk</a:t>
            </a:r>
            <a:r>
              <a:rPr lang="en-GB" sz="3200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36EA6F-4A79-4180-839E-58AE696D1752}"/>
              </a:ext>
            </a:extLst>
          </p:cNvPr>
          <p:cNvSpPr/>
          <p:nvPr/>
        </p:nvSpPr>
        <p:spPr>
          <a:xfrm>
            <a:off x="3035321" y="1896685"/>
            <a:ext cx="60192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dirty="0">
                <a:hlinkClick r:id="rId3"/>
              </a:rPr>
              <a:t>github.com/matt-willis</a:t>
            </a:r>
            <a:r>
              <a:rPr lang="en-GB" sz="48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94E12B-311B-44DE-8892-69E1460DB78C}"/>
              </a:ext>
            </a:extLst>
          </p:cNvPr>
          <p:cNvSpPr/>
          <p:nvPr/>
        </p:nvSpPr>
        <p:spPr>
          <a:xfrm>
            <a:off x="354872" y="5614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hlinkClick r:id="rId4"/>
              </a:rPr>
              <a:t>https://www.kimballgroup.com/data-warehouse-business-intelligence-resources/</a:t>
            </a:r>
            <a:r>
              <a:rPr lang="en-GB" dirty="0"/>
              <a:t> </a:t>
            </a:r>
          </a:p>
        </p:txBody>
      </p:sp>
      <p:pic>
        <p:nvPicPr>
          <p:cNvPr id="1026" name="Picture 2" descr="Image result for The Data Warehouse Toolkit">
            <a:extLst>
              <a:ext uri="{FF2B5EF4-FFF2-40B4-BE49-F238E27FC236}">
                <a16:creationId xmlns:a16="http://schemas.microsoft.com/office/drawing/2014/main" id="{D565E6D3-DB72-462C-A1F4-28F36CB86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79" y="3519433"/>
            <a:ext cx="2352242" cy="296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tar schema book">
            <a:extLst>
              <a:ext uri="{FF2B5EF4-FFF2-40B4-BE49-F238E27FC236}">
                <a16:creationId xmlns:a16="http://schemas.microsoft.com/office/drawing/2014/main" id="{173965D1-3833-49BF-9115-4E72C4E51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313" y="3429000"/>
            <a:ext cx="2406626" cy="296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5DD4A3-8808-47F5-A18C-7C21433C6401}"/>
              </a:ext>
            </a:extLst>
          </p:cNvPr>
          <p:cNvSpPr/>
          <p:nvPr/>
        </p:nvSpPr>
        <p:spPr>
          <a:xfrm>
            <a:off x="3972099" y="5699681"/>
            <a:ext cx="4901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7"/>
              </a:rPr>
              <a:t>https://www.guru99.com/data-warehousing.html</a:t>
            </a:r>
            <a:r>
              <a:rPr lang="en-GB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7069DE-0C9C-49C8-B603-F1D991268E58}"/>
              </a:ext>
            </a:extLst>
          </p:cNvPr>
          <p:cNvSpPr/>
          <p:nvPr/>
        </p:nvSpPr>
        <p:spPr>
          <a:xfrm>
            <a:off x="6362700" y="11439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hlinkClick r:id="rId8"/>
              </a:rPr>
              <a:t>https://www.thoughtspot.com/fact-and-dimension/dimensional-data-modeling-4-simple-steps</a:t>
            </a:r>
            <a:r>
              <a:rPr lang="en-GB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25A7F1-08D6-4473-B06C-ED2F50512830}"/>
              </a:ext>
            </a:extLst>
          </p:cNvPr>
          <p:cNvSpPr/>
          <p:nvPr/>
        </p:nvSpPr>
        <p:spPr>
          <a:xfrm>
            <a:off x="3402872" y="4867538"/>
            <a:ext cx="4181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9"/>
              </a:rPr>
              <a:t>https://www.tutorialspoint.com/power_bi/power_bi_data_modeling.htm</a:t>
            </a:r>
            <a:r>
              <a:rPr lang="en-GB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7D34EE-C6F3-42B3-91DC-47D20C082622}"/>
              </a:ext>
            </a:extLst>
          </p:cNvPr>
          <p:cNvSpPr/>
          <p:nvPr/>
        </p:nvSpPr>
        <p:spPr>
          <a:xfrm>
            <a:off x="4133970" y="3931236"/>
            <a:ext cx="4577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10"/>
              </a:rPr>
              <a:t>https://powerbi.tips/category/data-modeling/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170856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57" y="3018873"/>
            <a:ext cx="3276689" cy="82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2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CFA75E-F03B-405F-9940-9BFA84842E1E}"/>
              </a:ext>
            </a:extLst>
          </p:cNvPr>
          <p:cNvSpPr txBox="1"/>
          <p:nvPr/>
        </p:nvSpPr>
        <p:spPr>
          <a:xfrm>
            <a:off x="104394" y="2071153"/>
            <a:ext cx="117166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6600" dirty="0"/>
          </a:p>
          <a:p>
            <a:r>
              <a:rPr lang="en-GB" sz="9600" dirty="0"/>
              <a:t>Dimensional Modelling</a:t>
            </a:r>
            <a:endParaRPr lang="en-GB" sz="1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89066-21FA-429B-BE4F-1F723BF6B157}"/>
              </a:ext>
            </a:extLst>
          </p:cNvPr>
          <p:cNvSpPr txBox="1"/>
          <p:nvPr/>
        </p:nvSpPr>
        <p:spPr>
          <a:xfrm>
            <a:off x="104394" y="2255818"/>
            <a:ext cx="17495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Why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F7839-B27F-4632-94FB-C0F1612A492F}"/>
              </a:ext>
            </a:extLst>
          </p:cNvPr>
          <p:cNvSpPr txBox="1"/>
          <p:nvPr/>
        </p:nvSpPr>
        <p:spPr>
          <a:xfrm>
            <a:off x="11513733" y="3086816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4665853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CFA75E-F03B-405F-9940-9BFA84842E1E}"/>
              </a:ext>
            </a:extLst>
          </p:cNvPr>
          <p:cNvSpPr txBox="1"/>
          <p:nvPr/>
        </p:nvSpPr>
        <p:spPr>
          <a:xfrm>
            <a:off x="104394" y="2071153"/>
            <a:ext cx="108984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6600" dirty="0"/>
          </a:p>
          <a:p>
            <a:r>
              <a:rPr lang="en-GB" sz="9600" dirty="0"/>
              <a:t>Transactional Model?</a:t>
            </a:r>
            <a:endParaRPr lang="en-GB" sz="1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89066-21FA-429B-BE4F-1F723BF6B157}"/>
              </a:ext>
            </a:extLst>
          </p:cNvPr>
          <p:cNvSpPr txBox="1"/>
          <p:nvPr/>
        </p:nvSpPr>
        <p:spPr>
          <a:xfrm>
            <a:off x="104394" y="2255818"/>
            <a:ext cx="31136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Why not</a:t>
            </a:r>
          </a:p>
        </p:txBody>
      </p:sp>
    </p:spTree>
    <p:extLst>
      <p:ext uri="{BB962C8B-B14F-4D97-AF65-F5344CB8AC3E}">
        <p14:creationId xmlns:p14="http://schemas.microsoft.com/office/powerpoint/2010/main" val="310475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98BE4E3-50ED-409C-870A-FF81BCFC3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32" y="0"/>
            <a:ext cx="9523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6737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85306D-A810-4586-B4D0-2247391BB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232" y="0"/>
            <a:ext cx="5903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1433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C499C8-83D0-4CF4-97DA-8661E59D3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28" y="0"/>
            <a:ext cx="6348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3372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F537A1-7B52-4101-979C-5A83A0F80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1393698"/>
            <a:ext cx="5187044" cy="37353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48DC49-6EA5-4DDD-8A9D-3FF120571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844" y="804672"/>
            <a:ext cx="4548236" cy="491337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06C994-1211-4827-BD9A-E02AE24D8518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308964" y="3261360"/>
            <a:ext cx="2212880" cy="0"/>
          </a:xfrm>
          <a:prstGeom prst="straightConnector1">
            <a:avLst/>
          </a:prstGeom>
          <a:ln w="254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26848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57" y="3018873"/>
            <a:ext cx="3276689" cy="82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92E6CF-16AE-4D52-A4DB-A0466BAEB24F}"/>
              </a:ext>
            </a:extLst>
          </p:cNvPr>
          <p:cNvSpPr txBox="1"/>
          <p:nvPr/>
        </p:nvSpPr>
        <p:spPr>
          <a:xfrm>
            <a:off x="114300" y="2705100"/>
            <a:ext cx="60853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10,000</a:t>
            </a:r>
            <a:r>
              <a:rPr lang="bg-BG" sz="6600" dirty="0"/>
              <a:t>лв</a:t>
            </a:r>
            <a:r>
              <a:rPr lang="en-GB" sz="6600" dirty="0"/>
              <a:t> in sales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3DEE9-2684-4855-AD37-A790131E537A}"/>
              </a:ext>
            </a:extLst>
          </p:cNvPr>
          <p:cNvSpPr txBox="1"/>
          <p:nvPr/>
        </p:nvSpPr>
        <p:spPr>
          <a:xfrm>
            <a:off x="6077497" y="2705100"/>
            <a:ext cx="40223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over 1 year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7AB66-1DEF-44E1-A9BF-ED73B39AAE83}"/>
              </a:ext>
            </a:extLst>
          </p:cNvPr>
          <p:cNvSpPr txBox="1"/>
          <p:nvPr/>
        </p:nvSpPr>
        <p:spPr>
          <a:xfrm>
            <a:off x="6077497" y="2705100"/>
            <a:ext cx="60498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for </a:t>
            </a:r>
            <a:r>
              <a:rPr lang="en-GB" sz="6600" dirty="0" err="1"/>
              <a:t>Macbook</a:t>
            </a:r>
            <a:r>
              <a:rPr lang="en-GB" sz="6600" dirty="0"/>
              <a:t> Airs</a:t>
            </a:r>
          </a:p>
        </p:txBody>
      </p:sp>
    </p:spTree>
    <p:extLst>
      <p:ext uri="{BB962C8B-B14F-4D97-AF65-F5344CB8AC3E}">
        <p14:creationId xmlns:p14="http://schemas.microsoft.com/office/powerpoint/2010/main" val="3952630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26201</TotalTime>
  <Words>744</Words>
  <Application>Microsoft Office PowerPoint</Application>
  <PresentationFormat>Widescreen</PresentationFormat>
  <Paragraphs>132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Storyboard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Willis</dc:creator>
  <cp:lastModifiedBy>Matt Willis</cp:lastModifiedBy>
  <cp:revision>130</cp:revision>
  <dcterms:created xsi:type="dcterms:W3CDTF">2015-10-04T16:46:15Z</dcterms:created>
  <dcterms:modified xsi:type="dcterms:W3CDTF">2018-12-12T18:31:56Z</dcterms:modified>
</cp:coreProperties>
</file>