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1"/>
  </p:notesMasterIdLst>
  <p:handoutMasterIdLst>
    <p:handoutMasterId r:id="rId62"/>
  </p:handoutMasterIdLst>
  <p:sldIdLst>
    <p:sldId id="342" r:id="rId3"/>
    <p:sldId id="257" r:id="rId4"/>
    <p:sldId id="264" r:id="rId5"/>
    <p:sldId id="265" r:id="rId6"/>
    <p:sldId id="310" r:id="rId7"/>
    <p:sldId id="309" r:id="rId8"/>
    <p:sldId id="287" r:id="rId9"/>
    <p:sldId id="289" r:id="rId10"/>
    <p:sldId id="288" r:id="rId11"/>
    <p:sldId id="291" r:id="rId12"/>
    <p:sldId id="293" r:id="rId13"/>
    <p:sldId id="294" r:id="rId14"/>
    <p:sldId id="297" r:id="rId15"/>
    <p:sldId id="295" r:id="rId16"/>
    <p:sldId id="296" r:id="rId17"/>
    <p:sldId id="298" r:id="rId18"/>
    <p:sldId id="299" r:id="rId19"/>
    <p:sldId id="266" r:id="rId20"/>
    <p:sldId id="267" r:id="rId21"/>
    <p:sldId id="312" r:id="rId22"/>
    <p:sldId id="311" r:id="rId23"/>
    <p:sldId id="300" r:id="rId24"/>
    <p:sldId id="305" r:id="rId25"/>
    <p:sldId id="306" r:id="rId26"/>
    <p:sldId id="336" r:id="rId27"/>
    <p:sldId id="302" r:id="rId28"/>
    <p:sldId id="307" r:id="rId29"/>
    <p:sldId id="338" r:id="rId30"/>
    <p:sldId id="339" r:id="rId31"/>
    <p:sldId id="286" r:id="rId32"/>
    <p:sldId id="285" r:id="rId33"/>
    <p:sldId id="334" r:id="rId34"/>
    <p:sldId id="335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7" r:id="rId57"/>
    <p:sldId id="290" r:id="rId58"/>
    <p:sldId id="340" r:id="rId59"/>
    <p:sldId id="34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81C341"/>
    <a:srgbClr val="FF0000"/>
    <a:srgbClr val="002C5C"/>
    <a:srgbClr val="FF33CC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68867" autoAdjust="0"/>
  </p:normalViewPr>
  <p:slideViewPr>
    <p:cSldViewPr snapToGrid="0">
      <p:cViewPr varScale="1">
        <p:scale>
          <a:sx n="86" d="100"/>
          <a:sy n="86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D8B-A10F-4AB3-BA63-2DC7BD4C9C32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E57D-2E3E-4ADE-A0BF-0E135863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11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B4AC1-5B82-4FEA-9DA4-D3D4394CB265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0AD26-5681-4526-9600-F31B480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Welcome everyone.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Introduction to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17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Uses a Kernel function, this case Radial Basis function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8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Outside margin points penalised.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Principle of maximal margin.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Important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Netflix clustering. Similar to HBO.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41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K-Means – most popular, released decades ago,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0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Better algorithms for problem: Gaussian mixture models, hierarchical clustering.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94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We’ve gone through 3 algorithms in 1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List of good sources…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97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hope you’ve learnt something.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More importantly, changed your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9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My introduction to 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analytics world getting more interested in 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Noticed a trend.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Black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Need to understand to effectively use.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More frustration.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Missing fun.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Things I want to put right today.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 show how quick, 3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3 popular, used before, use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Quick overview – classic classification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Variables &amp;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Supervised – we know if it’s dog or cat.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71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Widely used, popular, easy to 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30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Gini index originally used to calculate income inequality.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Derived 1912 – present.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Low Gini index is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8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Continue recursively, until sub group reaches min size, or no improvement.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Greedy.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Cross validation performed to trim.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66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Used a lot in data analytics.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Similar to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9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SVR similar to SVM, getting more popular.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Works well with non-linear.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04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4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6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5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58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 userDrawn="1"/>
        </p:nvSpPr>
        <p:spPr>
          <a:xfrm>
            <a:off x="1296140" y="812306"/>
            <a:ext cx="9667781" cy="52422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35F0-FBC1-4ACE-A2E4-782B3AEBB3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30" y="6286501"/>
            <a:ext cx="1295895" cy="3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03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6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76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2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5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9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0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FE21-9AB9-49A7-BC5C-7EA7EF323F64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5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0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elitedatascience.com/" TargetMode="External"/><Relationship Id="rId13" Type="http://schemas.openxmlformats.org/officeDocument/2006/relationships/hyperlink" Target="https://hackernoon.com/" TargetMode="External"/><Relationship Id="rId18" Type="http://schemas.openxmlformats.org/officeDocument/2006/relationships/hyperlink" Target="https://www.datacamp.com/" TargetMode="External"/><Relationship Id="rId3" Type="http://schemas.openxmlformats.org/officeDocument/2006/relationships/hyperlink" Target="https://data-flair.training/blogs/" TargetMode="External"/><Relationship Id="rId21" Type="http://schemas.openxmlformats.org/officeDocument/2006/relationships/hyperlink" Target="https://github.com/matt-willis" TargetMode="External"/><Relationship Id="rId7" Type="http://schemas.openxmlformats.org/officeDocument/2006/relationships/hyperlink" Target="https://www.datasciencecentral.com/" TargetMode="External"/><Relationship Id="rId12" Type="http://schemas.openxmlformats.org/officeDocument/2006/relationships/hyperlink" Target="http://www.learnbymarketing.com/" TargetMode="External"/><Relationship Id="rId17" Type="http://schemas.openxmlformats.org/officeDocument/2006/relationships/hyperlink" Target="https://alex.smola.org/papers/2004/SmoSch04.pdf" TargetMode="External"/><Relationship Id="rId2" Type="http://schemas.openxmlformats.org/officeDocument/2006/relationships/hyperlink" Target="http://www.analyticsvidhya.com/" TargetMode="External"/><Relationship Id="rId16" Type="http://schemas.openxmlformats.org/officeDocument/2006/relationships/hyperlink" Target="http://wiki.icub.org/images/8/82/OnlineSVR_Thesis.pdf" TargetMode="External"/><Relationship Id="rId20" Type="http://schemas.openxmlformats.org/officeDocument/2006/relationships/hyperlink" Target="http://blogs.adatis.co.uk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r4ds.had.co.nz/" TargetMode="External"/><Relationship Id="rId11" Type="http://schemas.openxmlformats.org/officeDocument/2006/relationships/hyperlink" Target="https://www.listendata.com/" TargetMode="External"/><Relationship Id="rId5" Type="http://schemas.openxmlformats.org/officeDocument/2006/relationships/hyperlink" Target="https://www.r-bloggers.com/" TargetMode="External"/><Relationship Id="rId15" Type="http://schemas.openxmlformats.org/officeDocument/2006/relationships/hyperlink" Target="http://kernelsvm.tripod.com/" TargetMode="External"/><Relationship Id="rId10" Type="http://schemas.openxmlformats.org/officeDocument/2006/relationships/hyperlink" Target="https://archive.ics.uci.edu/ml/datasets.html" TargetMode="External"/><Relationship Id="rId19" Type="http://schemas.openxmlformats.org/officeDocument/2006/relationships/hyperlink" Target="http://cowlet.org/" TargetMode="External"/><Relationship Id="rId4" Type="http://schemas.openxmlformats.org/officeDocument/2006/relationships/hyperlink" Target="https://towardsdatascience.com/" TargetMode="External"/><Relationship Id="rId9" Type="http://schemas.openxmlformats.org/officeDocument/2006/relationships/hyperlink" Target="http://trevorstephens.com/" TargetMode="External"/><Relationship Id="rId14" Type="http://schemas.openxmlformats.org/officeDocument/2006/relationships/hyperlink" Target="https://www.kdnuggets.com/" TargetMode="External"/><Relationship Id="rId22" Type="http://schemas.openxmlformats.org/officeDocument/2006/relationships/hyperlink" Target="https://www.coursera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57" y="3018873"/>
            <a:ext cx="3276689" cy="8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894E13-2788-4593-85EF-00A7F3D0510A}"/>
              </a:ext>
            </a:extLst>
          </p:cNvPr>
          <p:cNvSpPr/>
          <p:nvPr/>
        </p:nvSpPr>
        <p:spPr>
          <a:xfrm>
            <a:off x="5422352" y="213064"/>
            <a:ext cx="1338308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All passengers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500 : 809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35FF6A-1526-4327-9112-19D8ACECDD3A}"/>
              </a:ext>
            </a:extLst>
          </p:cNvPr>
          <p:cNvSpPr/>
          <p:nvPr/>
        </p:nvSpPr>
        <p:spPr>
          <a:xfrm>
            <a:off x="129466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FCFEBBF-FA58-4BF4-B1CF-F7A05E238157}"/>
              </a:ext>
            </a:extLst>
          </p:cNvPr>
          <p:cNvSpPr/>
          <p:nvPr/>
        </p:nvSpPr>
        <p:spPr>
          <a:xfrm>
            <a:off x="1409639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Men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142 : 640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866133-D75A-4FFA-A038-1F927BD7353E}"/>
              </a:ext>
            </a:extLst>
          </p:cNvPr>
          <p:cNvSpPr/>
          <p:nvPr/>
        </p:nvSpPr>
        <p:spPr>
          <a:xfrm>
            <a:off x="5517780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Women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308 : 112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BA84B68-E8C7-4A8B-9116-0C4632F51546}"/>
              </a:ext>
            </a:extLst>
          </p:cNvPr>
          <p:cNvSpPr/>
          <p:nvPr/>
        </p:nvSpPr>
        <p:spPr>
          <a:xfrm>
            <a:off x="9633752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Children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50 : 57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30C2DA4-3080-4D08-9283-2F08B9E16F1A}"/>
              </a:ext>
            </a:extLst>
          </p:cNvPr>
          <p:cNvSpPr/>
          <p:nvPr/>
        </p:nvSpPr>
        <p:spPr>
          <a:xfrm>
            <a:off x="129467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1</a:t>
            </a:r>
            <a:r>
              <a:rPr lang="en-GB" baseline="30000" dirty="0">
                <a:solidFill>
                  <a:srgbClr val="002C5C"/>
                </a:solidFill>
              </a:rPr>
              <a:t>st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55 : 114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544B20C-BC5D-4C00-BBB7-6AC4B6326DA1}"/>
              </a:ext>
            </a:extLst>
          </p:cNvPr>
          <p:cNvSpPr/>
          <p:nvPr/>
        </p:nvSpPr>
        <p:spPr>
          <a:xfrm>
            <a:off x="1409638" y="3409025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2</a:t>
            </a:r>
            <a:r>
              <a:rPr lang="en-GB" baseline="30000" dirty="0">
                <a:solidFill>
                  <a:srgbClr val="002C5C"/>
                </a:solidFill>
              </a:rPr>
              <a:t>nd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22 : 138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EB75E6A-B21A-429A-95DA-C03FB987C0D9}"/>
              </a:ext>
            </a:extLst>
          </p:cNvPr>
          <p:cNvSpPr/>
          <p:nvPr/>
        </p:nvSpPr>
        <p:spPr>
          <a:xfrm>
            <a:off x="2703988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3</a:t>
            </a:r>
            <a:r>
              <a:rPr lang="en-GB" baseline="30000" dirty="0">
                <a:solidFill>
                  <a:srgbClr val="002C5C"/>
                </a:solidFill>
              </a:rPr>
              <a:t>rd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65 : 388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52893EE-8B77-49C2-A0F4-CBA9F442A288}"/>
              </a:ext>
            </a:extLst>
          </p:cNvPr>
          <p:cNvSpPr/>
          <p:nvPr/>
        </p:nvSpPr>
        <p:spPr>
          <a:xfrm>
            <a:off x="4237609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1</a:t>
            </a:r>
            <a:r>
              <a:rPr lang="en-GB" baseline="30000" dirty="0">
                <a:solidFill>
                  <a:srgbClr val="002C5C"/>
                </a:solidFill>
              </a:rPr>
              <a:t>st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124 : 4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BA4321A-763E-46F7-9AAC-C2CD956EED21}"/>
              </a:ext>
            </a:extLst>
          </p:cNvPr>
          <p:cNvSpPr/>
          <p:nvPr/>
        </p:nvSpPr>
        <p:spPr>
          <a:xfrm>
            <a:off x="5517779" y="3409025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2</a:t>
            </a:r>
            <a:r>
              <a:rPr lang="en-GB" baseline="30000" dirty="0">
                <a:solidFill>
                  <a:srgbClr val="002C5C"/>
                </a:solidFill>
              </a:rPr>
              <a:t>nd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85 : 12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771210D-A1A5-4F13-8B4D-4C749F655E12}"/>
              </a:ext>
            </a:extLst>
          </p:cNvPr>
          <p:cNvSpPr/>
          <p:nvPr/>
        </p:nvSpPr>
        <p:spPr>
          <a:xfrm>
            <a:off x="6812130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3</a:t>
            </a:r>
            <a:r>
              <a:rPr lang="en-GB" baseline="30000" dirty="0">
                <a:solidFill>
                  <a:srgbClr val="002C5C"/>
                </a:solidFill>
              </a:rPr>
              <a:t>rd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99 : 96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4EC0299-6D4F-453A-9F83-09A2EE6A8D2D}"/>
              </a:ext>
            </a:extLst>
          </p:cNvPr>
          <p:cNvSpPr/>
          <p:nvPr/>
        </p:nvSpPr>
        <p:spPr>
          <a:xfrm>
            <a:off x="8347231" y="3409025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1</a:t>
            </a:r>
            <a:r>
              <a:rPr lang="en-GB" baseline="30000" dirty="0">
                <a:solidFill>
                  <a:srgbClr val="002C5C"/>
                </a:solidFill>
              </a:rPr>
              <a:t>st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21 : 5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0EE1B08-6F15-4E7E-AE13-B397C5D3A297}"/>
              </a:ext>
            </a:extLst>
          </p:cNvPr>
          <p:cNvSpPr/>
          <p:nvPr/>
        </p:nvSpPr>
        <p:spPr>
          <a:xfrm>
            <a:off x="9633751" y="3409025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2</a:t>
            </a:r>
            <a:r>
              <a:rPr lang="en-GB" baseline="30000" dirty="0">
                <a:solidFill>
                  <a:srgbClr val="002C5C"/>
                </a:solidFill>
              </a:rPr>
              <a:t>nd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12 : 8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29868CA-8432-45F2-86FA-53589EE3CED0}"/>
              </a:ext>
            </a:extLst>
          </p:cNvPr>
          <p:cNvSpPr/>
          <p:nvPr/>
        </p:nvSpPr>
        <p:spPr>
          <a:xfrm>
            <a:off x="10921752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3</a:t>
            </a:r>
            <a:r>
              <a:rPr lang="en-GB" baseline="30000" dirty="0">
                <a:solidFill>
                  <a:srgbClr val="002C5C"/>
                </a:solidFill>
              </a:rPr>
              <a:t>rd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17 : 44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358D8853-7C25-4B1B-BE16-1C514B43B52D}"/>
              </a:ext>
            </a:extLst>
          </p:cNvPr>
          <p:cNvCxnSpPr>
            <a:stCxn id="117" idx="0"/>
            <a:endCxn id="2" idx="1"/>
          </p:cNvCxnSpPr>
          <p:nvPr/>
        </p:nvCxnSpPr>
        <p:spPr>
          <a:xfrm rot="5400000" flipH="1" flipV="1">
            <a:off x="3165201" y="-508250"/>
            <a:ext cx="1078636" cy="3435665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BA08737-A330-4520-A6ED-96C48199ABDF}"/>
              </a:ext>
            </a:extLst>
          </p:cNvPr>
          <p:cNvCxnSpPr>
            <a:stCxn id="2" idx="3"/>
            <a:endCxn id="119" idx="0"/>
          </p:cNvCxnSpPr>
          <p:nvPr/>
        </p:nvCxnSpPr>
        <p:spPr>
          <a:xfrm>
            <a:off x="6760660" y="670264"/>
            <a:ext cx="3450140" cy="1078636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CF91D97-DE19-4288-AD21-1F82E20BC354}"/>
              </a:ext>
            </a:extLst>
          </p:cNvPr>
          <p:cNvCxnSpPr>
            <a:cxnSpLocks/>
            <a:stCxn id="2" idx="2"/>
            <a:endCxn id="118" idx="0"/>
          </p:cNvCxnSpPr>
          <p:nvPr/>
        </p:nvCxnSpPr>
        <p:spPr>
          <a:xfrm rot="16200000" flipH="1">
            <a:off x="5782449" y="1436521"/>
            <a:ext cx="621436" cy="3322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E522E95D-5A6A-4D85-9185-B04B3D32CF05}"/>
              </a:ext>
            </a:extLst>
          </p:cNvPr>
          <p:cNvCxnSpPr>
            <a:stCxn id="117" idx="1"/>
            <a:endCxn id="120" idx="0"/>
          </p:cNvCxnSpPr>
          <p:nvPr/>
        </p:nvCxnSpPr>
        <p:spPr>
          <a:xfrm rot="10800000" flipV="1">
            <a:off x="706515" y="2206099"/>
            <a:ext cx="703124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B5ABB59-D564-4ECC-A030-F2A2FA002316}"/>
              </a:ext>
            </a:extLst>
          </p:cNvPr>
          <p:cNvCxnSpPr>
            <a:stCxn id="117" idx="2"/>
            <a:endCxn id="121" idx="0"/>
          </p:cNvCxnSpPr>
          <p:nvPr/>
        </p:nvCxnSpPr>
        <p:spPr>
          <a:xfrm rot="5400000">
            <a:off x="1613825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967B746-34C5-405A-80B7-823FF3BF71C4}"/>
              </a:ext>
            </a:extLst>
          </p:cNvPr>
          <p:cNvCxnSpPr>
            <a:stCxn id="117" idx="3"/>
            <a:endCxn id="122" idx="0"/>
          </p:cNvCxnSpPr>
          <p:nvPr/>
        </p:nvCxnSpPr>
        <p:spPr>
          <a:xfrm>
            <a:off x="2563734" y="2206100"/>
            <a:ext cx="717302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A97CF953-81AF-4AE8-AE0B-51308A82CCC1}"/>
              </a:ext>
            </a:extLst>
          </p:cNvPr>
          <p:cNvCxnSpPr>
            <a:cxnSpLocks/>
            <a:stCxn id="118" idx="1"/>
            <a:endCxn id="123" idx="0"/>
          </p:cNvCxnSpPr>
          <p:nvPr/>
        </p:nvCxnSpPr>
        <p:spPr>
          <a:xfrm rot="10800000" flipV="1">
            <a:off x="4814658" y="2206099"/>
            <a:ext cx="703123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6F325351-4DD5-4AC4-894A-CAE00FA9B7A3}"/>
              </a:ext>
            </a:extLst>
          </p:cNvPr>
          <p:cNvCxnSpPr>
            <a:cxnSpLocks/>
            <a:stCxn id="118" idx="2"/>
            <a:endCxn id="124" idx="0"/>
          </p:cNvCxnSpPr>
          <p:nvPr/>
        </p:nvCxnSpPr>
        <p:spPr>
          <a:xfrm rot="5400000">
            <a:off x="5721966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A8439C9-5643-4D1F-ABCD-5DF455930F70}"/>
              </a:ext>
            </a:extLst>
          </p:cNvPr>
          <p:cNvCxnSpPr>
            <a:cxnSpLocks/>
            <a:stCxn id="118" idx="3"/>
            <a:endCxn id="125" idx="0"/>
          </p:cNvCxnSpPr>
          <p:nvPr/>
        </p:nvCxnSpPr>
        <p:spPr>
          <a:xfrm>
            <a:off x="6671875" y="2206100"/>
            <a:ext cx="717303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D18E5B3-49B2-4500-A51E-C507374242B8}"/>
              </a:ext>
            </a:extLst>
          </p:cNvPr>
          <p:cNvCxnSpPr>
            <a:cxnSpLocks/>
            <a:stCxn id="119" idx="1"/>
            <a:endCxn id="126" idx="0"/>
          </p:cNvCxnSpPr>
          <p:nvPr/>
        </p:nvCxnSpPr>
        <p:spPr>
          <a:xfrm rot="10800000" flipV="1">
            <a:off x="8924280" y="2206099"/>
            <a:ext cx="709473" cy="1202925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D41541DE-CC0E-48CB-BC7C-FEB92F108065}"/>
              </a:ext>
            </a:extLst>
          </p:cNvPr>
          <p:cNvCxnSpPr>
            <a:cxnSpLocks/>
            <a:stCxn id="119" idx="2"/>
            <a:endCxn id="127" idx="0"/>
          </p:cNvCxnSpPr>
          <p:nvPr/>
        </p:nvCxnSpPr>
        <p:spPr>
          <a:xfrm rot="5400000">
            <a:off x="9837938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928C3999-D102-4BD0-997B-91F67AF4F0DC}"/>
              </a:ext>
            </a:extLst>
          </p:cNvPr>
          <p:cNvCxnSpPr>
            <a:cxnSpLocks/>
            <a:stCxn id="119" idx="3"/>
            <a:endCxn id="128" idx="0"/>
          </p:cNvCxnSpPr>
          <p:nvPr/>
        </p:nvCxnSpPr>
        <p:spPr>
          <a:xfrm>
            <a:off x="10787847" y="2206100"/>
            <a:ext cx="710953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7E7FC4-61C1-4B49-B3B1-95A729F5BF7B}"/>
              </a:ext>
            </a:extLst>
          </p:cNvPr>
          <p:cNvSpPr/>
          <p:nvPr/>
        </p:nvSpPr>
        <p:spPr>
          <a:xfrm>
            <a:off x="1406316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DC53C5F-0EF2-468C-84A4-7999D1F51180}"/>
              </a:ext>
            </a:extLst>
          </p:cNvPr>
          <p:cNvSpPr/>
          <p:nvPr/>
        </p:nvSpPr>
        <p:spPr>
          <a:xfrm>
            <a:off x="2703988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A2A564B9-FC40-419B-A379-167F7D93188B}"/>
              </a:ext>
            </a:extLst>
          </p:cNvPr>
          <p:cNvSpPr/>
          <p:nvPr/>
        </p:nvSpPr>
        <p:spPr>
          <a:xfrm>
            <a:off x="4237608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3EEF8E0-BCB9-4C13-8966-7C377DD6DD50}"/>
              </a:ext>
            </a:extLst>
          </p:cNvPr>
          <p:cNvSpPr/>
          <p:nvPr/>
        </p:nvSpPr>
        <p:spPr>
          <a:xfrm>
            <a:off x="5517778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2622CA0-8848-4F3D-9EBB-27A5B44F1651}"/>
              </a:ext>
            </a:extLst>
          </p:cNvPr>
          <p:cNvSpPr/>
          <p:nvPr/>
        </p:nvSpPr>
        <p:spPr>
          <a:xfrm>
            <a:off x="6812129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02419FE-4793-41F0-8453-232CE1E56D27}"/>
              </a:ext>
            </a:extLst>
          </p:cNvPr>
          <p:cNvSpPr/>
          <p:nvPr/>
        </p:nvSpPr>
        <p:spPr>
          <a:xfrm>
            <a:off x="8347230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EADE21B-4A44-49F6-95EA-15172C6F877F}"/>
              </a:ext>
            </a:extLst>
          </p:cNvPr>
          <p:cNvSpPr/>
          <p:nvPr/>
        </p:nvSpPr>
        <p:spPr>
          <a:xfrm>
            <a:off x="9633750" y="4749554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7BA1784-C47E-4343-B415-6F4F08706841}"/>
              </a:ext>
            </a:extLst>
          </p:cNvPr>
          <p:cNvSpPr/>
          <p:nvPr/>
        </p:nvSpPr>
        <p:spPr>
          <a:xfrm>
            <a:off x="10928101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23FD61A-5619-4C2B-8913-DFF0708DCDAC}"/>
              </a:ext>
            </a:extLst>
          </p:cNvPr>
          <p:cNvCxnSpPr>
            <a:stCxn id="120" idx="2"/>
            <a:endCxn id="107" idx="0"/>
          </p:cNvCxnSpPr>
          <p:nvPr/>
        </p:nvCxnSpPr>
        <p:spPr>
          <a:xfrm flipH="1">
            <a:off x="706514" y="4316027"/>
            <a:ext cx="1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29C936D-BF4C-42F5-A0D8-E7C75A3069EB}"/>
              </a:ext>
            </a:extLst>
          </p:cNvPr>
          <p:cNvCxnSpPr>
            <a:cxnSpLocks/>
            <a:stCxn id="121" idx="2"/>
            <a:endCxn id="197" idx="0"/>
          </p:cNvCxnSpPr>
          <p:nvPr/>
        </p:nvCxnSpPr>
        <p:spPr>
          <a:xfrm flipH="1">
            <a:off x="1983364" y="4323425"/>
            <a:ext cx="3322" cy="395797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29ED9BB-E6DE-49CC-AAB9-99C0004DD9E6}"/>
              </a:ext>
            </a:extLst>
          </p:cNvPr>
          <p:cNvCxnSpPr>
            <a:cxnSpLocks/>
            <a:stCxn id="122" idx="2"/>
            <a:endCxn id="198" idx="0"/>
          </p:cNvCxnSpPr>
          <p:nvPr/>
        </p:nvCxnSpPr>
        <p:spPr>
          <a:xfrm>
            <a:off x="3281036" y="4316027"/>
            <a:ext cx="0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E6336E1-064C-4999-8F5F-C6A38B8EAEA2}"/>
              </a:ext>
            </a:extLst>
          </p:cNvPr>
          <p:cNvCxnSpPr>
            <a:cxnSpLocks/>
            <a:stCxn id="123" idx="2"/>
            <a:endCxn id="199" idx="0"/>
          </p:cNvCxnSpPr>
          <p:nvPr/>
        </p:nvCxnSpPr>
        <p:spPr>
          <a:xfrm flipH="1">
            <a:off x="4814656" y="4316027"/>
            <a:ext cx="1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CA20390-D194-48A3-8AAA-C0746E63E3BC}"/>
              </a:ext>
            </a:extLst>
          </p:cNvPr>
          <p:cNvCxnSpPr>
            <a:cxnSpLocks/>
            <a:stCxn id="124" idx="2"/>
            <a:endCxn id="201" idx="0"/>
          </p:cNvCxnSpPr>
          <p:nvPr/>
        </p:nvCxnSpPr>
        <p:spPr>
          <a:xfrm flipH="1">
            <a:off x="6094826" y="4323425"/>
            <a:ext cx="1" cy="395797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22C98CE-9FD8-4335-B653-08F4396EFD3B}"/>
              </a:ext>
            </a:extLst>
          </p:cNvPr>
          <p:cNvCxnSpPr>
            <a:cxnSpLocks/>
            <a:stCxn id="125" idx="2"/>
            <a:endCxn id="202" idx="0"/>
          </p:cNvCxnSpPr>
          <p:nvPr/>
        </p:nvCxnSpPr>
        <p:spPr>
          <a:xfrm flipH="1">
            <a:off x="7389177" y="4316027"/>
            <a:ext cx="1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EC813DE-B0B6-461F-A238-F145B9CC7AAC}"/>
              </a:ext>
            </a:extLst>
          </p:cNvPr>
          <p:cNvCxnSpPr>
            <a:cxnSpLocks/>
            <a:stCxn id="126" idx="2"/>
            <a:endCxn id="203" idx="0"/>
          </p:cNvCxnSpPr>
          <p:nvPr/>
        </p:nvCxnSpPr>
        <p:spPr>
          <a:xfrm flipH="1">
            <a:off x="8924278" y="4323425"/>
            <a:ext cx="1" cy="395797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C3E2999-42A8-4338-B039-3BE237E32313}"/>
              </a:ext>
            </a:extLst>
          </p:cNvPr>
          <p:cNvCxnSpPr>
            <a:cxnSpLocks/>
            <a:stCxn id="127" idx="2"/>
            <a:endCxn id="204" idx="0"/>
          </p:cNvCxnSpPr>
          <p:nvPr/>
        </p:nvCxnSpPr>
        <p:spPr>
          <a:xfrm flipH="1">
            <a:off x="10210798" y="4323425"/>
            <a:ext cx="1" cy="426129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E3B320A-2BB2-4434-867D-A745F81EF329}"/>
              </a:ext>
            </a:extLst>
          </p:cNvPr>
          <p:cNvCxnSpPr>
            <a:cxnSpLocks/>
            <a:stCxn id="128" idx="2"/>
            <a:endCxn id="205" idx="0"/>
          </p:cNvCxnSpPr>
          <p:nvPr/>
        </p:nvCxnSpPr>
        <p:spPr>
          <a:xfrm>
            <a:off x="11498800" y="4316027"/>
            <a:ext cx="6349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6C343718-8EFA-4B0F-A336-9D87DE11F41C}"/>
              </a:ext>
            </a:extLst>
          </p:cNvPr>
          <p:cNvSpPr/>
          <p:nvPr/>
        </p:nvSpPr>
        <p:spPr>
          <a:xfrm>
            <a:off x="1406316" y="5803778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14%</a:t>
            </a:r>
          </a:p>
        </p:txBody>
      </p:sp>
    </p:spTree>
    <p:extLst>
      <p:ext uri="{BB962C8B-B14F-4D97-AF65-F5344CB8AC3E}">
        <p14:creationId xmlns:p14="http://schemas.microsoft.com/office/powerpoint/2010/main" val="209470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B2530-FC1F-4445-8CA4-A66CB82FF8F3}"/>
              </a:ext>
            </a:extLst>
          </p:cNvPr>
          <p:cNvSpPr txBox="1"/>
          <p:nvPr/>
        </p:nvSpPr>
        <p:spPr>
          <a:xfrm>
            <a:off x="237744" y="2661703"/>
            <a:ext cx="44999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C2C91-1023-499B-AF4E-4F28A132F004}"/>
              </a:ext>
            </a:extLst>
          </p:cNvPr>
          <p:cNvSpPr/>
          <p:nvPr/>
        </p:nvSpPr>
        <p:spPr>
          <a:xfrm>
            <a:off x="360726" y="2153871"/>
            <a:ext cx="42539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012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6C862B-CEF5-4259-B581-2B2581CCB302}"/>
              </a:ext>
            </a:extLst>
          </p:cNvPr>
          <p:cNvSpPr/>
          <p:nvPr/>
        </p:nvSpPr>
        <p:spPr>
          <a:xfrm>
            <a:off x="2515370" y="793365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pclass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EB74E-57F7-410B-8C48-B7871FC10B76}"/>
              </a:ext>
            </a:extLst>
          </p:cNvPr>
          <p:cNvSpPr/>
          <p:nvPr/>
        </p:nvSpPr>
        <p:spPr>
          <a:xfrm>
            <a:off x="2287871" y="4950056"/>
            <a:ext cx="974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survived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D34DB-F4CE-431F-A736-C73A7BADA733}"/>
              </a:ext>
            </a:extLst>
          </p:cNvPr>
          <p:cNvSpPr/>
          <p:nvPr/>
        </p:nvSpPr>
        <p:spPr>
          <a:xfrm>
            <a:off x="8292232" y="1133422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517DF-F2B8-47F9-8B9E-677F7105CDEF}"/>
              </a:ext>
            </a:extLst>
          </p:cNvPr>
          <p:cNvSpPr/>
          <p:nvPr/>
        </p:nvSpPr>
        <p:spPr>
          <a:xfrm>
            <a:off x="6771954" y="5836706"/>
            <a:ext cx="48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E221E-AD9C-4964-ADF3-061E8F6B533E}"/>
              </a:ext>
            </a:extLst>
          </p:cNvPr>
          <p:cNvSpPr/>
          <p:nvPr/>
        </p:nvSpPr>
        <p:spPr>
          <a:xfrm>
            <a:off x="1131654" y="978031"/>
            <a:ext cx="51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09DD5-2F28-4F17-A538-9292D495C47D}"/>
              </a:ext>
            </a:extLst>
          </p:cNvPr>
          <p:cNvSpPr/>
          <p:nvPr/>
        </p:nvSpPr>
        <p:spPr>
          <a:xfrm>
            <a:off x="8830206" y="5836706"/>
            <a:ext cx="659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sibsp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EAF8E-7EEE-4BBC-9689-759EB5E86DC9}"/>
              </a:ext>
            </a:extLst>
          </p:cNvPr>
          <p:cNvSpPr/>
          <p:nvPr/>
        </p:nvSpPr>
        <p:spPr>
          <a:xfrm>
            <a:off x="677074" y="4010911"/>
            <a:ext cx="71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0B1088-AA5E-41A9-9ED6-08729C566C9F}"/>
              </a:ext>
            </a:extLst>
          </p:cNvPr>
          <p:cNvSpPr/>
          <p:nvPr/>
        </p:nvSpPr>
        <p:spPr>
          <a:xfrm>
            <a:off x="7461583" y="4806297"/>
            <a:ext cx="70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66789-A283-4E39-8D11-534B344BE1BA}"/>
              </a:ext>
            </a:extLst>
          </p:cNvPr>
          <p:cNvSpPr/>
          <p:nvPr/>
        </p:nvSpPr>
        <p:spPr>
          <a:xfrm>
            <a:off x="6980793" y="1516375"/>
            <a:ext cx="55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A625A-9D8F-4D80-BD5C-4163FD191745}"/>
              </a:ext>
            </a:extLst>
          </p:cNvPr>
          <p:cNvSpPr/>
          <p:nvPr/>
        </p:nvSpPr>
        <p:spPr>
          <a:xfrm>
            <a:off x="4929749" y="1331709"/>
            <a:ext cx="68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cabin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55BA4-2053-4B4F-9C9E-941976887BF6}"/>
              </a:ext>
            </a:extLst>
          </p:cNvPr>
          <p:cNvSpPr/>
          <p:nvPr/>
        </p:nvSpPr>
        <p:spPr>
          <a:xfrm>
            <a:off x="4929749" y="4950056"/>
            <a:ext cx="113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embarked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E157FB-28AF-40A1-ACAC-69EBC62F28DB}"/>
              </a:ext>
            </a:extLst>
          </p:cNvPr>
          <p:cNvSpPr/>
          <p:nvPr/>
        </p:nvSpPr>
        <p:spPr>
          <a:xfrm>
            <a:off x="1980992" y="1732510"/>
            <a:ext cx="61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1BFC9-A0F5-45C5-954B-2EF4A2CD196A}"/>
              </a:ext>
            </a:extLst>
          </p:cNvPr>
          <p:cNvSpPr/>
          <p:nvPr/>
        </p:nvSpPr>
        <p:spPr>
          <a:xfrm>
            <a:off x="9888340" y="232993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49DB48-2F89-4F98-86FA-C2B8FDF184B5}"/>
              </a:ext>
            </a:extLst>
          </p:cNvPr>
          <p:cNvSpPr/>
          <p:nvPr/>
        </p:nvSpPr>
        <p:spPr>
          <a:xfrm>
            <a:off x="9160008" y="495005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home.dest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24FF5-C9B7-49E0-94C4-CA3B0C4AE4F6}"/>
              </a:ext>
            </a:extLst>
          </p:cNvPr>
          <p:cNvSpPr txBox="1"/>
          <p:nvPr/>
        </p:nvSpPr>
        <p:spPr>
          <a:xfrm>
            <a:off x="4360041" y="3033161"/>
            <a:ext cx="3017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The </a:t>
            </a:r>
            <a:r>
              <a:rPr lang="en-GB" sz="3200" i="1" dirty="0">
                <a:solidFill>
                  <a:schemeClr val="bg1"/>
                </a:solidFill>
              </a:rPr>
              <a:t>best </a:t>
            </a:r>
            <a:r>
              <a:rPr lang="en-GB" sz="32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10C41-27E1-463F-9071-63AB27E56217}"/>
              </a:ext>
            </a:extLst>
          </p:cNvPr>
          <p:cNvSpPr txBox="1"/>
          <p:nvPr/>
        </p:nvSpPr>
        <p:spPr>
          <a:xfrm>
            <a:off x="3288324" y="3018535"/>
            <a:ext cx="5295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Which variable do we split on?</a:t>
            </a:r>
          </a:p>
        </p:txBody>
      </p:sp>
    </p:spTree>
    <p:extLst>
      <p:ext uri="{BB962C8B-B14F-4D97-AF65-F5344CB8AC3E}">
        <p14:creationId xmlns:p14="http://schemas.microsoft.com/office/powerpoint/2010/main" val="256022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6C862B-CEF5-4259-B581-2B2581CCB302}"/>
              </a:ext>
            </a:extLst>
          </p:cNvPr>
          <p:cNvSpPr/>
          <p:nvPr/>
        </p:nvSpPr>
        <p:spPr>
          <a:xfrm>
            <a:off x="2515370" y="793365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pclass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EB74E-57F7-410B-8C48-B7871FC10B76}"/>
              </a:ext>
            </a:extLst>
          </p:cNvPr>
          <p:cNvSpPr/>
          <p:nvPr/>
        </p:nvSpPr>
        <p:spPr>
          <a:xfrm>
            <a:off x="2287871" y="4950056"/>
            <a:ext cx="974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survived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D34DB-F4CE-431F-A736-C73A7BADA733}"/>
              </a:ext>
            </a:extLst>
          </p:cNvPr>
          <p:cNvSpPr/>
          <p:nvPr/>
        </p:nvSpPr>
        <p:spPr>
          <a:xfrm>
            <a:off x="8292232" y="1133422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517DF-F2B8-47F9-8B9E-677F7105CDEF}"/>
              </a:ext>
            </a:extLst>
          </p:cNvPr>
          <p:cNvSpPr/>
          <p:nvPr/>
        </p:nvSpPr>
        <p:spPr>
          <a:xfrm>
            <a:off x="6771954" y="5836706"/>
            <a:ext cx="48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E221E-AD9C-4964-ADF3-061E8F6B533E}"/>
              </a:ext>
            </a:extLst>
          </p:cNvPr>
          <p:cNvSpPr/>
          <p:nvPr/>
        </p:nvSpPr>
        <p:spPr>
          <a:xfrm>
            <a:off x="1131654" y="978031"/>
            <a:ext cx="51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09DD5-2F28-4F17-A538-9292D495C47D}"/>
              </a:ext>
            </a:extLst>
          </p:cNvPr>
          <p:cNvSpPr/>
          <p:nvPr/>
        </p:nvSpPr>
        <p:spPr>
          <a:xfrm>
            <a:off x="8830206" y="5836706"/>
            <a:ext cx="659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sibsp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EAF8E-7EEE-4BBC-9689-759EB5E86DC9}"/>
              </a:ext>
            </a:extLst>
          </p:cNvPr>
          <p:cNvSpPr/>
          <p:nvPr/>
        </p:nvSpPr>
        <p:spPr>
          <a:xfrm>
            <a:off x="677074" y="4010911"/>
            <a:ext cx="71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0B1088-AA5E-41A9-9ED6-08729C566C9F}"/>
              </a:ext>
            </a:extLst>
          </p:cNvPr>
          <p:cNvSpPr/>
          <p:nvPr/>
        </p:nvSpPr>
        <p:spPr>
          <a:xfrm>
            <a:off x="7461583" y="4806297"/>
            <a:ext cx="70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66789-A283-4E39-8D11-534B344BE1BA}"/>
              </a:ext>
            </a:extLst>
          </p:cNvPr>
          <p:cNvSpPr/>
          <p:nvPr/>
        </p:nvSpPr>
        <p:spPr>
          <a:xfrm>
            <a:off x="6980793" y="1516375"/>
            <a:ext cx="55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A625A-9D8F-4D80-BD5C-4163FD191745}"/>
              </a:ext>
            </a:extLst>
          </p:cNvPr>
          <p:cNvSpPr/>
          <p:nvPr/>
        </p:nvSpPr>
        <p:spPr>
          <a:xfrm>
            <a:off x="4929749" y="1331709"/>
            <a:ext cx="68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cabin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55BA4-2053-4B4F-9C9E-941976887BF6}"/>
              </a:ext>
            </a:extLst>
          </p:cNvPr>
          <p:cNvSpPr/>
          <p:nvPr/>
        </p:nvSpPr>
        <p:spPr>
          <a:xfrm>
            <a:off x="4929749" y="4950056"/>
            <a:ext cx="113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embarked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E157FB-28AF-40A1-ACAC-69EBC62F28DB}"/>
              </a:ext>
            </a:extLst>
          </p:cNvPr>
          <p:cNvSpPr/>
          <p:nvPr/>
        </p:nvSpPr>
        <p:spPr>
          <a:xfrm>
            <a:off x="1980992" y="1732510"/>
            <a:ext cx="61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1BFC9-A0F5-45C5-954B-2EF4A2CD196A}"/>
              </a:ext>
            </a:extLst>
          </p:cNvPr>
          <p:cNvSpPr/>
          <p:nvPr/>
        </p:nvSpPr>
        <p:spPr>
          <a:xfrm>
            <a:off x="9888340" y="232993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49DB48-2F89-4F98-86FA-C2B8FDF184B5}"/>
              </a:ext>
            </a:extLst>
          </p:cNvPr>
          <p:cNvSpPr/>
          <p:nvPr/>
        </p:nvSpPr>
        <p:spPr>
          <a:xfrm>
            <a:off x="9160008" y="495005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home.dest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24FF5-C9B7-49E0-94C4-CA3B0C4AE4F6}"/>
              </a:ext>
            </a:extLst>
          </p:cNvPr>
          <p:cNvSpPr txBox="1"/>
          <p:nvPr/>
        </p:nvSpPr>
        <p:spPr>
          <a:xfrm>
            <a:off x="4360041" y="3033161"/>
            <a:ext cx="3017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The </a:t>
            </a:r>
            <a:r>
              <a:rPr lang="en-GB" sz="3200" i="1" dirty="0">
                <a:solidFill>
                  <a:schemeClr val="bg1"/>
                </a:solidFill>
              </a:rPr>
              <a:t>best </a:t>
            </a:r>
            <a:r>
              <a:rPr lang="en-GB" sz="3200" dirty="0">
                <a:solidFill>
                  <a:schemeClr val="bg1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0330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0.00671 L 0.0017 0.00671 C -0.00026 0.00556 -0.00208 0.00347 -0.00416 0.00278 C -0.0138 0.00023 -0.02317 0.00185 -0.03281 0.00278 L -0.04609 0.00417 C -0.04661 0.0044 -0.0539 0.00787 -0.05559 0.0081 C -0.06054 0.0088 -0.06536 0.00903 -0.07031 0.00949 C -0.08593 0.01412 -0.06927 0.00949 -0.10703 0.01204 C -0.10924 0.01227 -0.11145 0.01296 -0.11367 0.01343 C -0.11731 0.01389 -0.12109 0.01412 -0.12474 0.01458 L -0.12916 0.01713 C -0.12981 0.01759 -0.13059 0.01829 -0.13138 0.01852 C -0.13229 0.01898 -0.1332 0.01991 -0.13424 0.01991 C -0.14309 0.02014 -0.15195 0.01991 -0.16067 0.01991 L -0.16067 0.01991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2 0.00255 L 0.00442 0.00255 C -0.00352 0.02361 0.00364 0.00718 -0.00378 0.01944 C -0.00756 0.02569 -0.01055 0.03356 -0.01472 0.03912 C -0.01849 0.04375 -0.0224 0.04792 -0.02579 0.05347 C -0.02891 0.05856 -0.03073 0.06551 -0.03386 0.07037 C -0.03646 0.07454 -0.03985 0.07708 -0.04271 0.08079 C -0.04649 0.08588 -0.05027 0.09097 -0.05378 0.09653 C -0.05665 0.10139 -0.05899 0.10741 -0.06185 0.11227 C -0.06537 0.11829 -0.06941 0.12315 -0.07279 0.12917 C -0.09454 0.16667 -0.08711 0.16389 -0.11915 0.20903 C -0.13555 0.23218 -0.15027 0.25972 -0.16836 0.27824 C -0.17657 0.28657 -0.18477 0.29421 -0.19271 0.30301 C -0.20222 0.31389 -0.21081 0.32708 -0.22058 0.33704 C -0.23711 0.35417 -0.25326 0.37338 -0.27136 0.38426 C -0.278 0.38819 -0.28477 0.3912 -0.29115 0.39583 C -0.2948 0.39861 -0.29792 0.40324 -0.30144 0.40648 C -0.30652 0.41111 -0.31185 0.41458 -0.31693 0.41944 C -0.32513 0.42731 -0.33373 0.43426 -0.34115 0.44421 C -0.34415 0.44815 -0.34688 0.45278 -0.35 0.45602 C -0.35834 0.46458 -0.36797 0.46968 -0.37579 0.47963 C -0.38021 0.48518 -0.38425 0.49167 -0.38894 0.49653 C -0.39779 0.50579 -0.40756 0.51181 -0.41615 0.52153 C -0.42253 0.52847 -0.44154 0.55046 -0.44701 0.55162 L -0.45443 0.55278 C -0.45782 0.55463 -0.46133 0.55602 -0.46472 0.5581 C -0.46888 0.56042 -0.47305 0.56366 -0.47722 0.56597 C -0.48399 0.56968 -0.49115 0.57153 -0.49779 0.57639 C -0.50027 0.57801 -0.50261 0.58009 -0.50508 0.58148 C -0.51029 0.58472 -0.5155 0.58773 -0.52058 0.59074 L -0.52722 0.59468 L -0.52943 0.59606 C -0.53125 0.60579 -0.52878 0.59375 -0.53165 0.6037 C -0.5336 0.61088 -0.53073 0.60486 -0.53386 0.61296 C -0.53425 0.61389 -0.53477 0.61458 -0.53529 0.61551 C -0.53711 0.6287 -0.53672 0.62454 -0.53672 0.64815 C -0.53672 0.6588 -0.5362 0.66921 -0.53607 0.67963 C -0.53594 0.68218 -0.53607 0.68495 -0.53607 0.6875 L -0.53607 0.68889 " pathEditMode="relative" ptsTypes="AAAAAAAAAAAAAAAAAAAAAAAAAAAAAAAAAA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023 L 0.00195 0.00023 L -0.00312 0.01319 C -0.00365 0.01458 -0.00417 0.01574 -0.00456 0.01713 L -0.00612 0.02245 C -0.00794 0.03565 -0.00534 0.01921 -0.00833 0.03287 C -0.01133 0.04699 -0.00638 0.0287 -0.01055 0.04329 C -0.01146 0.05254 -0.01172 0.05347 -0.01263 0.06551 C -0.01302 0.06898 -0.01315 0.07245 -0.01341 0.07592 C -0.0138 0.07986 -0.01445 0.08634 -0.01484 0.09028 C -0.0151 0.09213 -0.01536 0.09375 -0.01562 0.0956 C -0.01589 0.10069 -0.01575 0.10602 -0.01641 0.11134 C -0.0168 0.11458 -0.01797 0.11736 -0.01862 0.12037 C -0.01966 0.12546 -0.02044 0.13102 -0.02148 0.13611 C -0.02227 0.13958 -0.02305 0.14305 -0.0237 0.14653 C -0.02435 0.15 -0.02461 0.15347 -0.02513 0.15694 C -0.02721 0.16967 -0.03073 0.19028 -0.03477 0.20023 C -0.03789 0.20787 -0.04036 0.21366 -0.04284 0.22245 C -0.04375 0.22569 -0.04414 0.2294 -0.04505 0.23287 C -0.05 0.25069 -0.04753 0.23588 -0.05091 0.25231 C -0.0513 0.25416 -0.05143 0.25602 -0.05169 0.25764 C -0.05208 0.26065 -0.05247 0.26389 -0.05312 0.2669 C -0.05352 0.26875 -0.05417 0.27037 -0.05456 0.27199 C -0.05495 0.27546 -0.05664 0.29491 -0.05755 0.29954 C -0.06784 0.34907 -0.06068 0.30625 -0.06484 0.33217 C -0.0651 0.33657 -0.0651 0.34097 -0.06562 0.34514 C -0.06615 0.3493 -0.06719 0.35301 -0.06784 0.35694 C -0.06836 0.35995 -0.06888 0.36296 -0.06927 0.3662 C -0.06966 0.36921 -0.06966 0.37222 -0.07005 0.37523 C -0.07161 0.3875 -0.07096 0.37893 -0.07305 0.38842 C -0.07331 0.39004 -0.07344 0.3919 -0.0737 0.39352 C -0.07409 0.39583 -0.07474 0.39791 -0.07526 0.40023 C -0.07539 0.40416 -0.07552 0.4081 -0.07591 0.4118 C -0.0763 0.41458 -0.07695 0.41713 -0.07734 0.41967 C -0.07825 0.425 -0.07891 0.43032 -0.07956 0.43541 C -0.08008 0.43842 -0.08073 0.44143 -0.08112 0.44467 C -0.08203 0.45162 -0.08177 0.4544 -0.08255 0.46157 C -0.08268 0.46296 -0.08307 0.46412 -0.08333 0.46551 C -0.08385 0.46898 -0.08411 0.47245 -0.08477 0.47592 C -0.08503 0.47731 -0.08516 0.4787 -0.08555 0.47986 C -0.08594 0.48125 -0.08659 0.48241 -0.08698 0.48379 C -0.0875 0.48588 -0.08776 0.48842 -0.08841 0.49028 C -0.08919 0.49236 -0.09036 0.49375 -0.09141 0.4956 C -0.09167 0.49699 -0.09193 0.49815 -0.09206 0.49954 C -0.09297 0.50625 -0.09258 0.50879 -0.09427 0.51528 C -0.09531 0.51875 -0.09583 0.52129 -0.09727 0.5243 C -0.09948 0.5294 -0.09844 0.5243 -0.10026 0.53217 C -0.10078 0.53472 -0.10091 0.53773 -0.10169 0.54004 C -0.10208 0.54143 -0.10325 0.54166 -0.10391 0.54259 C -0.10521 0.54467 -0.10586 0.54838 -0.10755 0.54907 C -0.10846 0.54954 -0.11159 0.55092 -0.11276 0.55185 C -0.11354 0.55254 -0.11406 0.5537 -0.11497 0.5544 C -0.11628 0.55555 -0.11784 0.55625 -0.11927 0.55694 L -0.12148 0.55833 C -0.12383 0.55972 -0.12487 0.56041 -0.12747 0.56088 C -0.13086 0.56157 -0.13424 0.5618 -0.13776 0.56227 C -0.13867 0.56319 -0.13971 0.56389 -0.14062 0.56481 C -0.14219 0.56643 -0.14505 0.57014 -0.14505 0.57014 C -0.14557 0.57129 -0.14583 0.57315 -0.14648 0.57407 C -0.14714 0.575 -0.14805 0.57477 -0.1487 0.57523 C -0.14974 0.57616 -0.15065 0.57708 -0.15169 0.57801 C -0.15365 0.58842 -0.15065 0.57616 -0.15469 0.5831 C -0.15521 0.58426 -0.15508 0.58588 -0.15534 0.58704 C -0.15703 0.59282 -0.15677 0.58912 -0.15677 0.59236 L -0.15534 0.59375 " pathEditMode="relative" ptsTypes="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0.00255 L -0.00325 0.00255 C -0.00416 0.00718 -0.00469 0.0125 -0.00612 0.0169 C -0.00859 0.02385 -0.01237 0.0294 -0.01497 0.03635 C -0.01966 0.04908 -0.01953 0.04954 -0.02812 0.06389 C -0.03528 0.0757 -0.04362 0.08519 -0.05026 0.09792 C -0.07187 0.13959 -0.04466 0.08774 -0.06719 0.12801 C -0.06979 0.13241 -0.07187 0.13774 -0.07448 0.14237 C -0.07656 0.14607 -0.07916 0.14885 -0.08112 0.15278 C -0.08919 0.16783 -0.08554 0.16482 -0.09284 0.18288 C -0.09713 0.19306 -0.1026 0.20186 -0.10612 0.21297 C -0.10833 0.21991 -0.11002 0.22732 -0.11276 0.2338 C -0.11549 0.24028 -0.11966 0.24422 -0.12226 0.2507 C -0.12903 0.26713 -0.13398 0.29468 -0.13997 0.31088 C -0.14596 0.32732 -0.15482 0.34051 -0.15976 0.35788 C -0.16302 0.36922 -0.16562 0.38125 -0.1694 0.3919 C -0.17187 0.39908 -0.17539 0.40487 -0.17812 0.41158 C -0.18711 0.43241 -0.18346 0.425 -0.19062 0.44422 C -0.1914 0.44607 -0.19232 0.44746 -0.19284 0.44954 C -0.19505 0.45718 -0.19687 0.46505 -0.19883 0.47292 C -0.19935 0.47524 -0.19987 0.47732 -0.20026 0.47963 C -0.20078 0.48218 -0.2013 0.48473 -0.20169 0.4875 C -0.20273 0.49352 -0.2039 0.50487 -0.20612 0.51088 C -0.2069 0.51297 -0.2082 0.51413 -0.20911 0.51621 C -0.21419 0.52755 -0.20937 0.52107 -0.21562 0.52801 C -0.21666 0.53125 -0.21784 0.53658 -0.2194 0.53959 C -0.22148 0.54422 -0.22331 0.54491 -0.22448 0.55139 C -0.22513 0.55463 -0.22526 0.55672 -0.22669 0.55926 C -0.2276 0.56088 -0.22877 0.56181 -0.22969 0.5632 C -0.23099 0.56528 -0.23164 0.56875 -0.23333 0.56968 C -0.23646 0.57153 -0.23802 0.572 -0.24062 0.575 C -0.24284 0.57732 -0.24557 0.58125 -0.24804 0.58288 C -0.24922 0.58357 -0.25052 0.58357 -0.25169 0.58403 C -0.26054 0.58889 -0.24974 0.58519 -0.25976 0.58797 C -0.26028 0.58889 -0.26067 0.59005 -0.26133 0.59075 C -0.26445 0.59352 -0.26732 0.59375 -0.27083 0.59468 C -0.28138 0.60579 -0.26523 0.58913 -0.28112 0.60232 C -0.28268 0.60371 -0.28398 0.60602 -0.28554 0.60764 C -0.28646 0.60857 -0.2875 0.60926 -0.28854 0.61019 C -0.28971 0.61158 -0.29088 0.61297 -0.29219 0.61413 C -0.29687 0.62547 -0.29192 0.61482 -0.29661 0.622 C -0.29791 0.62408 -0.30026 0.62848 -0.30026 0.62848 C -0.30078 0.63033 -0.3013 0.63195 -0.30169 0.6338 C -0.30195 0.63496 -0.30195 0.63658 -0.30247 0.63774 C -0.30299 0.63936 -0.3039 0.64028 -0.30469 0.64167 C -0.30638 0.65116 -0.30429 0.63936 -0.30612 0.6507 C -0.30638 0.65209 -0.30638 0.65371 -0.3069 0.65463 C -0.30781 0.65672 -0.31172 0.6595 -0.31276 0.65996 C -0.31966 0.6632 -0.3194 0.6625 -0.32591 0.6625 L -0.32591 0.6625 " pathEditMode="relative" ptsTypes="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24 L 0.00104 0.00324 C -0.00052 0.00671 -0.00182 0.01041 -0.00338 0.01365 C -0.00872 0.02384 -0.00638 0.01689 -0.01146 0.02407 C -0.0138 0.02731 -0.01562 0.03171 -0.0181 0.03449 C -0.02226 0.03912 -0.02682 0.04259 -0.03138 0.04629 C -0.04375 0.05625 -0.05729 0.0625 -0.06888 0.075 C -0.0957 0.10416 -0.07539 0.08518 -0.10638 0.10509 C -0.11185 0.10856 -0.11719 0.11273 -0.12253 0.11689 C -0.13099 0.12361 -0.1388 0.13264 -0.14753 0.13773 C -0.15052 0.13958 -0.15351 0.14097 -0.15638 0.14305 C -0.1625 0.14768 -0.16927 0.15439 -0.17474 0.16134 C -0.17969 0.16759 -0.18424 0.17523 -0.18945 0.18102 C -0.19388 0.18564 -0.19818 0.19074 -0.20273 0.19537 C -0.20755 0.20023 -0.21263 0.20439 -0.21745 0.20972 C -0.22344 0.21666 -0.22891 0.22523 -0.23503 0.23194 C -0.24115 0.23842 -0.24805 0.24236 -0.25417 0.24884 C -0.25885 0.25393 -0.26263 0.26111 -0.26745 0.26597 C -0.27148 0.2699 -0.27643 0.27106 -0.2806 0.275 C -0.32083 0.31481 -0.26354 0.26875 -0.31081 0.30764 C -0.31875 0.31435 -0.32721 0.31898 -0.33503 0.32615 C -0.34193 0.33217 -0.34896 0.33773 -0.3556 0.34444 C -0.3595 0.34838 -0.36341 0.35254 -0.36732 0.35602 C -0.37005 0.35856 -0.37292 0.35995 -0.37552 0.36273 C -0.37786 0.36527 -0.37969 0.36944 -0.38203 0.37176 C -0.38529 0.375 -0.38919 0.37639 -0.39232 0.37963 C -0.39479 0.38217 -0.39661 0.38611 -0.39896 0.38889 C -0.40495 0.39537 -0.41133 0.40092 -0.41732 0.40717 C -0.42031 0.41018 -0.42292 0.41504 -0.42617 0.4162 C -0.43516 0.41944 -0.44232 0.42152 -0.45117 0.42939 C -0.45586 0.43356 -0.45937 0.43703 -0.46445 0.43981 C -0.46654 0.44097 -0.46888 0.44143 -0.47109 0.44236 C -0.47279 0.44421 -0.47435 0.44629 -0.47617 0.44768 C -0.47812 0.44907 -0.48008 0.4493 -0.48203 0.45023 C -0.48281 0.45069 -0.48346 0.45139 -0.48424 0.45162 C -0.49544 0.45439 -0.49948 0.45439 -0.51081 0.45555 C -0.51172 0.45578 -0.51693 0.45787 -0.51888 0.45949 C -0.51979 0.46018 -0.52083 0.46111 -0.52174 0.46203 C -0.52253 0.46273 -0.52318 0.46412 -0.52396 0.46458 C -0.52487 0.46527 -0.52591 0.46551 -0.52695 0.46597 C -0.53034 0.46759 -0.52812 0.46689 -0.53203 0.4699 C -0.53516 0.47222 -0.53424 0.47014 -0.53802 0.47384 C -0.54805 0.48356 -0.53724 0.47546 -0.54609 0.48171 C -0.5474 0.48402 -0.54974 0.48912 -0.55195 0.49074 C -0.55286 0.49143 -0.55391 0.49166 -0.55482 0.49213 C -0.55638 0.49375 -0.55755 0.49652 -0.55924 0.49722 C -0.56029 0.49768 -0.5612 0.49814 -0.56224 0.49861 C -0.56575 0.5 -0.56823 0.50046 -0.57174 0.50254 C -0.5763 0.50532 -0.57174 0.50277 -0.57917 0.50509 C -0.58008 0.50555 -0.58112 0.50625 -0.58203 0.50648 C -0.58398 0.50671 -0.58594 0.50648 -0.58789 0.50648 L -0.58789 0.50648 " pathEditMode="relative" ptsTypes="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0092 L 0.00885 -0.00092 C 0.00052 0.00023 -0.00794 0.00116 -0.01615 0.00278 C -0.03945 0.00741 -0.02943 0.00602 -0.04635 0.0081 C -0.06849 0.01412 -0.04232 0.00648 -0.06693 0.01597 C -0.07109 0.01759 -0.07526 0.01852 -0.07943 0.01991 C -0.08242 0.02199 -0.08516 0.02477 -0.08828 0.02639 C -0.09531 0.03033 -0.10234 0.03102 -0.10964 0.03287 C -0.1125 0.0338 -0.11549 0.03472 -0.11836 0.03565 C -0.12083 0.03634 -0.12331 0.03704 -0.12578 0.0382 C -0.12852 0.03935 -0.13112 0.0412 -0.13385 0.04213 C -0.13698 0.04306 -0.14023 0.04306 -0.14336 0.04329 L -0.15885 0.04861 L -0.1625 0.05 C -0.17552 0.05972 -0.15729 0.04699 -0.17799 0.05648 C -0.18034 0.05764 -0.18229 0.06042 -0.18464 0.06181 C -0.18893 0.06435 -0.19336 0.06597 -0.19779 0.06829 C -0.20456 0.07153 -0.20091 0.07014 -0.20664 0.07222 C -0.21615 0.08333 -0.21055 0.07963 -0.22357 0.08125 C -0.225 0.08171 -0.22656 0.08195 -0.22799 0.08264 C -0.22943 0.08333 -0.23086 0.08495 -0.23242 0.08519 L -0.23893 0.08658 C -0.24232 0.08935 -0.24427 0.09167 -0.24779 0.09306 C -0.25078 0.09421 -0.25365 0.09491 -0.25664 0.0956 C -0.26328 0.09769 -0.26628 0.09884 -0.27279 0.09954 C -0.27839 0.10023 -0.28411 0.10046 -0.28971 0.10093 C -0.2931 0.10116 -0.29661 0.10185 -0.3 0.10232 C -0.3194 0.10903 -0.30729 0.10602 -0.33672 0.10741 C -0.33971 0.10787 -0.34271 0.10787 -0.34557 0.1088 C -0.34714 0.10926 -0.34844 0.11111 -0.35 0.11134 C -0.36367 0.11389 -0.35495 0.1125 -0.37643 0.11389 C -0.37943 0.11435 -0.38242 0.11458 -0.38529 0.11528 C -0.38633 0.11551 -0.38724 0.11644 -0.38828 0.11667 C -0.39049 0.11713 -0.39271 0.11736 -0.39492 0.11783 C -0.39609 0.11829 -0.39727 0.11875 -0.39857 0.11921 C -0.39935 0.11945 -0.4 0.12037 -0.40078 0.1206 C -0.4069 0.1213 -0.41302 0.1213 -0.41914 0.12176 C -0.42161 0.12269 -0.42331 0.12315 -0.42578 0.12454 C -0.42643 0.12477 -0.42721 0.12546 -0.42799 0.1257 C -0.42917 0.12639 -0.43034 0.12662 -0.43164 0.12708 C -0.43255 0.12755 -0.43359 0.12801 -0.43451 0.12847 C -0.45247 0.12685 -0.44479 0.12708 -0.45729 0.12708 L -0.45729 0.12708 " pathEditMode="relative" ptsTypes="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2.22222E-6 C -0.00351 0.00347 -0.00716 0.0081 -0.0108 0.01088 C -0.01484 0.01412 -0.01901 0.01713 -0.0233 0.01991 C -0.02617 0.02199 -0.0293 0.02291 -0.03203 0.02546 C -0.03932 0.03241 -0.03842 0.03217 -0.0457 0.0368 C -0.06575 0.04953 -0.04179 0.03241 -0.05989 0.04815 C -0.06158 0.04953 -0.06342 0.05023 -0.06511 0.05139 C -0.06718 0.05278 -0.07096 0.05625 -0.07096 0.05625 C -0.0793 0.06898 -0.07096 0.05671 -0.07695 0.06389 C -0.07943 0.0669 -0.08138 0.07083 -0.08398 0.07291 C -0.08737 0.07569 -0.0905 0.08032 -0.09401 0.08078 L -0.10534 0.08287 C -0.12071 0.09375 -0.10118 0.08148 -0.12188 0.08866 C -0.12305 0.08912 -0.12383 0.09097 -0.12487 0.09213 C -0.12553 0.09305 -0.12644 0.09375 -0.12722 0.09444 C -0.128 0.09514 -0.12878 0.09514 -0.12956 0.0956 C -0.13086 0.09629 -0.13243 0.09676 -0.13373 0.09768 C -0.13464 0.09838 -0.13555 0.0993 -0.13672 0.1 C -0.13855 0.10116 -0.14011 0.10092 -0.14193 0.10208 C -0.14284 0.10278 -0.14349 0.10393 -0.14415 0.10463 C -0.14545 0.10509 -0.14974 0.10625 -0.15079 0.10671 C -0.15222 0.10741 -0.15365 0.10833 -0.15495 0.10903 C -0.1573 0.11018 -0.15769 0.11041 -0.16029 0.11134 C -0.16068 0.11203 -0.16146 0.11296 -0.16198 0.11342 C -0.16264 0.11412 -0.16316 0.11435 -0.16381 0.11458 C -0.17123 0.11852 -0.16889 0.1169 -0.17969 0.11805 C -0.18086 0.11875 -0.18256 0.11828 -0.18321 0.12037 C -0.1836 0.12129 -0.18399 0.12291 -0.18438 0.12361 C -0.18529 0.12453 -0.18594 0.1243 -0.18685 0.12477 C -0.18946 0.12639 -0.1879 0.12592 -0.19089 0.12708 C -0.19219 0.12754 -0.19336 0.12778 -0.19454 0.12824 C -0.19714 0.13333 -0.19636 0.13055 -0.19727 0.13495 L -0.19727 0.1375 " pathEditMode="relative" rAng="0" ptsTypes="AAAAAAAAAAAAAAAAAAAAAAAAAAAAA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046 L 0.00078 0.00069 L 0.01615 -0.00093 L 0.05156 -0.00232 C 0.05247 -0.00232 0.05339 -0.00301 0.0543 -0.00347 C 0.05703 -0.00509 0.05833 -0.00602 0.06068 -0.00764 C 0.0638 -0.00718 0.06706 -0.00579 0.07031 -0.00625 C 0.08099 -0.00787 0.08099 -0.00857 0.08776 -0.01435 C 0.08841 -0.0162 0.08919 -0.01875 0.0901 -0.0206 C 0.09102 -0.02269 0.09219 -0.02454 0.09323 -0.0257 C 0.09362 -0.02616 0.09414 -0.02662 0.0944 -0.02732 C 0.09518 -0.02847 0.09583 -0.02963 0.09649 -0.03102 C 0.09688 -0.03218 0.09727 -0.03287 0.09766 -0.03357 C 0.09805 -0.03403 0.09844 -0.03426 0.09883 -0.03472 C 0.09935 -0.03565 0.09987 -0.03634 0.10039 -0.0375 C 0.1013 -0.04653 0.10013 -0.03681 0.10169 -0.04375 C 0.10326 -0.05185 0.10143 -0.04699 0.10365 -0.05162 C 0.10378 -0.05347 0.10365 -0.05556 0.10404 -0.05695 C 0.10443 -0.0588 0.10508 -0.05949 0.1056 -0.06088 C 0.10625 -0.0632 0.1069 -0.06528 0.10755 -0.06736 C 0.10807 -0.06875 0.10872 -0.06968 0.10912 -0.07107 C 0.11172 -0.07847 0.10885 -0.07153 0.11198 -0.07894 C 0.11276 -0.08079 0.11354 -0.08264 0.11432 -0.08426 C 0.11497 -0.08565 0.11576 -0.08657 0.11641 -0.08796 C 0.11745 -0.09074 0.11823 -0.09421 0.11953 -0.09607 C 0.12188 -0.09907 0.12122 -0.09792 0.12344 -0.10232 C 0.12435 -0.10394 0.12526 -0.10532 0.12591 -0.10741 C 0.1263 -0.1088 0.12656 -0.11042 0.12708 -0.11134 C 0.12734 -0.11204 0.12787 -0.11204 0.12826 -0.11273 C 0.12865 -0.11366 0.12904 -0.11458 0.12943 -0.11551 C 0.12995 -0.1162 0.13164 -0.11759 0.13229 -0.11782 C 0.13464 -0.12593 0.1319 -0.11806 0.13581 -0.12454 C 0.13633 -0.12523 0.13685 -0.12616 0.13737 -0.12708 C 0.13776 -0.12778 0.13815 -0.12894 0.13854 -0.12963 C 0.13893 -0.13032 0.13932 -0.13056 0.13984 -0.13102 C 0.14271 -0.13519 0.13997 -0.13264 0.14297 -0.13495 C 0.14544 -0.14282 0.1418 -0.13195 0.14492 -0.13866 C 0.14792 -0.14514 0.14453 -0.14074 0.14727 -0.14375 C 0.14792 -0.14514 0.14831 -0.14653 0.14896 -0.14769 C 0.14922 -0.14861 0.14948 -0.14954 0.14974 -0.15046 C 0.15326 -0.15995 0.14909 -0.14722 0.15326 -0.16088 C 0.15352 -0.16157 0.15391 -0.16227 0.15404 -0.16343 C 0.1543 -0.16528 0.15456 -0.16736 0.15482 -0.16875 C 0.15547 -0.1713 0.15599 -0.17153 0.1569 -0.17361 C 0.15729 -0.17477 0.15768 -0.17616 0.15807 -0.17755 C 0.16211 -0.19468 0.15742 -0.17616 0.16081 -0.19352 C 0.1612 -0.19491 0.16172 -0.1956 0.16198 -0.19722 C 0.1625 -0.19931 0.16276 -0.20162 0.16328 -0.20394 C 0.16341 -0.20463 0.1638 -0.20509 0.16393 -0.20602 C 0.16445 -0.2081 0.16471 -0.21065 0.16524 -0.21273 C 0.1655 -0.21412 0.16602 -0.21528 0.16641 -0.21667 C 0.16784 -0.2206 0.16836 -0.22107 0.16992 -0.22431 C 0.1707 -0.22593 0.17227 -0.2294 0.17279 -0.23102 C 0.1737 -0.2338 0.17422 -0.23866 0.17552 -0.23982 C 0.17669 -0.2412 0.17695 -0.24097 0.17787 -0.24375 C 0.17904 -0.24699 0.18073 -0.25324 0.18151 -0.25695 C 0.18203 -0.25926 0.18255 -0.26227 0.18307 -0.26458 C 0.18438 -0.2706 0.18451 -0.2706 0.18594 -0.275 C 0.18698 -0.28542 0.18529 -0.27315 0.18737 -0.28009 C 0.18815 -0.28241 0.18828 -0.28611 0.18906 -0.28796 C 0.18958 -0.28935 0.1901 -0.29074 0.19063 -0.2919 C 0.19102 -0.29282 0.19141 -0.29352 0.1918 -0.29445 C 0.19388 -0.30023 0.19284 -0.3007 0.19622 -0.30625 C 0.19701 -0.30741 0.19779 -0.30857 0.19857 -0.30995 C 0.19935 -0.31134 0.20234 -0.31968 0.2026 -0.32037 C 0.20651 -0.33426 0.20846 -0.3419 0.21133 -0.3581 C 0.21563 -0.3831 0.21198 -0.36968 0.21654 -0.38403 C 0.21667 -0.38704 0.2168 -0.39028 0.21732 -0.39329 C 0.21771 -0.3963 0.21849 -0.39838 0.21927 -0.40093 C 0.22018 -0.40463 0.22122 -0.40718 0.2224 -0.41019 C 0.22279 -0.41088 0.22331 -0.41157 0.22357 -0.4125 C 0.2237 -0.41389 0.22383 -0.41528 0.22396 -0.41644 C 0.22474 -0.4206 0.22578 -0.42361 0.22682 -0.42685 C 0.22826 -0.4382 0.22839 -0.4382 0.22956 -0.44884 C 0.22995 -0.45278 0.23034 -0.45695 0.23073 -0.46065 C 0.23281 -0.47662 0.23151 -0.46597 0.23346 -0.47639 C 0.23385 -0.47801 0.23412 -0.47963 0.23438 -0.48148 C 0.23568 -0.48958 0.23555 -0.48866 0.23672 -0.49445 C 0.23737 -0.50278 0.23672 -0.49699 0.23828 -0.50486 C 0.24024 -0.51435 0.23854 -0.50857 0.24076 -0.51505 C 0.24089 -0.51644 0.24089 -0.51806 0.24115 -0.51898 C 0.24245 -0.52523 0.24323 -0.52593 0.24505 -0.5294 C 0.2474 -0.54144 0.24375 -0.52407 0.2474 -0.53727 C 0.24844 -0.54051 0.24909 -0.54421 0.24987 -0.54769 C 0.25039 -0.55023 0.25078 -0.55324 0.25143 -0.55532 C 0.25182 -0.55671 0.25221 -0.5581 0.2526 -0.55926 C 0.25456 -0.56458 0.25677 -0.56829 0.2582 -0.575 C 0.25846 -0.57639 0.25872 -0.57778 0.25899 -0.57894 C 0.25964 -0.58125 0.26068 -0.58333 0.26133 -0.58519 C 0.26302 -0.59653 0.26107 -0.58565 0.26341 -0.59306 C 0.26367 -0.59421 0.2638 -0.59583 0.26419 -0.59699 C 0.26445 -0.59838 0.26497 -0.59954 0.26537 -0.60093 C 0.26576 -0.60764 0.26563 -0.60903 0.26693 -0.61528 C 0.26719 -0.61667 0.26771 -0.61759 0.2681 -0.61898 C 0.26823 -0.62037 0.26849 -0.62153 0.26849 -0.62292 C 0.26875 -0.62639 0.26849 -0.63148 0.2694 -0.63333 L 0.27057 -0.63611 L 0.27175 -0.64769 C 0.27175 -0.64907 0.27188 -0.65023 0.27214 -0.65139 L 0.27409 -0.66065 C 0.27422 -0.66181 0.27422 -0.66343 0.27448 -0.66458 C 0.27474 -0.66574 0.27539 -0.6662 0.27565 -0.66713 C 0.27695 -0.67037 0.27604 -0.66968 0.2776 -0.67245 C 0.27813 -0.67292 0.27852 -0.67315 0.27891 -0.67361 C 0.2793 -0.67431 0.27956 -0.67593 0.28008 -0.67639 C 0.28125 -0.67755 0.28268 -0.67801 0.28412 -0.67894 C 0.28438 -0.67986 0.28477 -0.68102 0.28529 -0.68148 C 0.28568 -0.68218 0.28841 -0.6838 0.2888 -0.6838 C 0.28932 -0.6838 0.28984 -0.68333 0.29037 -0.68287 C 0.29076 -0.68241 0.29115 -0.68195 0.29154 -0.68148 C 0.29219 -0.68102 0.29297 -0.68079 0.29362 -0.68032 C 0.2944 -0.6794 0.29596 -0.67755 0.29596 -0.67732 C 0.29622 -0.67662 0.29635 -0.67523 0.29675 -0.675 C 0.2974 -0.67477 0.29883 -0.67639 0.29883 -0.67616 L 0.29714 -0.67639 " pathEditMode="relative" rAng="0" ptsTypes="AAAAAAAAAAAAAAAAAAAAAAAAAAAAAAAAAAAAAAAAAAAAAAAA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3421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9 -0.00093 L 0.00339 -0.00093 L 0.04518 -0.00371 L 0.07826 -0.00486 L 0.11511 -0.00741 L 0.13933 -0.00625 C 0.14128 -0.00602 0.14323 -0.0051 0.14518 -0.00486 C 0.14883 -0.0044 0.15261 -0.00417 0.15625 -0.00371 C 0.15899 -0.00324 0.16159 -0.00278 0.16433 -0.00232 C 0.16641 -0.00139 0.16875 -0.00023 0.17097 0.00023 C 0.17995 0.00254 0.18659 0.00231 0.19662 0.00301 C 0.20091 0.00393 0.20417 0.00439 0.20847 0.00555 C 0.20964 0.00602 0.21094 0.00648 0.21211 0.00694 C 0.21315 0.0074 0.21406 0.0081 0.21511 0.0081 C 0.21875 0.00879 0.2224 0.00902 0.22604 0.00949 C 0.22852 0.00995 0.23099 0.01041 0.23347 0.01088 C 0.23737 0.01041 0.24128 0.01018 0.24518 0.00949 C 0.24675 0.00926 0.25026 0.00764 0.25183 0.00694 C 0.25664 0.0074 0.26159 0.0074 0.26654 0.0081 C 0.26732 0.00833 0.26797 0.00926 0.26875 0.00949 C 0.27018 0.01018 0.27162 0.01041 0.27318 0.01088 C 0.27474 0.01527 0.27396 0.01365 0.27539 0.0162 L 0.27539 0.0162 " pathEditMode="relative" ptsTypes="AAAAAAAAAAAAAAAAAAAAA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0.00255 L 0.0043 0.00255 C 0.00547 0.00602 0.00638 0.00972 0.00794 0.01297 C 0.00872 0.01459 0.00989 0.01528 0.01081 0.0169 C 0.01211 0.01875 0.01328 0.02107 0.01458 0.02338 C 0.01523 0.02454 0.01575 0.02639 0.0168 0.02732 C 0.01953 0.02963 0.02057 0.03056 0.02331 0.0338 C 0.02435 0.03496 0.02526 0.03658 0.0263 0.03773 C 0.02773 0.03912 0.0293 0.04028 0.03073 0.04167 C 0.03138 0.04375 0.03177 0.04653 0.03294 0.04815 C 0.03437 0.05023 0.03633 0.0507 0.03802 0.05209 C 0.0401 0.05371 0.04206 0.05533 0.04388 0.05741 C 0.04674 0.06019 0.04948 0.06297 0.05208 0.06644 C 0.05364 0.06875 0.05456 0.07269 0.05638 0.07431 C 0.07187 0.08866 0.06719 0.08148 0.07773 0.08727 C 0.08242 0.09005 0.08841 0.09491 0.09323 0.09653 C 0.09583 0.09746 0.09857 0.09746 0.1013 0.09792 C 0.10378 0.10093 0.10586 0.10486 0.10859 0.10695 C 0.1112 0.1088 0.11406 0.10834 0.1168 0.10949 C 0.11979 0.11088 0.12266 0.11297 0.12552 0.11482 C 0.12995 0.1176 0.14362 0.12755 0.14987 0.13056 C 0.17213 0.14097 0.14948 0.12986 0.17187 0.14213 C 0.17526 0.14422 0.17878 0.14537 0.18216 0.14746 C 0.2082 0.16389 0.1944 0.16042 0.21016 0.1632 C 0.22122 0.17107 0.2138 0.16644 0.2263 0.17222 C 0.22799 0.17315 0.22969 0.17431 0.23138 0.175 C 0.23359 0.1757 0.23581 0.1757 0.23802 0.17616 C 0.24023 0.17755 0.24245 0.17917 0.24466 0.1801 C 0.24635 0.18079 0.24818 0.18033 0.24987 0.18148 C 0.26575 0.19144 0.24766 0.18681 0.26745 0.18935 C 0.27044 0.19051 0.27331 0.1926 0.2763 0.19329 C 0.28555 0.19514 0.3043 0.19699 0.3043 0.19699 C 0.325 0.21389 0.29883 0.19468 0.32187 0.20486 C 0.3276 0.20741 0.33294 0.2132 0.3388 0.21528 L 0.34544 0.21806 C 0.34661 0.21852 0.34779 0.21898 0.34909 0.21922 C 0.35495 0.22084 0.36094 0.22107 0.3668 0.22315 C 0.36914 0.22408 0.37161 0.22547 0.37409 0.22593 C 0.40963 0.23125 0.37825 0.22408 0.40351 0.22847 C 0.40742 0.22917 0.41133 0.23033 0.41523 0.23102 C 0.41797 0.23148 0.4207 0.23195 0.42331 0.23241 C 0.42682 0.23357 0.43021 0.23519 0.43359 0.23635 C 0.43958 0.2382 0.44844 0.23843 0.45351 0.23889 C 0.45495 0.23935 0.45638 0.24028 0.45794 0.24028 C 0.48086 0.24028 0.47513 0.24236 0.48581 0.2375 L 0.53294 0.24144 C 0.53919 0.24213 0.53945 0.2426 0.54466 0.24422 C 0.55065 0.24584 0.55026 0.2456 0.55716 0.24676 C 0.56497 0.25139 0.55807 0.24769 0.57708 0.24931 C 0.58099 0.24977 0.58489 0.25023 0.5888 0.2507 C 0.58971 0.25116 0.59075 0.25209 0.5918 0.25209 C 0.59557 0.25209 0.59753 0.25139 0.60052 0.24931 C 0.60182 0.24861 0.60299 0.24769 0.6043 0.24676 C 0.60924 0.24213 0.60325 0.2456 0.60937 0.24283 L 0.61458 0.23357 L 0.61745 0.22847 L 0.61888 0.22454 C 0.62005 0.21829 0.61992 0.21713 0.62187 0.21273 C 0.62226 0.21181 0.62292 0.21111 0.62331 0.21019 C 0.625 0.20093 0.62331 0.20324 0.62708 0.20093 C 0.62904 0.19746 0.62851 0.19954 0.62851 0.19445 L 0.6293 0.19445 " pathEditMode="relative" ptsTypes="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78 L -0.00052 0.00278 C 0.00183 0.00116 0.00443 -0.00023 0.00677 -0.00232 C 0.01745 -0.0125 0.00794 -0.01389 0.02656 -0.02593 C 0.04128 -0.03542 0.02839 -0.02593 0.04206 -0.03889 C 0.05586 -0.05208 0.05547 -0.04907 0.06706 -0.06389 C 0.06875 -0.06597 0.07071 -0.06759 0.07214 -0.07037 C 0.07917 -0.08264 0.07578 -0.07894 0.07956 -0.0912 C 0.08386 -0.10556 0.08164 -0.09236 0.0862 -0.11088 C 0.08685 -0.11366 0.08685 -0.11713 0.08763 -0.11991 C 0.0888 -0.12431 0.09076 -0.12755 0.09206 -0.13171 C 0.09297 -0.13495 0.09349 -0.13866 0.09427 -0.14213 C 0.09571 -0.14838 0.09779 -0.15394 0.0987 -0.16042 C 0.09909 -0.16435 0.09961 -0.16829 0.10013 -0.17222 C 0.10117 -0.18009 0.10222 -0.1838 0.103 -0.1919 C 0.10339 -0.19537 0.10352 -0.19884 0.10378 -0.20232 C 0.10404 -0.20972 0.10443 -0.21713 0.10456 -0.22454 C 0.10495 -0.24722 0.10482 -0.26991 0.10521 -0.29259 C 0.10534 -0.29445 0.10586 -0.29607 0.10599 -0.29769 C 0.10729 -0.31111 0.10599 -0.30278 0.10742 -0.31088 C 0.10768 -0.32824 0.10755 -0.34583 0.10821 -0.3632 C 0.1086 -0.37315 0.10977 -0.37014 0.1112 -0.37755 C 0.11159 -0.38009 0.11302 -0.39259 0.11406 -0.39583 C 0.11615 -0.40208 0.11706 -0.40417 0.11849 -0.41157 C 0.12005 -0.41945 0.12018 -0.42407 0.12071 -0.43241 C 0.12201 -0.45208 0.12149 -0.44282 0.12149 -0.47153 L 0.12149 -0.47153 L 0.12149 -0.47153 " pathEditMode="relative" ptsTypes="AAAAAAAAAAAAAAAAAAAAAAAAAA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509 L -0.00026 0.00509 L 0.04974 0.00763 C 0.05416 0.0081 0.05846 0.00972 0.06289 0.01018 C 0.06901 0.01111 0.07513 0.01111 0.08125 0.01157 L 0.10559 0.01689 C 0.1125 0.01828 0.11927 0.0206 0.12617 0.02199 C 0.13737 0.02407 0.14869 0.02546 0.16002 0.02731 L 0.18867 0.0324 C 0.19596 0.0368 0.20312 0.04305 0.21067 0.0456 C 0.22109 0.04907 0.2319 0.04838 0.24231 0.05069 C 0.26562 0.05578 0.28893 0.06134 0.31224 0.06782 L 0.34531 0.07685 C 0.35338 0.07893 0.36145 0.08009 0.36953 0.08217 C 0.37838 0.08449 0.38711 0.08865 0.39609 0.09004 C 0.41484 0.09259 0.43385 0.09259 0.4526 0.09398 C 0.45664 0.09513 0.46041 0.09699 0.46445 0.09791 C 0.472 0.0993 0.48724 0.10046 0.48724 0.10046 C 0.50846 0.10949 0.49934 0.1074 0.51445 0.10949 C 0.51731 0.11088 0.52018 0.11342 0.5233 0.11342 C 0.53906 0.11388 0.55403 0.11157 0.56953 0.10949 C 0.57304 0.10833 0.57656 0.10717 0.57994 0.10555 C 0.58294 0.10416 0.58567 0.10138 0.58867 0.10046 C 0.59231 0.0993 0.59609 0.09953 0.59974 0.09907 C 0.6039 0.09791 0.60807 0.09699 0.61224 0.09513 C 0.61549 0.09375 0.61849 0.09097 0.62174 0.09004 C 0.63307 0.08657 0.6444 0.08588 0.65559 0.08217 C 0.67083 0.07708 0.66341 0.07916 0.67773 0.07569 C 0.68333 0.07199 0.68945 0.07037 0.69466 0.06504 C 0.70625 0.05324 0.70117 0.05694 0.70937 0.05208 C 0.71119 0.04861 0.71276 0.0456 0.71523 0.04282 C 0.71588 0.04213 0.71666 0.04213 0.71744 0.04166 C 0.71822 0.04097 0.71888 0.03981 0.71966 0.03888 C 0.72057 0.03796 0.72161 0.03726 0.72252 0.03634 C 0.72526 0.02916 0.72356 0.03379 0.72695 0.02199 C 0.72695 0.02199 0.72994 0.01157 0.72994 0.01157 C 0.73177 0.00347 0.73059 0.00694 0.73281 0.00115 C 0.73307 -0.0007 0.73307 -0.00255 0.73359 -0.00417 C 0.73437 -0.00695 0.73554 -0.00926 0.73658 -0.01204 C 0.73697 -0.0132 0.73776 -0.01436 0.73802 -0.01598 C 0.73828 -0.01713 0.73828 -0.01852 0.73867 -0.01991 C 0.73906 -0.02084 0.73971 -0.02153 0.74023 -0.02246 C 0.74101 -0.02408 0.7414 -0.02616 0.74244 -0.02755 C 0.74296 -0.02848 0.74388 -0.02848 0.74466 -0.02894 C 0.7457 -0.03195 0.74661 -0.03473 0.7483 -0.03681 C 0.74895 -0.0375 0.74974 -0.03774 0.75052 -0.0382 C 0.75104 -0.03889 0.7513 -0.04005 0.75195 -0.04075 C 0.75338 -0.0419 0.75638 -0.04329 0.75638 -0.04329 C 0.75716 -0.04468 0.75781 -0.04607 0.75859 -0.04723 C 0.76419 -0.05556 0.75794 -0.04491 0.76224 -0.05255 C 0.7625 -0.05371 0.76263 -0.0551 0.76302 -0.05649 C 0.76341 -0.05811 0.76406 -0.05973 0.76445 -0.06158 C 0.76484 -0.0632 0.76497 -0.06505 0.76523 -0.0669 C 0.76536 -0.06806 0.76575 -0.06945 0.76588 -0.07084 C 0.76731 -0.08542 0.76562 -0.07338 0.76809 -0.08241 C 0.76849 -0.0838 0.76849 -0.08519 0.76888 -0.08635 C 0.76927 -0.0875 0.76992 -0.0882 0.77031 -0.08912 C 0.77096 -0.09028 0.77122 -0.0919 0.77187 -0.09306 C 0.77291 -0.09491 0.77474 -0.09561 0.77552 -0.09815 C 0.77578 -0.09908 0.77552 -0.1 0.77552 -0.1007 L 0.7763 -0.1007 " pathEditMode="relative" ptsTypes="AAAAAAAAAAAAAA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01 L -0.00013 0.00301 C 0.02604 0.0169 0.05287 0.02732 0.07852 0.04468 C 0.19037 0.12061 0.34597 0.26875 0.47709 0.28681 L 0.48659 0.28797 C 0.51289 0.30209 0.48555 0.2882 0.55052 0.30371 C 0.55378 0.3044 0.55703 0.30579 0.56016 0.30764 C 0.57227 0.31528 0.58425 0.32408 0.59623 0.33241 C 0.59961 0.33496 0.59987 0.33658 0.60352 0.34028 C 0.60495 0.3419 0.60651 0.34283 0.60795 0.34422 C 0.60951 0.34584 0.61068 0.34815 0.61237 0.34954 C 0.65209 0.38033 0.64518 0.37593 0.6668 0.38866 C 0.66732 0.38959 0.66758 0.39098 0.66823 0.39144 C 0.68529 0.40024 0.68425 0.39908 0.69987 0.40047 L 0.71459 0.40186 C 0.72149 0.40487 0.72826 0.40857 0.73516 0.41088 C 0.7362 0.41135 0.73711 0.40996 0.73815 0.40973 C 0.7388 0.4095 0.73959 0.40973 0.74024 0.40973 L 0.74024 0.40973 " pathEditMode="relative" ptsTypes="AAAAAAAAAAAAAAAAA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00013 0.00046 C 0.00221 0.00116 0.00443 0.00185 0.00664 0.00301 C 0.00742 0.00324 0.00807 0.00394 0.00886 0.00417 C 0.01107 0.00509 0.01328 0.00602 0.0155 0.00671 C 0.01654 0.00718 0.01745 0.00787 0.01849 0.0081 C 0.02057 0.00857 0.02995 0.00995 0.03242 0.01065 C 0.03854 0.01273 0.04453 0.0169 0.05078 0.01736 L 0.13464 0.02245 C 0.14076 0.02338 0.14688 0.025 0.153 0.025 C 0.17591 0.0257 0.17578 0.02546 0.1905 0.02245 C 0.19362 0.02107 0.19688 0.01968 0.2 0.01852 C 0.20274 0.01759 0.20547 0.0169 0.20807 0.01597 C 0.2224 0.01042 0.21146 0.01296 0.22435 0.01065 C 0.22604 0.00949 0.22774 0.00787 0.22943 0.00671 C 0.2332 0.0044 0.23724 0.00324 0.24115 0.00162 C 0.24414 0.00023 0.24714 -0.00092 0.25 -0.00231 C 0.25248 -0.00347 0.25482 -0.00532 0.25742 -0.00625 C 0.26029 -0.00717 0.26328 -0.00717 0.26615 -0.00764 C 0.27305 -0.01018 0.27279 -0.00972 0.27943 -0.01412 C 0.2819 -0.01574 0.28425 -0.01805 0.28672 -0.01921 C 0.28893 -0.02037 0.29115 -0.02014 0.29336 -0.0206 C 0.29844 -0.02361 0.30078 -0.02523 0.30586 -0.02708 C 0.30755 -0.02778 0.30938 -0.02778 0.31107 -0.02847 C 0.32578 -0.03333 0.31042 -0.02917 0.32279 -0.03241 C 0.32383 -0.03333 0.32461 -0.03472 0.32578 -0.03495 C 0.33086 -0.03611 0.33607 -0.03565 0.34115 -0.03634 C 0.34271 -0.03657 0.34414 -0.03704 0.34557 -0.0375 C 0.34662 -0.03842 0.34753 -0.03958 0.34857 -0.04028 C 0.35 -0.04097 0.35143 -0.04097 0.353 -0.04143 C 0.35417 -0.0419 0.35534 -0.04236 0.35664 -0.04282 C 0.35912 -0.04537 0.36198 -0.04699 0.36393 -0.05069 C 0.36758 -0.05694 0.36576 -0.0544 0.36914 -0.05856 C 0.36966 -0.05972 0.37005 -0.06111 0.37057 -0.0625 C 0.37096 -0.06342 0.37162 -0.06389 0.37201 -0.06505 C 0.37565 -0.07454 0.37162 -0.0669 0.375 -0.07292 C 0.37526 -0.07407 0.37539 -0.07546 0.37578 -0.07685 C 0.37604 -0.07778 0.37695 -0.07824 0.37721 -0.0794 C 0.37852 -0.08403 0.37695 -0.08449 0.37943 -0.08727 C 0.38008 -0.08796 0.38099 -0.08796 0.38164 -0.08842 C 0.38242 -0.08912 0.38307 -0.09051 0.38386 -0.0912 C 0.38503 -0.09213 0.38789 -0.09305 0.38893 -0.09375 C 0.38971 -0.09421 0.3905 -0.09467 0.39115 -0.09514 C 0.39219 -0.0956 0.3931 -0.09583 0.39414 -0.0963 C 0.39492 -0.09676 0.39557 -0.09745 0.39636 -0.09768 C 0.39922 -0.09792 0.40221 -0.09768 0.40521 -0.09768 L 0.40521 -0.09745 " pathEditMode="relative" rAng="0" ptsTypes="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7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B1732-03AC-48B5-82E2-9601F725D40F}"/>
              </a:ext>
            </a:extLst>
          </p:cNvPr>
          <p:cNvSpPr txBox="1"/>
          <p:nvPr/>
        </p:nvSpPr>
        <p:spPr>
          <a:xfrm>
            <a:off x="182356" y="221115"/>
            <a:ext cx="2857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38503C-ADB4-44EB-9F9A-1F145811B60A}"/>
                  </a:ext>
                </a:extLst>
              </p:cNvPr>
              <p:cNvSpPr txBox="1"/>
              <p:nvPr/>
            </p:nvSpPr>
            <p:spPr>
              <a:xfrm>
                <a:off x="2478355" y="2114550"/>
                <a:ext cx="6811673" cy="2693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38503C-ADB4-44EB-9F9A-1F145811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55" y="2114550"/>
                <a:ext cx="6811673" cy="2693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51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D83143-9EC9-46FD-B599-EDC5382EF9E1}"/>
                  </a:ext>
                </a:extLst>
              </p:cNvPr>
              <p:cNvSpPr txBox="1"/>
              <p:nvPr/>
            </p:nvSpPr>
            <p:spPr>
              <a:xfrm>
                <a:off x="3861437" y="497541"/>
                <a:ext cx="4350615" cy="671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1 −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rgbClr val="81C341"/>
                                      </a:solidFill>
                                      <a:latin typeface="Cambria Math" panose="02040503050406030204" pitchFamily="18" charset="0"/>
                                    </a:rPr>
                                    <m:t>500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809</m:t>
                                  </m:r>
                                </m:num>
                                <m:den>
                                  <m:r>
                                    <a:rPr lang="en-GB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0.4721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D83143-9EC9-46FD-B599-EDC5382EF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37" y="497541"/>
                <a:ext cx="4350615" cy="6710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66A4A-5020-4BE6-B0CB-D7CE408FEE8B}"/>
                  </a:ext>
                </a:extLst>
              </p:cNvPr>
              <p:cNvSpPr txBox="1"/>
              <p:nvPr/>
            </p:nvSpPr>
            <p:spPr>
              <a:xfrm>
                <a:off x="430307" y="2138081"/>
                <a:ext cx="4164282" cy="58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1 −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161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843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682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843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0.3090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66A4A-5020-4BE6-B0CB-D7CE408FE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7" y="2138081"/>
                <a:ext cx="4164282" cy="582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5F31B-4855-4937-BC28-9826431D53C0}"/>
                  </a:ext>
                </a:extLst>
              </p:cNvPr>
              <p:cNvSpPr txBox="1"/>
              <p:nvPr/>
            </p:nvSpPr>
            <p:spPr>
              <a:xfrm>
                <a:off x="7306236" y="2138081"/>
                <a:ext cx="4131900" cy="58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1 −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339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  <m:t>466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127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  <m:t>466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0.3965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5F31B-4855-4937-BC28-9826431D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36" y="2138081"/>
                <a:ext cx="4131900" cy="5825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7A2E03-5519-423A-80F0-C3622234B851}"/>
                  </a:ext>
                </a:extLst>
              </p:cNvPr>
              <p:cNvSpPr txBox="1"/>
              <p:nvPr/>
            </p:nvSpPr>
            <p:spPr>
              <a:xfrm>
                <a:off x="2375645" y="5670176"/>
                <a:ext cx="7100047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=0.4721 −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843</m:t>
                              </m:r>
                            </m:num>
                            <m:den>
                              <m:r>
                                <a:rPr lang="en-GB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1309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0.3090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466</m:t>
                              </m:r>
                            </m:num>
                            <m:den>
                              <m:r>
                                <a:rPr lang="en-GB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1309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en-GB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3965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GB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7A2E03-5519-423A-80F0-C3622234B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5" y="5670176"/>
                <a:ext cx="7100047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6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AC4769-8210-4E5E-A23F-A52EDEB0FC40}"/>
              </a:ext>
            </a:extLst>
          </p:cNvPr>
          <p:cNvSpPr/>
          <p:nvPr/>
        </p:nvSpPr>
        <p:spPr>
          <a:xfrm>
            <a:off x="1" y="0"/>
            <a:ext cx="6144184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DB762-1549-4A08-B9F1-18D9C8B7A271}"/>
              </a:ext>
            </a:extLst>
          </p:cNvPr>
          <p:cNvSpPr/>
          <p:nvPr/>
        </p:nvSpPr>
        <p:spPr>
          <a:xfrm>
            <a:off x="690284" y="2316939"/>
            <a:ext cx="2384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fare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pclass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sibsp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parch</a:t>
            </a:r>
          </a:p>
          <a:p>
            <a:r>
              <a:rPr lang="en-US" sz="2800" dirty="0">
                <a:solidFill>
                  <a:schemeClr val="bg1"/>
                </a:solidFill>
              </a:rPr>
              <a:t>age</a:t>
            </a:r>
          </a:p>
          <a:p>
            <a:r>
              <a:rPr lang="en-US" sz="2800" dirty="0">
                <a:solidFill>
                  <a:schemeClr val="bg1"/>
                </a:solidFill>
              </a:rPr>
              <a:t>embarked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1C3F3-9695-47A6-8952-263F17BB5C13}"/>
              </a:ext>
            </a:extLst>
          </p:cNvPr>
          <p:cNvSpPr/>
          <p:nvPr/>
        </p:nvSpPr>
        <p:spPr>
          <a:xfrm>
            <a:off x="700929" y="2316939"/>
            <a:ext cx="2384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pclass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fare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parch</a:t>
            </a:r>
          </a:p>
          <a:p>
            <a:r>
              <a:rPr lang="en-US" sz="2800" dirty="0">
                <a:solidFill>
                  <a:schemeClr val="bg1"/>
                </a:solidFill>
              </a:rPr>
              <a:t>embarked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sibsp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68FDC-94E8-4759-BA85-8C2987B0361E}"/>
              </a:ext>
            </a:extLst>
          </p:cNvPr>
          <p:cNvSpPr/>
          <p:nvPr/>
        </p:nvSpPr>
        <p:spPr>
          <a:xfrm>
            <a:off x="690284" y="1281062"/>
            <a:ext cx="1714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sex = male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77A864-7CE9-487A-AED5-5CF5ACEE58BE}"/>
              </a:ext>
            </a:extLst>
          </p:cNvPr>
          <p:cNvSpPr/>
          <p:nvPr/>
        </p:nvSpPr>
        <p:spPr>
          <a:xfrm>
            <a:off x="690284" y="1281062"/>
            <a:ext cx="1819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sex = 0.132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D04F82-B36C-480C-A49A-E98B2F021282}"/>
              </a:ext>
            </a:extLst>
          </p:cNvPr>
          <p:cNvSpPr/>
          <p:nvPr/>
        </p:nvSpPr>
        <p:spPr>
          <a:xfrm>
            <a:off x="3085541" y="1281062"/>
            <a:ext cx="199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sex = female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48AC7-EF87-4B27-B8A8-4A03199757F3}"/>
              </a:ext>
            </a:extLst>
          </p:cNvPr>
          <p:cNvSpPr/>
          <p:nvPr/>
        </p:nvSpPr>
        <p:spPr>
          <a:xfrm>
            <a:off x="3096186" y="2316939"/>
            <a:ext cx="2384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pclass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fare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sibsp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embarked </a:t>
            </a:r>
          </a:p>
          <a:p>
            <a:r>
              <a:rPr lang="en-US" sz="2800" dirty="0">
                <a:solidFill>
                  <a:schemeClr val="bg1"/>
                </a:solidFill>
              </a:rPr>
              <a:t>parch</a:t>
            </a:r>
          </a:p>
          <a:p>
            <a:r>
              <a:rPr lang="en-US" sz="2800" dirty="0">
                <a:solidFill>
                  <a:schemeClr val="bg1"/>
                </a:solidFill>
              </a:rPr>
              <a:t>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A98F5-F56B-49DA-AB0F-CD7E8C64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830" y="1473199"/>
            <a:ext cx="5958980" cy="36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1" grpId="0"/>
      <p:bldP spid="19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55CC4F-33F1-47AA-956C-55B23B3486EF}"/>
              </a:ext>
            </a:extLst>
          </p:cNvPr>
          <p:cNvSpPr/>
          <p:nvPr/>
        </p:nvSpPr>
        <p:spPr>
          <a:xfrm>
            <a:off x="1" y="0"/>
            <a:ext cx="6144184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BE7F1-FA65-4A79-94EA-71C3882A437A}"/>
              </a:ext>
            </a:extLst>
          </p:cNvPr>
          <p:cNvSpPr txBox="1"/>
          <p:nvPr/>
        </p:nvSpPr>
        <p:spPr>
          <a:xfrm>
            <a:off x="594948" y="1382034"/>
            <a:ext cx="41633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err="1">
                <a:solidFill>
                  <a:schemeClr val="bg1"/>
                </a:solidFill>
              </a:rPr>
              <a:t>pclass</a:t>
            </a:r>
            <a:endParaRPr lang="en-GB" sz="4400" dirty="0">
              <a:solidFill>
                <a:schemeClr val="bg1"/>
              </a:solidFill>
            </a:endParaRPr>
          </a:p>
          <a:p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1		2		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8E84B-C7CA-412F-BD33-AD64CCF82BC0}"/>
              </a:ext>
            </a:extLst>
          </p:cNvPr>
          <p:cNvSpPr txBox="1"/>
          <p:nvPr/>
        </p:nvSpPr>
        <p:spPr>
          <a:xfrm>
            <a:off x="1304276" y="3684986"/>
            <a:ext cx="2744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1.5		2.5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BFC15-E70A-47D8-AF13-C965ED6D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30" y="1473199"/>
            <a:ext cx="5958980" cy="36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589"/>
            <a:ext cx="12192000" cy="81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3332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ultiply 2"/>
          <p:cNvSpPr/>
          <p:nvPr/>
        </p:nvSpPr>
        <p:spPr>
          <a:xfrm>
            <a:off x="2162453" y="431750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ultiply 3"/>
          <p:cNvSpPr/>
          <p:nvPr/>
        </p:nvSpPr>
        <p:spPr>
          <a:xfrm>
            <a:off x="2314196" y="449801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y 4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604859" y="447064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8560377" y="169425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8341149" y="179562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7299520" y="214879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8885932" y="161213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885932" y="180814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8033771" y="211806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8082637" y="200134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7278806" y="231934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560377" y="190881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9133601" y="182786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2812403" y="383896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2321511" y="429086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7570374" y="247934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3015080" y="369828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2512382" y="383174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6576902" y="167264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5823405" y="184494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5581995" y="194434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5317229" y="247611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5579500" y="169117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5292482" y="216895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6559837" y="233032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9024327" y="200134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6982144" y="228013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090118" y="163724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7029331" y="206667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8753959" y="191589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286823" y="202842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3362341" y="352073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6256655" y="194867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858142" y="318671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6188569" y="218177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7322497" y="248820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5771839" y="191922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7775219" y="249512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5977019" y="206715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3646132" y="353959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6705105" y="174173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7699585" y="218168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7862999" y="229448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2728405" y="365618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6515261" y="185321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4065697" y="339232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4187130" y="301914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4421916" y="285491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5235195" y="228229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88815" y="201745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6686722" y="207617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3269946" y="312382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5567653" y="215653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709785" y="295702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5088296" y="258459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6363958" y="221078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3883368" y="286363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4668086" y="279279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3529154" y="323331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4657131" y="222399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/>
          <p:cNvSpPr/>
          <p:nvPr/>
        </p:nvSpPr>
        <p:spPr>
          <a:xfrm>
            <a:off x="9317115" y="2072936"/>
            <a:ext cx="1060881" cy="677190"/>
          </a:xfrm>
          <a:custGeom>
            <a:avLst/>
            <a:gdLst>
              <a:gd name="connsiteX0" fmla="*/ 0 w 1060881"/>
              <a:gd name="connsiteY0" fmla="*/ 0 h 677190"/>
              <a:gd name="connsiteX1" fmla="*/ 253013 w 1060881"/>
              <a:gd name="connsiteY1" fmla="*/ 261891 h 677190"/>
              <a:gd name="connsiteX2" fmla="*/ 435005 w 1060881"/>
              <a:gd name="connsiteY2" fmla="*/ 568171 h 677190"/>
              <a:gd name="connsiteX3" fmla="*/ 812306 w 1060881"/>
              <a:gd name="connsiteY3" fmla="*/ 670264 h 677190"/>
              <a:gd name="connsiteX4" fmla="*/ 1060881 w 1060881"/>
              <a:gd name="connsiteY4" fmla="*/ 399495 h 677190"/>
              <a:gd name="connsiteX5" fmla="*/ 1060881 w 1060881"/>
              <a:gd name="connsiteY5" fmla="*/ 399495 h 6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881" h="677190">
                <a:moveTo>
                  <a:pt x="0" y="0"/>
                </a:moveTo>
                <a:cubicBezTo>
                  <a:pt x="90256" y="83598"/>
                  <a:pt x="180512" y="167196"/>
                  <a:pt x="253013" y="261891"/>
                </a:cubicBezTo>
                <a:cubicBezTo>
                  <a:pt x="325514" y="356586"/>
                  <a:pt x="341790" y="500109"/>
                  <a:pt x="435005" y="568171"/>
                </a:cubicBezTo>
                <a:cubicBezTo>
                  <a:pt x="528220" y="636233"/>
                  <a:pt x="707993" y="698377"/>
                  <a:pt x="812306" y="670264"/>
                </a:cubicBezTo>
                <a:cubicBezTo>
                  <a:pt x="916619" y="642151"/>
                  <a:pt x="1060881" y="399495"/>
                  <a:pt x="1060881" y="399495"/>
                </a:cubicBezTo>
                <a:lnTo>
                  <a:pt x="1060881" y="399495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Multiply 74"/>
          <p:cNvSpPr/>
          <p:nvPr/>
        </p:nvSpPr>
        <p:spPr>
          <a:xfrm>
            <a:off x="5444882" y="232135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Multiply 75"/>
          <p:cNvSpPr/>
          <p:nvPr/>
        </p:nvSpPr>
        <p:spPr>
          <a:xfrm>
            <a:off x="5597282" y="247375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Multiply 76"/>
          <p:cNvSpPr/>
          <p:nvPr/>
        </p:nvSpPr>
        <p:spPr>
          <a:xfrm>
            <a:off x="6108560" y="164098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Multiply 77"/>
          <p:cNvSpPr/>
          <p:nvPr/>
        </p:nvSpPr>
        <p:spPr>
          <a:xfrm>
            <a:off x="4832504" y="250247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Multiply 78"/>
          <p:cNvSpPr/>
          <p:nvPr/>
        </p:nvSpPr>
        <p:spPr>
          <a:xfrm>
            <a:off x="5343125" y="201078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Multiply 79"/>
          <p:cNvSpPr/>
          <p:nvPr/>
        </p:nvSpPr>
        <p:spPr>
          <a:xfrm>
            <a:off x="4196135" y="248357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Multiply 80"/>
          <p:cNvSpPr/>
          <p:nvPr/>
        </p:nvSpPr>
        <p:spPr>
          <a:xfrm>
            <a:off x="4455250" y="366750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Multiply 81"/>
          <p:cNvSpPr/>
          <p:nvPr/>
        </p:nvSpPr>
        <p:spPr>
          <a:xfrm>
            <a:off x="3423452" y="290278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Multiply 82"/>
          <p:cNvSpPr/>
          <p:nvPr/>
        </p:nvSpPr>
        <p:spPr>
          <a:xfrm>
            <a:off x="8810524" y="209956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Multiply 83"/>
          <p:cNvSpPr/>
          <p:nvPr/>
        </p:nvSpPr>
        <p:spPr>
          <a:xfrm>
            <a:off x="8094173" y="252640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Multiply 84"/>
          <p:cNvSpPr/>
          <p:nvPr/>
        </p:nvSpPr>
        <p:spPr>
          <a:xfrm>
            <a:off x="8486938" y="112112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Multiply 85"/>
          <p:cNvSpPr/>
          <p:nvPr/>
        </p:nvSpPr>
        <p:spPr>
          <a:xfrm>
            <a:off x="8508350" y="231934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Multiply 86"/>
          <p:cNvSpPr/>
          <p:nvPr/>
        </p:nvSpPr>
        <p:spPr>
          <a:xfrm>
            <a:off x="3623257" y="249512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Multiply 87"/>
          <p:cNvSpPr/>
          <p:nvPr/>
        </p:nvSpPr>
        <p:spPr>
          <a:xfrm>
            <a:off x="5311503" y="290278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Multiply 88"/>
          <p:cNvSpPr/>
          <p:nvPr/>
        </p:nvSpPr>
        <p:spPr>
          <a:xfrm>
            <a:off x="5619219" y="293279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1500770" y="62103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 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668255" y="5255907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profit</a:t>
            </a:r>
          </a:p>
        </p:txBody>
      </p:sp>
      <p:cxnSp>
        <p:nvCxnSpPr>
          <p:cNvPr id="93" name="Straight Arrow Connector 92"/>
          <p:cNvCxnSpPr>
            <a:stCxn id="90" idx="3"/>
          </p:cNvCxnSpPr>
          <p:nvPr/>
        </p:nvCxnSpPr>
        <p:spPr>
          <a:xfrm>
            <a:off x="2161528" y="6394968"/>
            <a:ext cx="4202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1" idx="3"/>
          </p:cNvCxnSpPr>
          <p:nvPr/>
        </p:nvCxnSpPr>
        <p:spPr>
          <a:xfrm flipV="1">
            <a:off x="1020819" y="4657726"/>
            <a:ext cx="0" cy="4302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237609" y="69522"/>
            <a:ext cx="2889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Regression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80434" y="1873956"/>
            <a:ext cx="7342770" cy="2766969"/>
          </a:xfrm>
          <a:custGeom>
            <a:avLst/>
            <a:gdLst>
              <a:gd name="connsiteX0" fmla="*/ 0 w 7342770"/>
              <a:gd name="connsiteY0" fmla="*/ 2766969 h 2766969"/>
              <a:gd name="connsiteX1" fmla="*/ 3593271 w 7342770"/>
              <a:gd name="connsiteY1" fmla="*/ 308657 h 2766969"/>
              <a:gd name="connsiteX2" fmla="*/ 5688579 w 7342770"/>
              <a:gd name="connsiteY2" fmla="*/ 685445 h 2766969"/>
              <a:gd name="connsiteX3" fmla="*/ 6699474 w 7342770"/>
              <a:gd name="connsiteY3" fmla="*/ 14579 h 2766969"/>
              <a:gd name="connsiteX4" fmla="*/ 7342770 w 7342770"/>
              <a:gd name="connsiteY4" fmla="*/ 207568 h 2766969"/>
              <a:gd name="connsiteX5" fmla="*/ 7342770 w 7342770"/>
              <a:gd name="connsiteY5" fmla="*/ 207568 h 276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2770" h="2766969">
                <a:moveTo>
                  <a:pt x="0" y="2766969"/>
                </a:moveTo>
                <a:cubicBezTo>
                  <a:pt x="1322587" y="1711273"/>
                  <a:pt x="2645175" y="655578"/>
                  <a:pt x="3593271" y="308657"/>
                </a:cubicBezTo>
                <a:cubicBezTo>
                  <a:pt x="4541367" y="-38264"/>
                  <a:pt x="5170879" y="734458"/>
                  <a:pt x="5688579" y="685445"/>
                </a:cubicBezTo>
                <a:cubicBezTo>
                  <a:pt x="6206279" y="636432"/>
                  <a:pt x="6423776" y="94225"/>
                  <a:pt x="6699474" y="14579"/>
                </a:cubicBezTo>
                <a:cubicBezTo>
                  <a:pt x="6975172" y="-65067"/>
                  <a:pt x="7342770" y="207568"/>
                  <a:pt x="7342770" y="207568"/>
                </a:cubicBezTo>
                <a:lnTo>
                  <a:pt x="7342770" y="207568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15910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FA75E-F03B-405F-9940-9BFA84842E1E}"/>
              </a:ext>
            </a:extLst>
          </p:cNvPr>
          <p:cNvSpPr txBox="1"/>
          <p:nvPr/>
        </p:nvSpPr>
        <p:spPr>
          <a:xfrm>
            <a:off x="104394" y="2071153"/>
            <a:ext cx="9124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The Maths Behind </a:t>
            </a:r>
          </a:p>
          <a:p>
            <a:r>
              <a:rPr lang="en-GB" sz="9600" dirty="0"/>
              <a:t>Machine Learning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346658537"/>
      </p:ext>
    </p:extLst>
  </p:cSld>
  <p:clrMapOvr>
    <a:masterClrMapping/>
  </p:clrMapOvr>
  <p:transition spd="slow">
    <p:push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B2530-FC1F-4445-8CA4-A66CB82FF8F3}"/>
              </a:ext>
            </a:extLst>
          </p:cNvPr>
          <p:cNvSpPr txBox="1"/>
          <p:nvPr/>
        </p:nvSpPr>
        <p:spPr>
          <a:xfrm>
            <a:off x="104394" y="2071153"/>
            <a:ext cx="42407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Support Vector</a:t>
            </a:r>
          </a:p>
          <a:p>
            <a:r>
              <a:rPr lang="en-GB" sz="7200" dirty="0"/>
              <a:t>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5B45F-2EE3-45A6-9236-4B4A7FA9C3AF}"/>
              </a:ext>
            </a:extLst>
          </p:cNvPr>
          <p:cNvSpPr/>
          <p:nvPr/>
        </p:nvSpPr>
        <p:spPr>
          <a:xfrm>
            <a:off x="5734050" y="0"/>
            <a:ext cx="64579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5043-2520-4542-A154-5529D30B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72" y="1524479"/>
            <a:ext cx="6398228" cy="32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85289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02C9E-E90E-4DB2-9D8D-38AE2A0B30AC}"/>
              </a:ext>
            </a:extLst>
          </p:cNvPr>
          <p:cNvSpPr/>
          <p:nvPr/>
        </p:nvSpPr>
        <p:spPr>
          <a:xfrm>
            <a:off x="0" y="2428875"/>
            <a:ext cx="42280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/>
              <a:t>How much is </a:t>
            </a:r>
          </a:p>
          <a:p>
            <a:r>
              <a:rPr lang="en-GB" sz="5400" dirty="0"/>
              <a:t>my car worth?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DA02A-0060-435F-AD85-17E6E81B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-1600200"/>
            <a:ext cx="563880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0804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A44FF74F-0072-48FC-AFB4-13D2C5597A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5054" r="4927" b="17836"/>
          <a:stretch/>
        </p:blipFill>
        <p:spPr>
          <a:xfrm>
            <a:off x="1302455" y="1219017"/>
            <a:ext cx="9619142" cy="4792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DDD3B5-E199-4351-A21F-CCA4D89B858F}"/>
              </a:ext>
            </a:extLst>
          </p:cNvPr>
          <p:cNvCxnSpPr>
            <a:cxnSpLocks/>
          </p:cNvCxnSpPr>
          <p:nvPr/>
        </p:nvCxnSpPr>
        <p:spPr>
          <a:xfrm flipH="1">
            <a:off x="5597630" y="3955921"/>
            <a:ext cx="5191124" cy="203835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228208-4049-4F35-938A-F15E42B6DC7E}"/>
              </a:ext>
            </a:extLst>
          </p:cNvPr>
          <p:cNvSpPr txBox="1"/>
          <p:nvPr/>
        </p:nvSpPr>
        <p:spPr>
          <a:xfrm>
            <a:off x="5266761" y="6396335"/>
            <a:ext cx="72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06AC1-8480-43AC-AF15-1CCCB312E0D0}"/>
              </a:ext>
            </a:extLst>
          </p:cNvPr>
          <p:cNvSpPr txBox="1"/>
          <p:nvPr/>
        </p:nvSpPr>
        <p:spPr>
          <a:xfrm rot="16200000">
            <a:off x="-285098" y="308023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price 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2181D-5162-48D9-BCDF-001C4B610BF2}"/>
              </a:ext>
            </a:extLst>
          </p:cNvPr>
          <p:cNvSpPr txBox="1"/>
          <p:nvPr/>
        </p:nvSpPr>
        <p:spPr>
          <a:xfrm>
            <a:off x="987359" y="568590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6437FB-A60D-435C-B57A-FC41A54C905B}"/>
              </a:ext>
            </a:extLst>
          </p:cNvPr>
          <p:cNvSpPr txBox="1"/>
          <p:nvPr/>
        </p:nvSpPr>
        <p:spPr>
          <a:xfrm>
            <a:off x="521683" y="80902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15,000-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21FDD6-E05A-454E-A689-AF9388B548E9}"/>
              </a:ext>
            </a:extLst>
          </p:cNvPr>
          <p:cNvSpPr txBox="1"/>
          <p:nvPr/>
        </p:nvSpPr>
        <p:spPr>
          <a:xfrm>
            <a:off x="1199917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1980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A12BD-FA70-482F-A0D5-9CB97F323496}"/>
              </a:ext>
            </a:extLst>
          </p:cNvPr>
          <p:cNvSpPr txBox="1"/>
          <p:nvPr/>
        </p:nvSpPr>
        <p:spPr>
          <a:xfrm>
            <a:off x="10070856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8D5CC7-D75C-45D8-A165-EA7B55515667}"/>
              </a:ext>
            </a:extLst>
          </p:cNvPr>
          <p:cNvSpPr/>
          <p:nvPr/>
        </p:nvSpPr>
        <p:spPr>
          <a:xfrm>
            <a:off x="1625033" y="3708165"/>
            <a:ext cx="9030878" cy="2114585"/>
          </a:xfrm>
          <a:custGeom>
            <a:avLst/>
            <a:gdLst>
              <a:gd name="connsiteX0" fmla="*/ 0 w 9030878"/>
              <a:gd name="connsiteY0" fmla="*/ 1536569 h 2114585"/>
              <a:gd name="connsiteX1" fmla="*/ 2611224 w 9030878"/>
              <a:gd name="connsiteY1" fmla="*/ 1932495 h 2114585"/>
              <a:gd name="connsiteX2" fmla="*/ 3723587 w 9030878"/>
              <a:gd name="connsiteY2" fmla="*/ 2092750 h 2114585"/>
              <a:gd name="connsiteX3" fmla="*/ 4289196 w 9030878"/>
              <a:gd name="connsiteY3" fmla="*/ 2092750 h 2114585"/>
              <a:gd name="connsiteX4" fmla="*/ 5269583 w 9030878"/>
              <a:gd name="connsiteY4" fmla="*/ 1904214 h 2114585"/>
              <a:gd name="connsiteX5" fmla="*/ 6806152 w 9030878"/>
              <a:gd name="connsiteY5" fmla="*/ 1461154 h 2114585"/>
              <a:gd name="connsiteX6" fmla="*/ 8050490 w 9030878"/>
              <a:gd name="connsiteY6" fmla="*/ 754144 h 2114585"/>
              <a:gd name="connsiteX7" fmla="*/ 8738647 w 9030878"/>
              <a:gd name="connsiteY7" fmla="*/ 169682 h 2114585"/>
              <a:gd name="connsiteX8" fmla="*/ 9030878 w 9030878"/>
              <a:gd name="connsiteY8" fmla="*/ 0 h 2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30878" h="2114585">
                <a:moveTo>
                  <a:pt x="0" y="1536569"/>
                </a:moveTo>
                <a:lnTo>
                  <a:pt x="2611224" y="1932495"/>
                </a:lnTo>
                <a:cubicBezTo>
                  <a:pt x="3231822" y="2025192"/>
                  <a:pt x="3443925" y="2066041"/>
                  <a:pt x="3723587" y="2092750"/>
                </a:cubicBezTo>
                <a:cubicBezTo>
                  <a:pt x="4003249" y="2119459"/>
                  <a:pt x="4031530" y="2124173"/>
                  <a:pt x="4289196" y="2092750"/>
                </a:cubicBezTo>
                <a:cubicBezTo>
                  <a:pt x="4546862" y="2061327"/>
                  <a:pt x="4850090" y="2009480"/>
                  <a:pt x="5269583" y="1904214"/>
                </a:cubicBezTo>
                <a:cubicBezTo>
                  <a:pt x="5689076" y="1798948"/>
                  <a:pt x="6342668" y="1652832"/>
                  <a:pt x="6806152" y="1461154"/>
                </a:cubicBezTo>
                <a:cubicBezTo>
                  <a:pt x="7269636" y="1269476"/>
                  <a:pt x="7728408" y="969389"/>
                  <a:pt x="8050490" y="754144"/>
                </a:cubicBezTo>
                <a:cubicBezTo>
                  <a:pt x="8372572" y="538899"/>
                  <a:pt x="8575249" y="295373"/>
                  <a:pt x="8738647" y="169682"/>
                </a:cubicBezTo>
                <a:cubicBezTo>
                  <a:pt x="8902045" y="43991"/>
                  <a:pt x="8966461" y="21995"/>
                  <a:pt x="9030878" y="0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EC659-4DE0-4023-872F-53C10B9266EE}"/>
                  </a:ext>
                </a:extLst>
              </p:cNvPr>
              <p:cNvSpPr txBox="1"/>
              <p:nvPr/>
            </p:nvSpPr>
            <p:spPr>
              <a:xfrm>
                <a:off x="4803062" y="1722258"/>
                <a:ext cx="4778168" cy="1158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GB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GB" sz="3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3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3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32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32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GB" sz="3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3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GB" sz="32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GB" sz="32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2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sz="32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GB" sz="32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sz="32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32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en-GB" sz="32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GB" sz="32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EC659-4DE0-4023-872F-53C10B92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62" y="1722258"/>
                <a:ext cx="4778168" cy="1158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C47140-0E22-4665-ABAF-0AC927FE53F7}"/>
                  </a:ext>
                </a:extLst>
              </p:cNvPr>
              <p:cNvSpPr txBox="1"/>
              <p:nvPr/>
            </p:nvSpPr>
            <p:spPr>
              <a:xfrm>
                <a:off x="2178423" y="1260401"/>
                <a:ext cx="20428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C47140-0E22-4665-ABAF-0AC927FE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23" y="1260401"/>
                <a:ext cx="204280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DD1BF9-79D4-45F6-AE70-90B23909A86E}"/>
                  </a:ext>
                </a:extLst>
              </p:cNvPr>
              <p:cNvSpPr txBox="1"/>
              <p:nvPr/>
            </p:nvSpPr>
            <p:spPr>
              <a:xfrm>
                <a:off x="2178423" y="2842728"/>
                <a:ext cx="1646156" cy="936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DD1BF9-79D4-45F6-AE70-90B23909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23" y="2842728"/>
                <a:ext cx="1646156" cy="9366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9E092-10E2-412B-AD24-689E55533DB5}"/>
                  </a:ext>
                </a:extLst>
              </p:cNvPr>
              <p:cNvSpPr txBox="1"/>
              <p:nvPr/>
            </p:nvSpPr>
            <p:spPr>
              <a:xfrm>
                <a:off x="2178423" y="2051564"/>
                <a:ext cx="17674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3200" dirty="0">
                    <a:solidFill>
                      <a:srgbClr val="0070C0"/>
                    </a:solidFill>
                  </a:rPr>
                  <a:t> -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9E092-10E2-412B-AD24-689E5553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23" y="2051564"/>
                <a:ext cx="1767472" cy="492443"/>
              </a:xfrm>
              <a:prstGeom prst="rect">
                <a:avLst/>
              </a:prstGeom>
              <a:blipFill>
                <a:blip r:embed="rId7"/>
                <a:stretch>
                  <a:fillRect t="-25000" r="-345" b="-5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7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2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5EA8C3-914A-41B7-BE8E-1C609235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2" t="19917" r="18516" b="18530"/>
          <a:stretch/>
        </p:blipFill>
        <p:spPr>
          <a:xfrm>
            <a:off x="1419685" y="918765"/>
            <a:ext cx="9303914" cy="513647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11BD76-C67B-4A31-A71E-7C0570EF1327}"/>
              </a:ext>
            </a:extLst>
          </p:cNvPr>
          <p:cNvCxnSpPr>
            <a:cxnSpLocks/>
          </p:cNvCxnSpPr>
          <p:nvPr/>
        </p:nvCxnSpPr>
        <p:spPr>
          <a:xfrm flipH="1">
            <a:off x="2619375" y="1371600"/>
            <a:ext cx="7877176" cy="431430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228208-4049-4F35-938A-F15E42B6DC7E}"/>
              </a:ext>
            </a:extLst>
          </p:cNvPr>
          <p:cNvSpPr txBox="1"/>
          <p:nvPr/>
        </p:nvSpPr>
        <p:spPr>
          <a:xfrm>
            <a:off x="5266761" y="6396335"/>
            <a:ext cx="72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2181D-5162-48D9-BCDF-001C4B610BF2}"/>
              </a:ext>
            </a:extLst>
          </p:cNvPr>
          <p:cNvSpPr txBox="1"/>
          <p:nvPr/>
        </p:nvSpPr>
        <p:spPr>
          <a:xfrm>
            <a:off x="987359" y="568590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6437FB-A60D-435C-B57A-FC41A54C905B}"/>
              </a:ext>
            </a:extLst>
          </p:cNvPr>
          <p:cNvSpPr txBox="1"/>
          <p:nvPr/>
        </p:nvSpPr>
        <p:spPr>
          <a:xfrm>
            <a:off x="521683" y="80902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15,000-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21FDD6-E05A-454E-A689-AF9388B548E9}"/>
              </a:ext>
            </a:extLst>
          </p:cNvPr>
          <p:cNvSpPr txBox="1"/>
          <p:nvPr/>
        </p:nvSpPr>
        <p:spPr>
          <a:xfrm>
            <a:off x="1199917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1980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A12BD-FA70-482F-A0D5-9CB97F323496}"/>
              </a:ext>
            </a:extLst>
          </p:cNvPr>
          <p:cNvSpPr txBox="1"/>
          <p:nvPr/>
        </p:nvSpPr>
        <p:spPr>
          <a:xfrm>
            <a:off x="10070856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F05E8-0B82-4354-AA0A-3CB77ABA4FF4}"/>
              </a:ext>
            </a:extLst>
          </p:cNvPr>
          <p:cNvSpPr txBox="1"/>
          <p:nvPr/>
        </p:nvSpPr>
        <p:spPr>
          <a:xfrm>
            <a:off x="578592" y="568590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3,000 -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41023-F309-4FC7-8730-9218DBAB7FB5}"/>
              </a:ext>
            </a:extLst>
          </p:cNvPr>
          <p:cNvSpPr txBox="1"/>
          <p:nvPr/>
        </p:nvSpPr>
        <p:spPr>
          <a:xfrm>
            <a:off x="514472" y="80902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10,000-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3D8B0-61C7-4EC7-80B6-0DECF8C1110C}"/>
              </a:ext>
            </a:extLst>
          </p:cNvPr>
          <p:cNvSpPr txBox="1"/>
          <p:nvPr/>
        </p:nvSpPr>
        <p:spPr>
          <a:xfrm>
            <a:off x="1192706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232D7-2664-4BF5-8CBE-1C243B3836B0}"/>
              </a:ext>
            </a:extLst>
          </p:cNvPr>
          <p:cNvSpPr txBox="1"/>
          <p:nvPr/>
        </p:nvSpPr>
        <p:spPr>
          <a:xfrm>
            <a:off x="10063645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3F85F-3E0D-4E6B-88CD-7F24F6068BA5}"/>
              </a:ext>
            </a:extLst>
          </p:cNvPr>
          <p:cNvSpPr txBox="1"/>
          <p:nvPr/>
        </p:nvSpPr>
        <p:spPr>
          <a:xfrm rot="16200000">
            <a:off x="-285098" y="308023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price (€)</a:t>
            </a:r>
          </a:p>
        </p:txBody>
      </p:sp>
    </p:spTree>
    <p:extLst>
      <p:ext uri="{BB962C8B-B14F-4D97-AF65-F5344CB8AC3E}">
        <p14:creationId xmlns:p14="http://schemas.microsoft.com/office/powerpoint/2010/main" val="108004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A44FF74F-0072-48FC-AFB4-13D2C5597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5054" r="4927" b="17836"/>
          <a:stretch/>
        </p:blipFill>
        <p:spPr>
          <a:xfrm>
            <a:off x="1296138" y="1238680"/>
            <a:ext cx="9667784" cy="4816558"/>
          </a:xfrm>
          <a:prstGeom prst="rect">
            <a:avLst/>
          </a:pr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F1B829F-6202-4A20-BE3C-63D909331CFF}"/>
              </a:ext>
            </a:extLst>
          </p:cNvPr>
          <p:cNvSpPr/>
          <p:nvPr/>
        </p:nvSpPr>
        <p:spPr>
          <a:xfrm>
            <a:off x="1596587" y="3615179"/>
            <a:ext cx="9030878" cy="2114585"/>
          </a:xfrm>
          <a:custGeom>
            <a:avLst/>
            <a:gdLst>
              <a:gd name="connsiteX0" fmla="*/ 0 w 9030878"/>
              <a:gd name="connsiteY0" fmla="*/ 1536569 h 2114585"/>
              <a:gd name="connsiteX1" fmla="*/ 2611224 w 9030878"/>
              <a:gd name="connsiteY1" fmla="*/ 1932495 h 2114585"/>
              <a:gd name="connsiteX2" fmla="*/ 3723587 w 9030878"/>
              <a:gd name="connsiteY2" fmla="*/ 2092750 h 2114585"/>
              <a:gd name="connsiteX3" fmla="*/ 4289196 w 9030878"/>
              <a:gd name="connsiteY3" fmla="*/ 2092750 h 2114585"/>
              <a:gd name="connsiteX4" fmla="*/ 5269583 w 9030878"/>
              <a:gd name="connsiteY4" fmla="*/ 1904214 h 2114585"/>
              <a:gd name="connsiteX5" fmla="*/ 6806152 w 9030878"/>
              <a:gd name="connsiteY5" fmla="*/ 1461154 h 2114585"/>
              <a:gd name="connsiteX6" fmla="*/ 8050490 w 9030878"/>
              <a:gd name="connsiteY6" fmla="*/ 754144 h 2114585"/>
              <a:gd name="connsiteX7" fmla="*/ 8738647 w 9030878"/>
              <a:gd name="connsiteY7" fmla="*/ 169682 h 2114585"/>
              <a:gd name="connsiteX8" fmla="*/ 9030878 w 9030878"/>
              <a:gd name="connsiteY8" fmla="*/ 0 h 2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30878" h="2114585">
                <a:moveTo>
                  <a:pt x="0" y="1536569"/>
                </a:moveTo>
                <a:lnTo>
                  <a:pt x="2611224" y="1932495"/>
                </a:lnTo>
                <a:cubicBezTo>
                  <a:pt x="3231822" y="2025192"/>
                  <a:pt x="3443925" y="2066041"/>
                  <a:pt x="3723587" y="2092750"/>
                </a:cubicBezTo>
                <a:cubicBezTo>
                  <a:pt x="4003249" y="2119459"/>
                  <a:pt x="4031530" y="2124173"/>
                  <a:pt x="4289196" y="2092750"/>
                </a:cubicBezTo>
                <a:cubicBezTo>
                  <a:pt x="4546862" y="2061327"/>
                  <a:pt x="4850090" y="2009480"/>
                  <a:pt x="5269583" y="1904214"/>
                </a:cubicBezTo>
                <a:cubicBezTo>
                  <a:pt x="5689076" y="1798948"/>
                  <a:pt x="6342668" y="1652832"/>
                  <a:pt x="6806152" y="1461154"/>
                </a:cubicBezTo>
                <a:cubicBezTo>
                  <a:pt x="7269636" y="1269476"/>
                  <a:pt x="7728408" y="969389"/>
                  <a:pt x="8050490" y="754144"/>
                </a:cubicBezTo>
                <a:cubicBezTo>
                  <a:pt x="8372572" y="538899"/>
                  <a:pt x="8575249" y="295373"/>
                  <a:pt x="8738647" y="169682"/>
                </a:cubicBezTo>
                <a:cubicBezTo>
                  <a:pt x="8902045" y="43991"/>
                  <a:pt x="8966461" y="21995"/>
                  <a:pt x="9030878" y="0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6841E-CD2F-49AB-9295-97758F3950A3}"/>
              </a:ext>
            </a:extLst>
          </p:cNvPr>
          <p:cNvSpPr txBox="1"/>
          <p:nvPr/>
        </p:nvSpPr>
        <p:spPr>
          <a:xfrm>
            <a:off x="5266761" y="6396335"/>
            <a:ext cx="72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EC9C0-5361-4B90-90CA-4063D3CB8CFE}"/>
              </a:ext>
            </a:extLst>
          </p:cNvPr>
          <p:cNvSpPr txBox="1"/>
          <p:nvPr/>
        </p:nvSpPr>
        <p:spPr>
          <a:xfrm>
            <a:off x="987359" y="568590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F379A-AC46-47A1-AA28-203E52E892DC}"/>
              </a:ext>
            </a:extLst>
          </p:cNvPr>
          <p:cNvSpPr txBox="1"/>
          <p:nvPr/>
        </p:nvSpPr>
        <p:spPr>
          <a:xfrm>
            <a:off x="521683" y="80902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15,000-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635D6-1FC2-4997-8F01-52196A302346}"/>
              </a:ext>
            </a:extLst>
          </p:cNvPr>
          <p:cNvSpPr txBox="1"/>
          <p:nvPr/>
        </p:nvSpPr>
        <p:spPr>
          <a:xfrm>
            <a:off x="1199917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1980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E7C25F-62D6-472E-8C1F-9F890C0BAC25}"/>
              </a:ext>
            </a:extLst>
          </p:cNvPr>
          <p:cNvSpPr txBox="1"/>
          <p:nvPr/>
        </p:nvSpPr>
        <p:spPr>
          <a:xfrm>
            <a:off x="10070856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D73B-82A2-453A-921C-1A667A063F2C}"/>
              </a:ext>
            </a:extLst>
          </p:cNvPr>
          <p:cNvSpPr txBox="1"/>
          <p:nvPr/>
        </p:nvSpPr>
        <p:spPr>
          <a:xfrm rot="16200000">
            <a:off x="-285098" y="308023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price (€)</a:t>
            </a:r>
          </a:p>
        </p:txBody>
      </p:sp>
    </p:spTree>
    <p:extLst>
      <p:ext uri="{BB962C8B-B14F-4D97-AF65-F5344CB8AC3E}">
        <p14:creationId xmlns:p14="http://schemas.microsoft.com/office/powerpoint/2010/main" val="373081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A44FF74F-0072-48FC-AFB4-13D2C5597A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5054" r="4927" b="17836"/>
          <a:stretch/>
        </p:blipFill>
        <p:spPr>
          <a:xfrm>
            <a:off x="1296138" y="1238680"/>
            <a:ext cx="9667784" cy="4816558"/>
          </a:xfrm>
          <a:prstGeom prst="rect">
            <a:avLst/>
          </a:pr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F1B829F-6202-4A20-BE3C-63D909331CFF}"/>
              </a:ext>
            </a:extLst>
          </p:cNvPr>
          <p:cNvSpPr/>
          <p:nvPr/>
        </p:nvSpPr>
        <p:spPr>
          <a:xfrm>
            <a:off x="1596587" y="3615179"/>
            <a:ext cx="9030878" cy="2114585"/>
          </a:xfrm>
          <a:custGeom>
            <a:avLst/>
            <a:gdLst>
              <a:gd name="connsiteX0" fmla="*/ 0 w 9030878"/>
              <a:gd name="connsiteY0" fmla="*/ 1536569 h 2114585"/>
              <a:gd name="connsiteX1" fmla="*/ 2611224 w 9030878"/>
              <a:gd name="connsiteY1" fmla="*/ 1932495 h 2114585"/>
              <a:gd name="connsiteX2" fmla="*/ 3723587 w 9030878"/>
              <a:gd name="connsiteY2" fmla="*/ 2092750 h 2114585"/>
              <a:gd name="connsiteX3" fmla="*/ 4289196 w 9030878"/>
              <a:gd name="connsiteY3" fmla="*/ 2092750 h 2114585"/>
              <a:gd name="connsiteX4" fmla="*/ 5269583 w 9030878"/>
              <a:gd name="connsiteY4" fmla="*/ 1904214 h 2114585"/>
              <a:gd name="connsiteX5" fmla="*/ 6806152 w 9030878"/>
              <a:gd name="connsiteY5" fmla="*/ 1461154 h 2114585"/>
              <a:gd name="connsiteX6" fmla="*/ 8050490 w 9030878"/>
              <a:gd name="connsiteY6" fmla="*/ 754144 h 2114585"/>
              <a:gd name="connsiteX7" fmla="*/ 8738647 w 9030878"/>
              <a:gd name="connsiteY7" fmla="*/ 169682 h 2114585"/>
              <a:gd name="connsiteX8" fmla="*/ 9030878 w 9030878"/>
              <a:gd name="connsiteY8" fmla="*/ 0 h 2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30878" h="2114585">
                <a:moveTo>
                  <a:pt x="0" y="1536569"/>
                </a:moveTo>
                <a:lnTo>
                  <a:pt x="2611224" y="1932495"/>
                </a:lnTo>
                <a:cubicBezTo>
                  <a:pt x="3231822" y="2025192"/>
                  <a:pt x="3443925" y="2066041"/>
                  <a:pt x="3723587" y="2092750"/>
                </a:cubicBezTo>
                <a:cubicBezTo>
                  <a:pt x="4003249" y="2119459"/>
                  <a:pt x="4031530" y="2124173"/>
                  <a:pt x="4289196" y="2092750"/>
                </a:cubicBezTo>
                <a:cubicBezTo>
                  <a:pt x="4546862" y="2061327"/>
                  <a:pt x="4850090" y="2009480"/>
                  <a:pt x="5269583" y="1904214"/>
                </a:cubicBezTo>
                <a:cubicBezTo>
                  <a:pt x="5689076" y="1798948"/>
                  <a:pt x="6342668" y="1652832"/>
                  <a:pt x="6806152" y="1461154"/>
                </a:cubicBezTo>
                <a:cubicBezTo>
                  <a:pt x="7269636" y="1269476"/>
                  <a:pt x="7728408" y="969389"/>
                  <a:pt x="8050490" y="754144"/>
                </a:cubicBezTo>
                <a:cubicBezTo>
                  <a:pt x="8372572" y="538899"/>
                  <a:pt x="8575249" y="295373"/>
                  <a:pt x="8738647" y="169682"/>
                </a:cubicBezTo>
                <a:cubicBezTo>
                  <a:pt x="8902045" y="43991"/>
                  <a:pt x="8966461" y="21995"/>
                  <a:pt x="9030878" y="0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56C104B-1FC7-4FB1-9F06-9F6C90E1DF63}"/>
              </a:ext>
            </a:extLst>
          </p:cNvPr>
          <p:cNvSpPr/>
          <p:nvPr/>
        </p:nvSpPr>
        <p:spPr>
          <a:xfrm>
            <a:off x="1602638" y="3896676"/>
            <a:ext cx="9030878" cy="2114585"/>
          </a:xfrm>
          <a:custGeom>
            <a:avLst/>
            <a:gdLst>
              <a:gd name="connsiteX0" fmla="*/ 0 w 9030878"/>
              <a:gd name="connsiteY0" fmla="*/ 1536569 h 2114585"/>
              <a:gd name="connsiteX1" fmla="*/ 2611224 w 9030878"/>
              <a:gd name="connsiteY1" fmla="*/ 1932495 h 2114585"/>
              <a:gd name="connsiteX2" fmla="*/ 3723587 w 9030878"/>
              <a:gd name="connsiteY2" fmla="*/ 2092750 h 2114585"/>
              <a:gd name="connsiteX3" fmla="*/ 4289196 w 9030878"/>
              <a:gd name="connsiteY3" fmla="*/ 2092750 h 2114585"/>
              <a:gd name="connsiteX4" fmla="*/ 5269583 w 9030878"/>
              <a:gd name="connsiteY4" fmla="*/ 1904214 h 2114585"/>
              <a:gd name="connsiteX5" fmla="*/ 6806152 w 9030878"/>
              <a:gd name="connsiteY5" fmla="*/ 1461154 h 2114585"/>
              <a:gd name="connsiteX6" fmla="*/ 8050490 w 9030878"/>
              <a:gd name="connsiteY6" fmla="*/ 754144 h 2114585"/>
              <a:gd name="connsiteX7" fmla="*/ 8738647 w 9030878"/>
              <a:gd name="connsiteY7" fmla="*/ 169682 h 2114585"/>
              <a:gd name="connsiteX8" fmla="*/ 9030878 w 9030878"/>
              <a:gd name="connsiteY8" fmla="*/ 0 h 2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30878" h="2114585">
                <a:moveTo>
                  <a:pt x="0" y="1536569"/>
                </a:moveTo>
                <a:lnTo>
                  <a:pt x="2611224" y="1932495"/>
                </a:lnTo>
                <a:cubicBezTo>
                  <a:pt x="3231822" y="2025192"/>
                  <a:pt x="3443925" y="2066041"/>
                  <a:pt x="3723587" y="2092750"/>
                </a:cubicBezTo>
                <a:cubicBezTo>
                  <a:pt x="4003249" y="2119459"/>
                  <a:pt x="4031530" y="2124173"/>
                  <a:pt x="4289196" y="2092750"/>
                </a:cubicBezTo>
                <a:cubicBezTo>
                  <a:pt x="4546862" y="2061327"/>
                  <a:pt x="4850090" y="2009480"/>
                  <a:pt x="5269583" y="1904214"/>
                </a:cubicBezTo>
                <a:cubicBezTo>
                  <a:pt x="5689076" y="1798948"/>
                  <a:pt x="6342668" y="1652832"/>
                  <a:pt x="6806152" y="1461154"/>
                </a:cubicBezTo>
                <a:cubicBezTo>
                  <a:pt x="7269636" y="1269476"/>
                  <a:pt x="7728408" y="969389"/>
                  <a:pt x="8050490" y="754144"/>
                </a:cubicBezTo>
                <a:cubicBezTo>
                  <a:pt x="8372572" y="538899"/>
                  <a:pt x="8575249" y="295373"/>
                  <a:pt x="8738647" y="169682"/>
                </a:cubicBezTo>
                <a:cubicBezTo>
                  <a:pt x="8902045" y="43991"/>
                  <a:pt x="8966461" y="21995"/>
                  <a:pt x="9030878" y="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AF30CC7-FFFB-45B6-952C-AE4815F32E88}"/>
              </a:ext>
            </a:extLst>
          </p:cNvPr>
          <p:cNvSpPr/>
          <p:nvPr/>
        </p:nvSpPr>
        <p:spPr>
          <a:xfrm>
            <a:off x="1602638" y="3275449"/>
            <a:ext cx="9030878" cy="2114585"/>
          </a:xfrm>
          <a:custGeom>
            <a:avLst/>
            <a:gdLst>
              <a:gd name="connsiteX0" fmla="*/ 0 w 9030878"/>
              <a:gd name="connsiteY0" fmla="*/ 1536569 h 2114585"/>
              <a:gd name="connsiteX1" fmla="*/ 2611224 w 9030878"/>
              <a:gd name="connsiteY1" fmla="*/ 1932495 h 2114585"/>
              <a:gd name="connsiteX2" fmla="*/ 3723587 w 9030878"/>
              <a:gd name="connsiteY2" fmla="*/ 2092750 h 2114585"/>
              <a:gd name="connsiteX3" fmla="*/ 4289196 w 9030878"/>
              <a:gd name="connsiteY3" fmla="*/ 2092750 h 2114585"/>
              <a:gd name="connsiteX4" fmla="*/ 5269583 w 9030878"/>
              <a:gd name="connsiteY4" fmla="*/ 1904214 h 2114585"/>
              <a:gd name="connsiteX5" fmla="*/ 6806152 w 9030878"/>
              <a:gd name="connsiteY5" fmla="*/ 1461154 h 2114585"/>
              <a:gd name="connsiteX6" fmla="*/ 8050490 w 9030878"/>
              <a:gd name="connsiteY6" fmla="*/ 754144 h 2114585"/>
              <a:gd name="connsiteX7" fmla="*/ 8738647 w 9030878"/>
              <a:gd name="connsiteY7" fmla="*/ 169682 h 2114585"/>
              <a:gd name="connsiteX8" fmla="*/ 9030878 w 9030878"/>
              <a:gd name="connsiteY8" fmla="*/ 0 h 2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30878" h="2114585">
                <a:moveTo>
                  <a:pt x="0" y="1536569"/>
                </a:moveTo>
                <a:lnTo>
                  <a:pt x="2611224" y="1932495"/>
                </a:lnTo>
                <a:cubicBezTo>
                  <a:pt x="3231822" y="2025192"/>
                  <a:pt x="3443925" y="2066041"/>
                  <a:pt x="3723587" y="2092750"/>
                </a:cubicBezTo>
                <a:cubicBezTo>
                  <a:pt x="4003249" y="2119459"/>
                  <a:pt x="4031530" y="2124173"/>
                  <a:pt x="4289196" y="2092750"/>
                </a:cubicBezTo>
                <a:cubicBezTo>
                  <a:pt x="4546862" y="2061327"/>
                  <a:pt x="4850090" y="2009480"/>
                  <a:pt x="5269583" y="1904214"/>
                </a:cubicBezTo>
                <a:cubicBezTo>
                  <a:pt x="5689076" y="1798948"/>
                  <a:pt x="6342668" y="1652832"/>
                  <a:pt x="6806152" y="1461154"/>
                </a:cubicBezTo>
                <a:cubicBezTo>
                  <a:pt x="7269636" y="1269476"/>
                  <a:pt x="7728408" y="969389"/>
                  <a:pt x="8050490" y="754144"/>
                </a:cubicBezTo>
                <a:cubicBezTo>
                  <a:pt x="8372572" y="538899"/>
                  <a:pt x="8575249" y="295373"/>
                  <a:pt x="8738647" y="169682"/>
                </a:cubicBezTo>
                <a:cubicBezTo>
                  <a:pt x="8902045" y="43991"/>
                  <a:pt x="8966461" y="21995"/>
                  <a:pt x="9030878" y="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E483F4-F3E8-4962-B4D0-8FB47884A79A}"/>
                  </a:ext>
                </a:extLst>
              </p:cNvPr>
              <p:cNvSpPr txBox="1"/>
              <p:nvPr/>
            </p:nvSpPr>
            <p:spPr>
              <a:xfrm>
                <a:off x="10940016" y="3031200"/>
                <a:ext cx="113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E483F4-F3E8-4962-B4D0-8FB47884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016" y="3031200"/>
                <a:ext cx="113306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0FD0C1-8C54-4159-ACE4-0F2A61FE6189}"/>
                  </a:ext>
                </a:extLst>
              </p:cNvPr>
              <p:cNvSpPr txBox="1"/>
              <p:nvPr/>
            </p:nvSpPr>
            <p:spPr>
              <a:xfrm>
                <a:off x="10927914" y="3646959"/>
                <a:ext cx="113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0FD0C1-8C54-4159-ACE4-0F2A61FE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914" y="3646959"/>
                <a:ext cx="113306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B6841E-CD2F-49AB-9295-97758F3950A3}"/>
              </a:ext>
            </a:extLst>
          </p:cNvPr>
          <p:cNvSpPr txBox="1"/>
          <p:nvPr/>
        </p:nvSpPr>
        <p:spPr>
          <a:xfrm>
            <a:off x="5266761" y="6396335"/>
            <a:ext cx="72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EC9C0-5361-4B90-90CA-4063D3CB8CFE}"/>
              </a:ext>
            </a:extLst>
          </p:cNvPr>
          <p:cNvSpPr txBox="1"/>
          <p:nvPr/>
        </p:nvSpPr>
        <p:spPr>
          <a:xfrm>
            <a:off x="987359" y="568590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F379A-AC46-47A1-AA28-203E52E892DC}"/>
              </a:ext>
            </a:extLst>
          </p:cNvPr>
          <p:cNvSpPr txBox="1"/>
          <p:nvPr/>
        </p:nvSpPr>
        <p:spPr>
          <a:xfrm>
            <a:off x="521683" y="80902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15,000-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635D6-1FC2-4997-8F01-52196A302346}"/>
              </a:ext>
            </a:extLst>
          </p:cNvPr>
          <p:cNvSpPr txBox="1"/>
          <p:nvPr/>
        </p:nvSpPr>
        <p:spPr>
          <a:xfrm>
            <a:off x="1199917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1980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E7C25F-62D6-472E-8C1F-9F890C0BAC25}"/>
              </a:ext>
            </a:extLst>
          </p:cNvPr>
          <p:cNvSpPr txBox="1"/>
          <p:nvPr/>
        </p:nvSpPr>
        <p:spPr>
          <a:xfrm>
            <a:off x="10070856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EE537-6453-4C21-AA72-C6770F4B94B6}"/>
              </a:ext>
            </a:extLst>
          </p:cNvPr>
          <p:cNvSpPr txBox="1"/>
          <p:nvPr/>
        </p:nvSpPr>
        <p:spPr>
          <a:xfrm rot="16200000">
            <a:off x="-285098" y="308023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price (€)</a:t>
            </a:r>
          </a:p>
        </p:txBody>
      </p:sp>
    </p:spTree>
    <p:extLst>
      <p:ext uri="{BB962C8B-B14F-4D97-AF65-F5344CB8AC3E}">
        <p14:creationId xmlns:p14="http://schemas.microsoft.com/office/powerpoint/2010/main" val="172957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2" grpId="0"/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F8158B-9860-4628-9F7E-D8DA080D7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5054" r="4927" b="18637"/>
          <a:stretch/>
        </p:blipFill>
        <p:spPr>
          <a:xfrm>
            <a:off x="1534263" y="1533525"/>
            <a:ext cx="2867786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635918-1E67-4B0C-9C67-22EA61EE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5054" r="4927" b="18637"/>
          <a:stretch/>
        </p:blipFill>
        <p:spPr>
          <a:xfrm>
            <a:off x="4706088" y="1533524"/>
            <a:ext cx="2867786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3743C2-20FC-4F6A-AE24-E080F1F85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5054" r="4927" b="18637"/>
          <a:stretch/>
        </p:blipFill>
        <p:spPr>
          <a:xfrm>
            <a:off x="7877913" y="1533524"/>
            <a:ext cx="2867786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43F5B7-9CCF-4936-A4D7-D1107511BC45}"/>
              </a:ext>
            </a:extLst>
          </p:cNvPr>
          <p:cNvCxnSpPr>
            <a:cxnSpLocks/>
          </p:cNvCxnSpPr>
          <p:nvPr/>
        </p:nvCxnSpPr>
        <p:spPr>
          <a:xfrm flipV="1">
            <a:off x="2828545" y="3371850"/>
            <a:ext cx="1573504" cy="1314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44AD03-86FA-43E2-A220-98DAB0480068}"/>
              </a:ext>
            </a:extLst>
          </p:cNvPr>
          <p:cNvSpPr/>
          <p:nvPr/>
        </p:nvSpPr>
        <p:spPr>
          <a:xfrm>
            <a:off x="7972425" y="1572989"/>
            <a:ext cx="2680470" cy="3080019"/>
          </a:xfrm>
          <a:custGeom>
            <a:avLst/>
            <a:gdLst>
              <a:gd name="connsiteX0" fmla="*/ 0 w 2680470"/>
              <a:gd name="connsiteY0" fmla="*/ 2656111 h 3080019"/>
              <a:gd name="connsiteX1" fmla="*/ 533400 w 2680470"/>
              <a:gd name="connsiteY1" fmla="*/ 3018061 h 3080019"/>
              <a:gd name="connsiteX2" fmla="*/ 819150 w 2680470"/>
              <a:gd name="connsiteY2" fmla="*/ 2999011 h 3080019"/>
              <a:gd name="connsiteX3" fmla="*/ 885825 w 2680470"/>
              <a:gd name="connsiteY3" fmla="*/ 2227486 h 3080019"/>
              <a:gd name="connsiteX4" fmla="*/ 1095375 w 2680470"/>
              <a:gd name="connsiteY4" fmla="*/ 3027586 h 3080019"/>
              <a:gd name="connsiteX5" fmla="*/ 1257300 w 2680470"/>
              <a:gd name="connsiteY5" fmla="*/ 2884711 h 3080019"/>
              <a:gd name="connsiteX6" fmla="*/ 1323975 w 2680470"/>
              <a:gd name="connsiteY6" fmla="*/ 2770411 h 3080019"/>
              <a:gd name="connsiteX7" fmla="*/ 1581150 w 2680470"/>
              <a:gd name="connsiteY7" fmla="*/ 2808511 h 3080019"/>
              <a:gd name="connsiteX8" fmla="*/ 1628775 w 2680470"/>
              <a:gd name="connsiteY8" fmla="*/ 2798986 h 3080019"/>
              <a:gd name="connsiteX9" fmla="*/ 1657350 w 2680470"/>
              <a:gd name="connsiteY9" fmla="*/ 2732311 h 3080019"/>
              <a:gd name="connsiteX10" fmla="*/ 1724025 w 2680470"/>
              <a:gd name="connsiteY10" fmla="*/ 2741836 h 3080019"/>
              <a:gd name="connsiteX11" fmla="*/ 1724025 w 2680470"/>
              <a:gd name="connsiteY11" fmla="*/ 2637061 h 3080019"/>
              <a:gd name="connsiteX12" fmla="*/ 1781175 w 2680470"/>
              <a:gd name="connsiteY12" fmla="*/ 2751361 h 3080019"/>
              <a:gd name="connsiteX13" fmla="*/ 1781175 w 2680470"/>
              <a:gd name="connsiteY13" fmla="*/ 2827561 h 3080019"/>
              <a:gd name="connsiteX14" fmla="*/ 1876425 w 2680470"/>
              <a:gd name="connsiteY14" fmla="*/ 2656111 h 3080019"/>
              <a:gd name="connsiteX15" fmla="*/ 1943100 w 2680470"/>
              <a:gd name="connsiteY15" fmla="*/ 2637061 h 3080019"/>
              <a:gd name="connsiteX16" fmla="*/ 2028825 w 2680470"/>
              <a:gd name="connsiteY16" fmla="*/ 2608486 h 3080019"/>
              <a:gd name="connsiteX17" fmla="*/ 2105025 w 2680470"/>
              <a:gd name="connsiteY17" fmla="*/ 2551336 h 3080019"/>
              <a:gd name="connsiteX18" fmla="*/ 2085975 w 2680470"/>
              <a:gd name="connsiteY18" fmla="*/ 2513236 h 3080019"/>
              <a:gd name="connsiteX19" fmla="*/ 2085975 w 2680470"/>
              <a:gd name="connsiteY19" fmla="*/ 2465611 h 3080019"/>
              <a:gd name="connsiteX20" fmla="*/ 2095500 w 2680470"/>
              <a:gd name="connsiteY20" fmla="*/ 2360836 h 3080019"/>
              <a:gd name="connsiteX21" fmla="*/ 2162175 w 2680470"/>
              <a:gd name="connsiteY21" fmla="*/ 2341786 h 3080019"/>
              <a:gd name="connsiteX22" fmla="*/ 2162175 w 2680470"/>
              <a:gd name="connsiteY22" fmla="*/ 2522761 h 3080019"/>
              <a:gd name="connsiteX23" fmla="*/ 2219325 w 2680470"/>
              <a:gd name="connsiteY23" fmla="*/ 2646586 h 3080019"/>
              <a:gd name="connsiteX24" fmla="*/ 2257425 w 2680470"/>
              <a:gd name="connsiteY24" fmla="*/ 2560861 h 3080019"/>
              <a:gd name="connsiteX25" fmla="*/ 2238375 w 2680470"/>
              <a:gd name="connsiteY25" fmla="*/ 2360836 h 3080019"/>
              <a:gd name="connsiteX26" fmla="*/ 2219325 w 2680470"/>
              <a:gd name="connsiteY26" fmla="*/ 2227486 h 3080019"/>
              <a:gd name="connsiteX27" fmla="*/ 2295525 w 2680470"/>
              <a:gd name="connsiteY27" fmla="*/ 2208436 h 3080019"/>
              <a:gd name="connsiteX28" fmla="*/ 2343150 w 2680470"/>
              <a:gd name="connsiteY28" fmla="*/ 2313211 h 3080019"/>
              <a:gd name="connsiteX29" fmla="*/ 2305050 w 2680470"/>
              <a:gd name="connsiteY29" fmla="*/ 2351311 h 3080019"/>
              <a:gd name="connsiteX30" fmla="*/ 2314575 w 2680470"/>
              <a:gd name="connsiteY30" fmla="*/ 2008411 h 3080019"/>
              <a:gd name="connsiteX31" fmla="*/ 2324100 w 2680470"/>
              <a:gd name="connsiteY31" fmla="*/ 1951261 h 3080019"/>
              <a:gd name="connsiteX32" fmla="*/ 2371725 w 2680470"/>
              <a:gd name="connsiteY32" fmla="*/ 2046511 h 3080019"/>
              <a:gd name="connsiteX33" fmla="*/ 2390775 w 2680470"/>
              <a:gd name="connsiteY33" fmla="*/ 2103661 h 3080019"/>
              <a:gd name="connsiteX34" fmla="*/ 2381250 w 2680470"/>
              <a:gd name="connsiteY34" fmla="*/ 2198911 h 3080019"/>
              <a:gd name="connsiteX35" fmla="*/ 2390775 w 2680470"/>
              <a:gd name="connsiteY35" fmla="*/ 2227486 h 3080019"/>
              <a:gd name="connsiteX36" fmla="*/ 2524125 w 2680470"/>
              <a:gd name="connsiteY36" fmla="*/ 3065686 h 3080019"/>
              <a:gd name="connsiteX37" fmla="*/ 2447925 w 2680470"/>
              <a:gd name="connsiteY37" fmla="*/ 2056036 h 3080019"/>
              <a:gd name="connsiteX38" fmla="*/ 2447925 w 2680470"/>
              <a:gd name="connsiteY38" fmla="*/ 1941736 h 3080019"/>
              <a:gd name="connsiteX39" fmla="*/ 2457450 w 2680470"/>
              <a:gd name="connsiteY39" fmla="*/ 1856011 h 3080019"/>
              <a:gd name="connsiteX40" fmla="*/ 2533650 w 2680470"/>
              <a:gd name="connsiteY40" fmla="*/ 1894111 h 3080019"/>
              <a:gd name="connsiteX41" fmla="*/ 2552700 w 2680470"/>
              <a:gd name="connsiteY41" fmla="*/ 465361 h 3080019"/>
              <a:gd name="connsiteX42" fmla="*/ 2581275 w 2680470"/>
              <a:gd name="connsiteY42" fmla="*/ 1884586 h 3080019"/>
              <a:gd name="connsiteX43" fmla="*/ 2609850 w 2680470"/>
              <a:gd name="connsiteY43" fmla="*/ 84361 h 3080019"/>
              <a:gd name="connsiteX44" fmla="*/ 2676525 w 2680470"/>
              <a:gd name="connsiteY44" fmla="*/ 417736 h 3080019"/>
              <a:gd name="connsiteX45" fmla="*/ 2667000 w 2680470"/>
              <a:gd name="connsiteY45" fmla="*/ 1503586 h 30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80470" h="3080019">
                <a:moveTo>
                  <a:pt x="0" y="2656111"/>
                </a:moveTo>
                <a:cubicBezTo>
                  <a:pt x="198437" y="2808511"/>
                  <a:pt x="396875" y="2960911"/>
                  <a:pt x="533400" y="3018061"/>
                </a:cubicBezTo>
                <a:cubicBezTo>
                  <a:pt x="669925" y="3075211"/>
                  <a:pt x="760413" y="3130773"/>
                  <a:pt x="819150" y="2999011"/>
                </a:cubicBezTo>
                <a:cubicBezTo>
                  <a:pt x="877887" y="2867249"/>
                  <a:pt x="839788" y="2222723"/>
                  <a:pt x="885825" y="2227486"/>
                </a:cubicBezTo>
                <a:cubicBezTo>
                  <a:pt x="931863" y="2232248"/>
                  <a:pt x="1033463" y="2918049"/>
                  <a:pt x="1095375" y="3027586"/>
                </a:cubicBezTo>
                <a:cubicBezTo>
                  <a:pt x="1157287" y="3137123"/>
                  <a:pt x="1219200" y="2927573"/>
                  <a:pt x="1257300" y="2884711"/>
                </a:cubicBezTo>
                <a:cubicBezTo>
                  <a:pt x="1295400" y="2841849"/>
                  <a:pt x="1270000" y="2783111"/>
                  <a:pt x="1323975" y="2770411"/>
                </a:cubicBezTo>
                <a:cubicBezTo>
                  <a:pt x="1377950" y="2757711"/>
                  <a:pt x="1530350" y="2803749"/>
                  <a:pt x="1581150" y="2808511"/>
                </a:cubicBezTo>
                <a:cubicBezTo>
                  <a:pt x="1631950" y="2813273"/>
                  <a:pt x="1616075" y="2811686"/>
                  <a:pt x="1628775" y="2798986"/>
                </a:cubicBezTo>
                <a:cubicBezTo>
                  <a:pt x="1641475" y="2786286"/>
                  <a:pt x="1641475" y="2741836"/>
                  <a:pt x="1657350" y="2732311"/>
                </a:cubicBezTo>
                <a:cubicBezTo>
                  <a:pt x="1673225" y="2722786"/>
                  <a:pt x="1712913" y="2757711"/>
                  <a:pt x="1724025" y="2741836"/>
                </a:cubicBezTo>
                <a:cubicBezTo>
                  <a:pt x="1735138" y="2725961"/>
                  <a:pt x="1714500" y="2635473"/>
                  <a:pt x="1724025" y="2637061"/>
                </a:cubicBezTo>
                <a:cubicBezTo>
                  <a:pt x="1733550" y="2638648"/>
                  <a:pt x="1771650" y="2719611"/>
                  <a:pt x="1781175" y="2751361"/>
                </a:cubicBezTo>
                <a:cubicBezTo>
                  <a:pt x="1790700" y="2783111"/>
                  <a:pt x="1765300" y="2843436"/>
                  <a:pt x="1781175" y="2827561"/>
                </a:cubicBezTo>
                <a:cubicBezTo>
                  <a:pt x="1797050" y="2811686"/>
                  <a:pt x="1849438" y="2687861"/>
                  <a:pt x="1876425" y="2656111"/>
                </a:cubicBezTo>
                <a:cubicBezTo>
                  <a:pt x="1903412" y="2624361"/>
                  <a:pt x="1917700" y="2644998"/>
                  <a:pt x="1943100" y="2637061"/>
                </a:cubicBezTo>
                <a:cubicBezTo>
                  <a:pt x="1968500" y="2629124"/>
                  <a:pt x="2001838" y="2622773"/>
                  <a:pt x="2028825" y="2608486"/>
                </a:cubicBezTo>
                <a:cubicBezTo>
                  <a:pt x="2055813" y="2594198"/>
                  <a:pt x="2105025" y="2551336"/>
                  <a:pt x="2105025" y="2551336"/>
                </a:cubicBezTo>
                <a:cubicBezTo>
                  <a:pt x="2114550" y="2535461"/>
                  <a:pt x="2085975" y="2513236"/>
                  <a:pt x="2085975" y="2513236"/>
                </a:cubicBezTo>
                <a:cubicBezTo>
                  <a:pt x="2082800" y="2498949"/>
                  <a:pt x="2084388" y="2491011"/>
                  <a:pt x="2085975" y="2465611"/>
                </a:cubicBezTo>
                <a:cubicBezTo>
                  <a:pt x="2087563" y="2440211"/>
                  <a:pt x="2082800" y="2381473"/>
                  <a:pt x="2095500" y="2360836"/>
                </a:cubicBezTo>
                <a:cubicBezTo>
                  <a:pt x="2108200" y="2340199"/>
                  <a:pt x="2151063" y="2314799"/>
                  <a:pt x="2162175" y="2341786"/>
                </a:cubicBezTo>
                <a:cubicBezTo>
                  <a:pt x="2173287" y="2368773"/>
                  <a:pt x="2152650" y="2471961"/>
                  <a:pt x="2162175" y="2522761"/>
                </a:cubicBezTo>
                <a:cubicBezTo>
                  <a:pt x="2171700" y="2573561"/>
                  <a:pt x="2203450" y="2640236"/>
                  <a:pt x="2219325" y="2646586"/>
                </a:cubicBezTo>
                <a:cubicBezTo>
                  <a:pt x="2235200" y="2652936"/>
                  <a:pt x="2254250" y="2608486"/>
                  <a:pt x="2257425" y="2560861"/>
                </a:cubicBezTo>
                <a:cubicBezTo>
                  <a:pt x="2260600" y="2513236"/>
                  <a:pt x="2244725" y="2416398"/>
                  <a:pt x="2238375" y="2360836"/>
                </a:cubicBezTo>
                <a:cubicBezTo>
                  <a:pt x="2232025" y="2305274"/>
                  <a:pt x="2209800" y="2252886"/>
                  <a:pt x="2219325" y="2227486"/>
                </a:cubicBezTo>
                <a:cubicBezTo>
                  <a:pt x="2228850" y="2202086"/>
                  <a:pt x="2274888" y="2194149"/>
                  <a:pt x="2295525" y="2208436"/>
                </a:cubicBezTo>
                <a:cubicBezTo>
                  <a:pt x="2316162" y="2222723"/>
                  <a:pt x="2343150" y="2313211"/>
                  <a:pt x="2343150" y="2313211"/>
                </a:cubicBezTo>
                <a:cubicBezTo>
                  <a:pt x="2344738" y="2337024"/>
                  <a:pt x="2309812" y="2402111"/>
                  <a:pt x="2305050" y="2351311"/>
                </a:cubicBezTo>
                <a:cubicBezTo>
                  <a:pt x="2300288" y="2300511"/>
                  <a:pt x="2311400" y="2075086"/>
                  <a:pt x="2314575" y="2008411"/>
                </a:cubicBezTo>
                <a:cubicBezTo>
                  <a:pt x="2317750" y="1941736"/>
                  <a:pt x="2314575" y="1944911"/>
                  <a:pt x="2324100" y="1951261"/>
                </a:cubicBezTo>
                <a:cubicBezTo>
                  <a:pt x="2333625" y="1957611"/>
                  <a:pt x="2360613" y="2021111"/>
                  <a:pt x="2371725" y="2046511"/>
                </a:cubicBezTo>
                <a:cubicBezTo>
                  <a:pt x="2382837" y="2071911"/>
                  <a:pt x="2389188" y="2078261"/>
                  <a:pt x="2390775" y="2103661"/>
                </a:cubicBezTo>
                <a:cubicBezTo>
                  <a:pt x="2392363" y="2129061"/>
                  <a:pt x="2381250" y="2198911"/>
                  <a:pt x="2381250" y="2198911"/>
                </a:cubicBezTo>
                <a:cubicBezTo>
                  <a:pt x="2381250" y="2219548"/>
                  <a:pt x="2366963" y="2083024"/>
                  <a:pt x="2390775" y="2227486"/>
                </a:cubicBezTo>
                <a:cubicBezTo>
                  <a:pt x="2414587" y="2371948"/>
                  <a:pt x="2514600" y="3094261"/>
                  <a:pt x="2524125" y="3065686"/>
                </a:cubicBezTo>
                <a:cubicBezTo>
                  <a:pt x="2533650" y="3037111"/>
                  <a:pt x="2460625" y="2243361"/>
                  <a:pt x="2447925" y="2056036"/>
                </a:cubicBezTo>
                <a:cubicBezTo>
                  <a:pt x="2435225" y="1868711"/>
                  <a:pt x="2446338" y="1975073"/>
                  <a:pt x="2447925" y="1941736"/>
                </a:cubicBezTo>
                <a:cubicBezTo>
                  <a:pt x="2449512" y="1908399"/>
                  <a:pt x="2443163" y="1863948"/>
                  <a:pt x="2457450" y="1856011"/>
                </a:cubicBezTo>
                <a:cubicBezTo>
                  <a:pt x="2471737" y="1848074"/>
                  <a:pt x="2517775" y="2125886"/>
                  <a:pt x="2533650" y="1894111"/>
                </a:cubicBezTo>
                <a:cubicBezTo>
                  <a:pt x="2549525" y="1662336"/>
                  <a:pt x="2544762" y="466949"/>
                  <a:pt x="2552700" y="465361"/>
                </a:cubicBezTo>
                <a:cubicBezTo>
                  <a:pt x="2560638" y="463773"/>
                  <a:pt x="2571750" y="1948086"/>
                  <a:pt x="2581275" y="1884586"/>
                </a:cubicBezTo>
                <a:cubicBezTo>
                  <a:pt x="2590800" y="1821086"/>
                  <a:pt x="2593975" y="328836"/>
                  <a:pt x="2609850" y="84361"/>
                </a:cubicBezTo>
                <a:cubicBezTo>
                  <a:pt x="2625725" y="-160114"/>
                  <a:pt x="2667000" y="181199"/>
                  <a:pt x="2676525" y="417736"/>
                </a:cubicBezTo>
                <a:cubicBezTo>
                  <a:pt x="2686050" y="654273"/>
                  <a:pt x="2676525" y="1078929"/>
                  <a:pt x="2667000" y="150358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A6F84D-2A19-4547-A18A-3DDB9F8027FB}"/>
              </a:ext>
            </a:extLst>
          </p:cNvPr>
          <p:cNvSpPr/>
          <p:nvPr/>
        </p:nvSpPr>
        <p:spPr>
          <a:xfrm>
            <a:off x="4791075" y="3429000"/>
            <a:ext cx="2619375" cy="1173449"/>
          </a:xfrm>
          <a:custGeom>
            <a:avLst/>
            <a:gdLst>
              <a:gd name="connsiteX0" fmla="*/ 0 w 2619375"/>
              <a:gd name="connsiteY0" fmla="*/ 781050 h 1173449"/>
              <a:gd name="connsiteX1" fmla="*/ 1133475 w 2619375"/>
              <a:gd name="connsiteY1" fmla="*/ 1171575 h 1173449"/>
              <a:gd name="connsiteX2" fmla="*/ 2105025 w 2619375"/>
              <a:gd name="connsiteY2" fmla="*/ 638175 h 1173449"/>
              <a:gd name="connsiteX3" fmla="*/ 2619375 w 2619375"/>
              <a:gd name="connsiteY3" fmla="*/ 0 h 117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375" h="1173449">
                <a:moveTo>
                  <a:pt x="0" y="781050"/>
                </a:moveTo>
                <a:cubicBezTo>
                  <a:pt x="391319" y="988218"/>
                  <a:pt x="782638" y="1195387"/>
                  <a:pt x="1133475" y="1171575"/>
                </a:cubicBezTo>
                <a:cubicBezTo>
                  <a:pt x="1484312" y="1147763"/>
                  <a:pt x="1857375" y="833437"/>
                  <a:pt x="2105025" y="638175"/>
                </a:cubicBezTo>
                <a:cubicBezTo>
                  <a:pt x="2352675" y="442913"/>
                  <a:pt x="2486025" y="221456"/>
                  <a:pt x="261937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EB711D9E-28FE-4DFB-9ADB-994F84657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2781" y="4872083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1A40E4E6-DE3E-4154-8140-14C5EB5BB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0650" y="4803008"/>
            <a:ext cx="914400" cy="91440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45B15B9A-36E9-4CA6-B9D8-ADDB2D8E7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0956" y="4872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B2530-FC1F-4445-8CA4-A66CB82FF8F3}"/>
              </a:ext>
            </a:extLst>
          </p:cNvPr>
          <p:cNvSpPr txBox="1"/>
          <p:nvPr/>
        </p:nvSpPr>
        <p:spPr>
          <a:xfrm>
            <a:off x="237744" y="2661703"/>
            <a:ext cx="44999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C2C91-1023-499B-AF4E-4F28A132F004}"/>
              </a:ext>
            </a:extLst>
          </p:cNvPr>
          <p:cNvSpPr/>
          <p:nvPr/>
        </p:nvSpPr>
        <p:spPr>
          <a:xfrm>
            <a:off x="360726" y="2153871"/>
            <a:ext cx="42407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2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90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7A66F-8FCD-479A-BB7A-463A8BE2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03" y="1252137"/>
            <a:ext cx="9593836" cy="4744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4C7A14-A6E9-4D0D-A5CE-3FAE2C495729}"/>
              </a:ext>
            </a:extLst>
          </p:cNvPr>
          <p:cNvSpPr txBox="1"/>
          <p:nvPr/>
        </p:nvSpPr>
        <p:spPr>
          <a:xfrm>
            <a:off x="5266761" y="6396335"/>
            <a:ext cx="72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A25AE-E027-4E58-BCAB-C32AD22336FE}"/>
              </a:ext>
            </a:extLst>
          </p:cNvPr>
          <p:cNvSpPr txBox="1"/>
          <p:nvPr/>
        </p:nvSpPr>
        <p:spPr>
          <a:xfrm>
            <a:off x="987359" y="568590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F2150-067D-48DF-B9B0-78883E65C36D}"/>
              </a:ext>
            </a:extLst>
          </p:cNvPr>
          <p:cNvSpPr txBox="1"/>
          <p:nvPr/>
        </p:nvSpPr>
        <p:spPr>
          <a:xfrm>
            <a:off x="397454" y="80048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200,000-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B37CA-06DC-40DE-A993-AC5E7F8D12E1}"/>
              </a:ext>
            </a:extLst>
          </p:cNvPr>
          <p:cNvSpPr txBox="1"/>
          <p:nvPr/>
        </p:nvSpPr>
        <p:spPr>
          <a:xfrm>
            <a:off x="1199917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1980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874362-90B9-4301-8E3C-6EA5EBFEFF46}"/>
              </a:ext>
            </a:extLst>
          </p:cNvPr>
          <p:cNvSpPr txBox="1"/>
          <p:nvPr/>
        </p:nvSpPr>
        <p:spPr>
          <a:xfrm>
            <a:off x="10070856" y="58020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45A132-A1C2-4D39-ABB1-F1E307A411FB}"/>
              </a:ext>
            </a:extLst>
          </p:cNvPr>
          <p:cNvSpPr txBox="1"/>
          <p:nvPr/>
        </p:nvSpPr>
        <p:spPr>
          <a:xfrm rot="16200000">
            <a:off x="-285098" y="308023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price (€)</a:t>
            </a:r>
          </a:p>
        </p:txBody>
      </p:sp>
    </p:spTree>
    <p:extLst>
      <p:ext uri="{BB962C8B-B14F-4D97-AF65-F5344CB8AC3E}">
        <p14:creationId xmlns:p14="http://schemas.microsoft.com/office/powerpoint/2010/main" val="2832984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668823-4960-4FAB-BB37-A989F27F3D30}"/>
              </a:ext>
            </a:extLst>
          </p:cNvPr>
          <p:cNvSpPr/>
          <p:nvPr/>
        </p:nvSpPr>
        <p:spPr>
          <a:xfrm>
            <a:off x="436611" y="2738635"/>
            <a:ext cx="5582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 </a:t>
            </a:r>
            <a:r>
              <a:rPr lang="en-GB" sz="5400" dirty="0">
                <a:solidFill>
                  <a:srgbClr val="0070C0"/>
                </a:solidFill>
              </a:rPr>
              <a:t>third</a:t>
            </a:r>
            <a:r>
              <a:rPr lang="en-GB" sz="5400" dirty="0">
                <a:solidFill>
                  <a:schemeClr val="bg1"/>
                </a:solidFill>
              </a:rPr>
              <a:t> dimension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31C30-EC88-46BD-AF45-C7316922A1AB}"/>
              </a:ext>
            </a:extLst>
          </p:cNvPr>
          <p:cNvSpPr/>
          <p:nvPr/>
        </p:nvSpPr>
        <p:spPr>
          <a:xfrm>
            <a:off x="968211" y="2713192"/>
            <a:ext cx="1564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third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C93E1-B85E-40B6-AE71-A91382505615}"/>
              </a:ext>
            </a:extLst>
          </p:cNvPr>
          <p:cNvSpPr/>
          <p:nvPr/>
        </p:nvSpPr>
        <p:spPr>
          <a:xfrm>
            <a:off x="968211" y="2721673"/>
            <a:ext cx="1753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forth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7CDFC-3776-4739-8829-6B8EF7169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4" t="7332" r="12569" b="4787"/>
          <a:stretch/>
        </p:blipFill>
        <p:spPr>
          <a:xfrm>
            <a:off x="6849411" y="1137600"/>
            <a:ext cx="4605789" cy="4598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4D82-48C6-4F69-BD4F-7706E1F4CF10}"/>
              </a:ext>
            </a:extLst>
          </p:cNvPr>
          <p:cNvSpPr/>
          <p:nvPr/>
        </p:nvSpPr>
        <p:spPr>
          <a:xfrm>
            <a:off x="453975" y="2704711"/>
            <a:ext cx="4535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…and so 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274D3E-EDBC-465E-84D9-4693137686E8}"/>
              </a:ext>
            </a:extLst>
          </p:cNvPr>
          <p:cNvSpPr/>
          <p:nvPr/>
        </p:nvSpPr>
        <p:spPr>
          <a:xfrm>
            <a:off x="1062383" y="2704711"/>
            <a:ext cx="1564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sixth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04D7A-7CA2-47BD-8EB4-202F38B11E22}"/>
              </a:ext>
            </a:extLst>
          </p:cNvPr>
          <p:cNvSpPr/>
          <p:nvPr/>
        </p:nvSpPr>
        <p:spPr>
          <a:xfrm>
            <a:off x="1062383" y="2721673"/>
            <a:ext cx="1564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fifth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79B0B1-50B7-4084-AB83-F2B8420343D0}"/>
              </a:ext>
            </a:extLst>
          </p:cNvPr>
          <p:cNvSpPr/>
          <p:nvPr/>
        </p:nvSpPr>
        <p:spPr>
          <a:xfrm rot="1228753">
            <a:off x="7553468" y="1647065"/>
            <a:ext cx="1552435" cy="2567933"/>
          </a:xfrm>
          <a:custGeom>
            <a:avLst/>
            <a:gdLst>
              <a:gd name="connsiteX0" fmla="*/ 0 w 9030878"/>
              <a:gd name="connsiteY0" fmla="*/ 1536569 h 2114585"/>
              <a:gd name="connsiteX1" fmla="*/ 2611224 w 9030878"/>
              <a:gd name="connsiteY1" fmla="*/ 1932495 h 2114585"/>
              <a:gd name="connsiteX2" fmla="*/ 3723587 w 9030878"/>
              <a:gd name="connsiteY2" fmla="*/ 2092750 h 2114585"/>
              <a:gd name="connsiteX3" fmla="*/ 4289196 w 9030878"/>
              <a:gd name="connsiteY3" fmla="*/ 2092750 h 2114585"/>
              <a:gd name="connsiteX4" fmla="*/ 5269583 w 9030878"/>
              <a:gd name="connsiteY4" fmla="*/ 1904214 h 2114585"/>
              <a:gd name="connsiteX5" fmla="*/ 6806152 w 9030878"/>
              <a:gd name="connsiteY5" fmla="*/ 1461154 h 2114585"/>
              <a:gd name="connsiteX6" fmla="*/ 8050490 w 9030878"/>
              <a:gd name="connsiteY6" fmla="*/ 754144 h 2114585"/>
              <a:gd name="connsiteX7" fmla="*/ 8738647 w 9030878"/>
              <a:gd name="connsiteY7" fmla="*/ 169682 h 2114585"/>
              <a:gd name="connsiteX8" fmla="*/ 9030878 w 9030878"/>
              <a:gd name="connsiteY8" fmla="*/ 0 h 2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30878" h="2114585">
                <a:moveTo>
                  <a:pt x="0" y="1536569"/>
                </a:moveTo>
                <a:lnTo>
                  <a:pt x="2611224" y="1932495"/>
                </a:lnTo>
                <a:cubicBezTo>
                  <a:pt x="3231822" y="2025192"/>
                  <a:pt x="3443925" y="2066041"/>
                  <a:pt x="3723587" y="2092750"/>
                </a:cubicBezTo>
                <a:cubicBezTo>
                  <a:pt x="4003249" y="2119459"/>
                  <a:pt x="4031530" y="2124173"/>
                  <a:pt x="4289196" y="2092750"/>
                </a:cubicBezTo>
                <a:cubicBezTo>
                  <a:pt x="4546862" y="2061327"/>
                  <a:pt x="4850090" y="2009480"/>
                  <a:pt x="5269583" y="1904214"/>
                </a:cubicBezTo>
                <a:cubicBezTo>
                  <a:pt x="5689076" y="1798948"/>
                  <a:pt x="6342668" y="1652832"/>
                  <a:pt x="6806152" y="1461154"/>
                </a:cubicBezTo>
                <a:cubicBezTo>
                  <a:pt x="7269636" y="1269476"/>
                  <a:pt x="7728408" y="969389"/>
                  <a:pt x="8050490" y="754144"/>
                </a:cubicBezTo>
                <a:cubicBezTo>
                  <a:pt x="8372572" y="538899"/>
                  <a:pt x="8575249" y="295373"/>
                  <a:pt x="8738647" y="169682"/>
                </a:cubicBezTo>
                <a:cubicBezTo>
                  <a:pt x="8902045" y="43991"/>
                  <a:pt x="8966461" y="21995"/>
                  <a:pt x="9030878" y="0"/>
                </a:cubicBezTo>
              </a:path>
            </a:pathLst>
          </a:custGeom>
          <a:solidFill>
            <a:srgbClr val="FF0000">
              <a:alpha val="43137"/>
            </a:srgbClr>
          </a:solidFill>
          <a:ln w="69850">
            <a:solidFill>
              <a:srgbClr val="FF0000">
                <a:alpha val="47059"/>
              </a:srgb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9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0" grpId="0"/>
      <p:bldP spid="10" grpId="1"/>
      <p:bldP spid="6" grpId="0"/>
      <p:bldP spid="8" grpId="0"/>
      <p:bldP spid="8" grpId="1"/>
      <p:bldP spid="9" grpId="0"/>
      <p:bldP spid="9" grpId="1"/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067374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18732" y="265686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5479" y="19072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896571" y="277253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405479" y="274905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29195" y="227488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549524" y="248642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272992" y="279246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060454" y="185778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2640551" y="249169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449868" y="2288901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081444" y="136784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016651" y="227488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5949519" y="4893270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6582793" y="5166996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5877759" y="5209907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6178859" y="532235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6309064" y="5309041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7032593" y="529202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6132993" y="5030872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6505853" y="4852580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6205494" y="4493034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6607946" y="4158642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5763088" y="457071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512228" y="220678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2767984" y="1489911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563798" y="216609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138289" y="16075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6196986" y="25685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5410089" y="3922802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2952566" y="136118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8712186" y="11339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5848285" y="4277531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9038949" y="1323749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681583" y="227488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6118567" y="4037314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4988691" y="292669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32593" y="16978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8656974" y="181091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5510444" y="469640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5426478" y="4475287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10039" y="202260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063906" y="179618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9093372" y="161930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8785057" y="157713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3202989" y="244970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8330447" y="129822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6004637" y="4657271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914956" y="2143529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8396474" y="161930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501040" y="144995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5510444" y="4900668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7811842" y="14894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549771" y="1863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7846242" y="13574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Multiply 74"/>
          <p:cNvSpPr/>
          <p:nvPr/>
        </p:nvSpPr>
        <p:spPr>
          <a:xfrm>
            <a:off x="5915488" y="472311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Multiply 75"/>
          <p:cNvSpPr/>
          <p:nvPr/>
        </p:nvSpPr>
        <p:spPr>
          <a:xfrm>
            <a:off x="6067888" y="487551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Multiply 76"/>
          <p:cNvSpPr/>
          <p:nvPr/>
        </p:nvSpPr>
        <p:spPr>
          <a:xfrm>
            <a:off x="6220288" y="502791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Multiply 77"/>
          <p:cNvSpPr/>
          <p:nvPr/>
        </p:nvSpPr>
        <p:spPr>
          <a:xfrm>
            <a:off x="6372688" y="518031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Multiply 78"/>
          <p:cNvSpPr/>
          <p:nvPr/>
        </p:nvSpPr>
        <p:spPr>
          <a:xfrm>
            <a:off x="6525088" y="533271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Multiply 79"/>
          <p:cNvSpPr/>
          <p:nvPr/>
        </p:nvSpPr>
        <p:spPr>
          <a:xfrm>
            <a:off x="6677488" y="548511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1237609" y="69522"/>
            <a:ext cx="268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Clustering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5" name="Multiply 84"/>
          <p:cNvSpPr/>
          <p:nvPr/>
        </p:nvSpPr>
        <p:spPr>
          <a:xfrm>
            <a:off x="3805745" y="270244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Multiply 86"/>
          <p:cNvSpPr/>
          <p:nvPr/>
        </p:nvSpPr>
        <p:spPr>
          <a:xfrm>
            <a:off x="4432546" y="317735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Multiply 87"/>
          <p:cNvSpPr/>
          <p:nvPr/>
        </p:nvSpPr>
        <p:spPr>
          <a:xfrm>
            <a:off x="4564757" y="363477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Multiply 88"/>
          <p:cNvSpPr/>
          <p:nvPr/>
        </p:nvSpPr>
        <p:spPr>
          <a:xfrm>
            <a:off x="4915166" y="253821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Multiply 89"/>
          <p:cNvSpPr/>
          <p:nvPr/>
        </p:nvSpPr>
        <p:spPr>
          <a:xfrm>
            <a:off x="5337141" y="308936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Multiply 90"/>
          <p:cNvSpPr/>
          <p:nvPr/>
        </p:nvSpPr>
        <p:spPr>
          <a:xfrm>
            <a:off x="5830080" y="3919005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Multiply 91"/>
          <p:cNvSpPr/>
          <p:nvPr/>
        </p:nvSpPr>
        <p:spPr>
          <a:xfrm>
            <a:off x="5403337" y="4338181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Multiply 92"/>
          <p:cNvSpPr/>
          <p:nvPr/>
        </p:nvSpPr>
        <p:spPr>
          <a:xfrm>
            <a:off x="5686957" y="4134853"/>
            <a:ext cx="204186" cy="164237"/>
          </a:xfrm>
          <a:prstGeom prst="mathMultiply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Multiply 93"/>
          <p:cNvSpPr/>
          <p:nvPr/>
        </p:nvSpPr>
        <p:spPr>
          <a:xfrm>
            <a:off x="7172916" y="297832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Multiply 94"/>
          <p:cNvSpPr/>
          <p:nvPr/>
        </p:nvSpPr>
        <p:spPr>
          <a:xfrm>
            <a:off x="6849188" y="241250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Multiply 95"/>
          <p:cNvSpPr/>
          <p:nvPr/>
        </p:nvSpPr>
        <p:spPr>
          <a:xfrm>
            <a:off x="7873014" y="272907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Multiply 96"/>
          <p:cNvSpPr/>
          <p:nvPr/>
        </p:nvSpPr>
        <p:spPr>
          <a:xfrm>
            <a:off x="7513114" y="257413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Multiply 97"/>
          <p:cNvSpPr/>
          <p:nvPr/>
        </p:nvSpPr>
        <p:spPr>
          <a:xfrm>
            <a:off x="7751589" y="298038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Multiply 98"/>
          <p:cNvSpPr/>
          <p:nvPr/>
        </p:nvSpPr>
        <p:spPr>
          <a:xfrm>
            <a:off x="7379301" y="2143529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Multiply 99"/>
          <p:cNvSpPr/>
          <p:nvPr/>
        </p:nvSpPr>
        <p:spPr>
          <a:xfrm>
            <a:off x="6618867" y="30604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Multiply 100"/>
          <p:cNvSpPr/>
          <p:nvPr/>
        </p:nvSpPr>
        <p:spPr>
          <a:xfrm>
            <a:off x="7411021" y="341916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Multiply 101"/>
          <p:cNvSpPr/>
          <p:nvPr/>
        </p:nvSpPr>
        <p:spPr>
          <a:xfrm>
            <a:off x="6720960" y="182510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Multiply 102"/>
          <p:cNvSpPr/>
          <p:nvPr/>
        </p:nvSpPr>
        <p:spPr>
          <a:xfrm>
            <a:off x="8301224" y="19263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Multiply 103"/>
          <p:cNvSpPr/>
          <p:nvPr/>
        </p:nvSpPr>
        <p:spPr>
          <a:xfrm>
            <a:off x="5218670" y="256829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Multiply 104"/>
          <p:cNvSpPr/>
          <p:nvPr/>
        </p:nvSpPr>
        <p:spPr>
          <a:xfrm>
            <a:off x="4339517" y="260035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Multiply 105"/>
          <p:cNvSpPr/>
          <p:nvPr/>
        </p:nvSpPr>
        <p:spPr>
          <a:xfrm>
            <a:off x="5172737" y="214563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36360"/>
      </p:ext>
    </p:extLst>
  </p:cSld>
  <p:clrMapOvr>
    <a:masterClrMapping/>
  </p:clrMapOvr>
  <p:transition spd="slow">
    <p:push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B2530-FC1F-4445-8CA4-A66CB82FF8F3}"/>
              </a:ext>
            </a:extLst>
          </p:cNvPr>
          <p:cNvSpPr txBox="1"/>
          <p:nvPr/>
        </p:nvSpPr>
        <p:spPr>
          <a:xfrm>
            <a:off x="209550" y="1861603"/>
            <a:ext cx="393780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K-Means</a:t>
            </a:r>
            <a:endParaRPr lang="en-GB" sz="8000" dirty="0"/>
          </a:p>
          <a:p>
            <a:r>
              <a:rPr lang="en-GB" sz="7200" dirty="0"/>
              <a:t>Clustering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5B45F-2EE3-45A6-9236-4B4A7FA9C3AF}"/>
              </a:ext>
            </a:extLst>
          </p:cNvPr>
          <p:cNvSpPr/>
          <p:nvPr/>
        </p:nvSpPr>
        <p:spPr>
          <a:xfrm>
            <a:off x="5734050" y="0"/>
            <a:ext cx="64579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7BDD9-5D39-4E72-A620-A7F37F18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920530"/>
            <a:ext cx="6387251" cy="35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4852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02C9E-E90E-4DB2-9D8D-38AE2A0B30AC}"/>
              </a:ext>
            </a:extLst>
          </p:cNvPr>
          <p:cNvSpPr/>
          <p:nvPr/>
        </p:nvSpPr>
        <p:spPr>
          <a:xfrm>
            <a:off x="0" y="2428875"/>
            <a:ext cx="539634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/>
              <a:t>What new music</a:t>
            </a:r>
          </a:p>
          <a:p>
            <a:r>
              <a:rPr lang="en-GB" sz="6000" dirty="0"/>
              <a:t>can I discover?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342F8-2587-4912-B16E-D06B280623C8}"/>
              </a:ext>
            </a:extLst>
          </p:cNvPr>
          <p:cNvSpPr/>
          <p:nvPr/>
        </p:nvSpPr>
        <p:spPr>
          <a:xfrm>
            <a:off x="5734050" y="0"/>
            <a:ext cx="64579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92D2D-AF2A-4B3D-A841-D1B830B70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045345"/>
            <a:ext cx="6356412" cy="47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7688"/>
      </p:ext>
    </p:extLst>
  </p:cSld>
  <p:clrMapOvr>
    <a:masterClrMapping/>
  </p:clrMapOvr>
  <p:transition spd="slow">
    <p:push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120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7035184" y="3247753"/>
            <a:ext cx="193829" cy="1953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5816722" y="4549069"/>
            <a:ext cx="193829" cy="1953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2937769" y="1989340"/>
            <a:ext cx="193829" cy="1953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18F09D-542C-4AA9-8041-D09830097E47}"/>
                  </a:ext>
                </a:extLst>
              </p:cNvPr>
              <p:cNvSpPr txBox="1"/>
              <p:nvPr/>
            </p:nvSpPr>
            <p:spPr>
              <a:xfrm>
                <a:off x="1221722" y="-53372"/>
                <a:ext cx="9813199" cy="745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4000" b="0" dirty="0">
                    <a:solidFill>
                      <a:schemeClr val="bg1"/>
                    </a:solidFill>
                  </a:rPr>
                  <a:t>Euclidean distance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18F09D-542C-4AA9-8041-D09830097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22" y="-53372"/>
                <a:ext cx="9813199" cy="745460"/>
              </a:xfrm>
              <a:prstGeom prst="rect">
                <a:avLst/>
              </a:prstGeom>
              <a:blipFill>
                <a:blip r:embed="rId2"/>
                <a:stretch>
                  <a:fillRect l="-3106" t="-4878" b="-38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6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7035184" y="3247753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5816722" y="4549069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2937769" y="198934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8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03021 0.3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5925 -0.0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0.15416 0.045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5" grpId="0" animBg="1"/>
      <p:bldP spid="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900273" y="3546986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5086186" y="4238202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2579704" y="4074892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0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04284 0.009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05078 0.018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900273" y="3546986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5668374" y="4360419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071267" y="4148673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999552" y="3542933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6508810" y="4099266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4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ultiply 2"/>
          <p:cNvSpPr/>
          <p:nvPr/>
        </p:nvSpPr>
        <p:spPr>
          <a:xfrm>
            <a:off x="2402945" y="503434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ultiply 3"/>
          <p:cNvSpPr/>
          <p:nvPr/>
        </p:nvSpPr>
        <p:spPr>
          <a:xfrm>
            <a:off x="2910452" y="487010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y 4"/>
          <p:cNvSpPr/>
          <p:nvPr/>
        </p:nvSpPr>
        <p:spPr>
          <a:xfrm>
            <a:off x="2417195" y="479390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036233" y="550505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607131" y="550505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818724" y="521906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3336395" y="515637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2910452" y="443902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1957595" y="47879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88695" y="49837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2213536" y="354565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2300852" y="42469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3671813" y="483792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561730" y="467368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284609" y="454754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3132209" y="47879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1973926" y="32128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1889845" y="402775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2595526" y="24390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2417195" y="329251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2790788" y="32128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5468984" y="239939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2583883" y="424661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2994974" y="401616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3284609" y="406536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2690739" y="374033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3488795" y="41919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9828076" y="386269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9945048" y="203111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661611" y="106326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9411561" y="292462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9523266" y="25392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10171833" y="235135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8770792" y="223896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10476633" y="265615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9057408" y="266799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9329819" y="183453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9385164" y="233092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9818277" y="329497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8610335" y="241504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9727452" y="231317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206508" y="3584571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9873044" y="275947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8801719" y="289414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8347612" y="291119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9045547" y="175241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9563961" y="307702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9227726" y="315010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10273926" y="328766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9534005" y="349954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9964098" y="365821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10248292" y="28887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8899509" y="236284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9028225" y="2258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9636098" y="416449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10184662" y="45211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9675093" y="445444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9147640" y="406536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8597533" y="3581661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8841361" y="181661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8457425" y="193593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9534005" y="197395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Multiply 74"/>
          <p:cNvSpPr/>
          <p:nvPr/>
        </p:nvSpPr>
        <p:spPr>
          <a:xfrm>
            <a:off x="10032712" y="161971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Multiply 75"/>
          <p:cNvSpPr/>
          <p:nvPr/>
        </p:nvSpPr>
        <p:spPr>
          <a:xfrm>
            <a:off x="7373981" y="345438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Multiply 76"/>
          <p:cNvSpPr/>
          <p:nvPr/>
        </p:nvSpPr>
        <p:spPr>
          <a:xfrm>
            <a:off x="8303984" y="3627091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Multiply 77"/>
          <p:cNvSpPr/>
          <p:nvPr/>
        </p:nvSpPr>
        <p:spPr>
          <a:xfrm>
            <a:off x="8637175" y="323698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Multiply 78"/>
          <p:cNvSpPr/>
          <p:nvPr/>
        </p:nvSpPr>
        <p:spPr>
          <a:xfrm>
            <a:off x="8249054" y="250375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eform 81"/>
          <p:cNvSpPr/>
          <p:nvPr/>
        </p:nvSpPr>
        <p:spPr>
          <a:xfrm>
            <a:off x="4891087" y="752475"/>
            <a:ext cx="3068609" cy="5381625"/>
          </a:xfrm>
          <a:custGeom>
            <a:avLst/>
            <a:gdLst>
              <a:gd name="connsiteX0" fmla="*/ 0 w 3052762"/>
              <a:gd name="connsiteY0" fmla="*/ 0 h 5238750"/>
              <a:gd name="connsiteX1" fmla="*/ 1019175 w 3052762"/>
              <a:gd name="connsiteY1" fmla="*/ 2857500 h 5238750"/>
              <a:gd name="connsiteX2" fmla="*/ 3052762 w 3052762"/>
              <a:gd name="connsiteY2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2762" h="5238750">
                <a:moveTo>
                  <a:pt x="0" y="0"/>
                </a:moveTo>
                <a:cubicBezTo>
                  <a:pt x="255190" y="992187"/>
                  <a:pt x="510381" y="1984375"/>
                  <a:pt x="1019175" y="2857500"/>
                </a:cubicBezTo>
                <a:cubicBezTo>
                  <a:pt x="1527969" y="3730625"/>
                  <a:pt x="2290365" y="4484687"/>
                  <a:pt x="3052762" y="523875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1391836" y="6222115"/>
            <a:ext cx="82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weight</a:t>
            </a:r>
          </a:p>
        </p:txBody>
      </p:sp>
      <p:cxnSp>
        <p:nvCxnSpPr>
          <p:cNvPr id="85" name="Straight Arrow Connector 84"/>
          <p:cNvCxnSpPr>
            <a:stCxn id="83" idx="3"/>
          </p:cNvCxnSpPr>
          <p:nvPr/>
        </p:nvCxnSpPr>
        <p:spPr>
          <a:xfrm>
            <a:off x="2213536" y="6406781"/>
            <a:ext cx="6109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6200000">
            <a:off x="483693" y="5207729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height</a:t>
            </a:r>
          </a:p>
        </p:txBody>
      </p:sp>
      <p:cxnSp>
        <p:nvCxnSpPr>
          <p:cNvPr id="91" name="Straight Arrow Connector 90"/>
          <p:cNvCxnSpPr>
            <a:stCxn id="86" idx="3"/>
          </p:cNvCxnSpPr>
          <p:nvPr/>
        </p:nvCxnSpPr>
        <p:spPr>
          <a:xfrm flipV="1">
            <a:off x="873928" y="4439028"/>
            <a:ext cx="0" cy="5631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37609" y="69522"/>
            <a:ext cx="3440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Classification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0" name="Multiply 79"/>
          <p:cNvSpPr/>
          <p:nvPr/>
        </p:nvSpPr>
        <p:spPr>
          <a:xfrm>
            <a:off x="3539120" y="247116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Multiply 80"/>
          <p:cNvSpPr/>
          <p:nvPr/>
        </p:nvSpPr>
        <p:spPr>
          <a:xfrm>
            <a:off x="4920739" y="24750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Multiply 83"/>
          <p:cNvSpPr/>
          <p:nvPr/>
        </p:nvSpPr>
        <p:spPr>
          <a:xfrm>
            <a:off x="3509926" y="33534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Multiply 86"/>
          <p:cNvSpPr/>
          <p:nvPr/>
        </p:nvSpPr>
        <p:spPr>
          <a:xfrm>
            <a:off x="4247169" y="390457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Multiply 87"/>
          <p:cNvSpPr/>
          <p:nvPr/>
        </p:nvSpPr>
        <p:spPr>
          <a:xfrm>
            <a:off x="5545593" y="374033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Multiply 88"/>
          <p:cNvSpPr/>
          <p:nvPr/>
        </p:nvSpPr>
        <p:spPr>
          <a:xfrm>
            <a:off x="4798715" y="296649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Multiply 89"/>
          <p:cNvSpPr/>
          <p:nvPr/>
        </p:nvSpPr>
        <p:spPr>
          <a:xfrm>
            <a:off x="4229701" y="313073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Multiply 92"/>
          <p:cNvSpPr/>
          <p:nvPr/>
        </p:nvSpPr>
        <p:spPr>
          <a:xfrm>
            <a:off x="6406136" y="318918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Multiply 93"/>
          <p:cNvSpPr/>
          <p:nvPr/>
        </p:nvSpPr>
        <p:spPr>
          <a:xfrm>
            <a:off x="5566378" y="3361149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Multiply 94"/>
          <p:cNvSpPr/>
          <p:nvPr/>
        </p:nvSpPr>
        <p:spPr>
          <a:xfrm>
            <a:off x="8066625" y="360891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Multiply 95"/>
          <p:cNvSpPr/>
          <p:nvPr/>
        </p:nvSpPr>
        <p:spPr>
          <a:xfrm>
            <a:off x="6576526" y="390457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Multiply 96"/>
          <p:cNvSpPr/>
          <p:nvPr/>
        </p:nvSpPr>
        <p:spPr>
          <a:xfrm>
            <a:off x="7029703" y="443902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26948"/>
      </p:ext>
    </p:extLst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999552" y="3542933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6508810" y="4099266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41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9104052" y="3693847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6718961" y="3640585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03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9104052" y="3693847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6718961" y="3640585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78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9144739" y="3858831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138018" y="3193642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206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9144739" y="3858831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138018" y="3193642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10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9166286" y="4172975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539361" y="3003614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55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9166286" y="4172975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539361" y="3003614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24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9030069" y="4862375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89290" y="2795720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67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9030069" y="4862375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89290" y="2795720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57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920578" y="4857565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30963" y="2682534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5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B2530-FC1F-4445-8CA4-A66CB82FF8F3}"/>
              </a:ext>
            </a:extLst>
          </p:cNvPr>
          <p:cNvSpPr txBox="1"/>
          <p:nvPr/>
        </p:nvSpPr>
        <p:spPr>
          <a:xfrm>
            <a:off x="104394" y="2071153"/>
            <a:ext cx="506876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Decision Tree </a:t>
            </a:r>
          </a:p>
          <a:p>
            <a:r>
              <a:rPr lang="en-GB" sz="7200" dirty="0"/>
              <a:t>Classification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5B45F-2EE3-45A6-9236-4B4A7FA9C3AF}"/>
              </a:ext>
            </a:extLst>
          </p:cNvPr>
          <p:cNvSpPr/>
          <p:nvPr/>
        </p:nvSpPr>
        <p:spPr>
          <a:xfrm>
            <a:off x="5734050" y="0"/>
            <a:ext cx="64579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F764B-921C-4F70-801C-04081835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8" y="1703938"/>
            <a:ext cx="6291262" cy="29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02955"/>
      </p:ext>
    </p:extLst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920578" y="4857565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30963" y="2682534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321359" y="4122570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167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836240" y="4909353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193213" y="2552738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468949" y="4099266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789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836240" y="4909353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193213" y="2552738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468949" y="4099266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16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836240" y="4909353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193213" y="2552738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468949" y="4099266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Multiply 77"/>
          <p:cNvSpPr/>
          <p:nvPr/>
        </p:nvSpPr>
        <p:spPr>
          <a:xfrm>
            <a:off x="5885117" y="2658860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Multiply 78"/>
          <p:cNvSpPr/>
          <p:nvPr/>
        </p:nvSpPr>
        <p:spPr>
          <a:xfrm>
            <a:off x="2931359" y="4505194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Multiply 80"/>
          <p:cNvSpPr/>
          <p:nvPr/>
        </p:nvSpPr>
        <p:spPr>
          <a:xfrm>
            <a:off x="6326081" y="4632662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Multiply 82"/>
          <p:cNvSpPr/>
          <p:nvPr/>
        </p:nvSpPr>
        <p:spPr>
          <a:xfrm>
            <a:off x="4266087" y="2957367"/>
            <a:ext cx="204186" cy="164237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03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y 4"/>
          <p:cNvSpPr/>
          <p:nvPr/>
        </p:nvSpPr>
        <p:spPr>
          <a:xfrm>
            <a:off x="1935332" y="50994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5"/>
          <p:cNvSpPr/>
          <p:nvPr/>
        </p:nvSpPr>
        <p:spPr>
          <a:xfrm>
            <a:off x="2402890" y="495521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ultiply 6"/>
          <p:cNvSpPr/>
          <p:nvPr/>
        </p:nvSpPr>
        <p:spPr>
          <a:xfrm>
            <a:off x="2037425" y="456016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672179" y="466225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2003395" y="447360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816224" y="439962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y 10"/>
          <p:cNvSpPr/>
          <p:nvPr/>
        </p:nvSpPr>
        <p:spPr>
          <a:xfrm>
            <a:off x="9303799" y="1935332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y 11"/>
          <p:cNvSpPr/>
          <p:nvPr/>
        </p:nvSpPr>
        <p:spPr>
          <a:xfrm>
            <a:off x="9052265" y="242064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y 12"/>
          <p:cNvSpPr/>
          <p:nvPr/>
        </p:nvSpPr>
        <p:spPr>
          <a:xfrm>
            <a:off x="8725270" y="208699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9441402" y="225640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9216502" y="220018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y 15"/>
          <p:cNvSpPr/>
          <p:nvPr/>
        </p:nvSpPr>
        <p:spPr>
          <a:xfrm>
            <a:off x="8910221" y="1853213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y 16"/>
          <p:cNvSpPr/>
          <p:nvPr/>
        </p:nvSpPr>
        <p:spPr>
          <a:xfrm>
            <a:off x="8940555" y="2071457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>
            <a:off x="8766700" y="2320771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297881" y="2424344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y 19"/>
          <p:cNvSpPr/>
          <p:nvPr/>
        </p:nvSpPr>
        <p:spPr>
          <a:xfrm>
            <a:off x="9655945" y="250054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126420" y="4873099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2624832" y="4580875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8940554" y="241916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3463771" y="4662255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2716568" y="420209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2348144" y="3281036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3136777" y="40326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9012314" y="536951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9645588" y="56432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8940554" y="568614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9241654" y="579859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y 31"/>
          <p:cNvSpPr/>
          <p:nvPr/>
        </p:nvSpPr>
        <p:spPr>
          <a:xfrm>
            <a:off x="9371859" y="5785281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y 32"/>
          <p:cNvSpPr/>
          <p:nvPr/>
        </p:nvSpPr>
        <p:spPr>
          <a:xfrm>
            <a:off x="10095388" y="576826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y 33"/>
          <p:cNvSpPr/>
          <p:nvPr/>
        </p:nvSpPr>
        <p:spPr>
          <a:xfrm>
            <a:off x="9195788" y="550711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y 34"/>
          <p:cNvSpPr/>
          <p:nvPr/>
        </p:nvSpPr>
        <p:spPr>
          <a:xfrm>
            <a:off x="9568648" y="53288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y 35"/>
          <p:cNvSpPr/>
          <p:nvPr/>
        </p:nvSpPr>
        <p:spPr>
          <a:xfrm>
            <a:off x="8178184" y="2336307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y 36"/>
          <p:cNvSpPr/>
          <p:nvPr/>
        </p:nvSpPr>
        <p:spPr>
          <a:xfrm>
            <a:off x="9268289" y="496927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8557336" y="257674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9670741" y="463488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8825883" y="5046955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3778928" y="4119978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y 41"/>
          <p:cNvSpPr/>
          <p:nvPr/>
        </p:nvSpPr>
        <p:spPr>
          <a:xfrm>
            <a:off x="8077200" y="16978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y 42"/>
          <p:cNvSpPr/>
          <p:nvPr/>
        </p:nvSpPr>
        <p:spPr>
          <a:xfrm>
            <a:off x="3034684" y="340310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y 43"/>
          <p:cNvSpPr/>
          <p:nvPr/>
        </p:nvSpPr>
        <p:spPr>
          <a:xfrm>
            <a:off x="2830498" y="4079289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4404989" y="3520731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y 45"/>
          <p:cNvSpPr/>
          <p:nvPr/>
        </p:nvSpPr>
        <p:spPr>
          <a:xfrm>
            <a:off x="7793856" y="232077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8565844" y="4632663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3219266" y="3274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466490" y="287783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863246" y="47088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y 50"/>
          <p:cNvSpPr/>
          <p:nvPr/>
        </p:nvSpPr>
        <p:spPr>
          <a:xfrm>
            <a:off x="7895948" y="2559722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4301417" y="4208746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y 52"/>
          <p:cNvSpPr/>
          <p:nvPr/>
        </p:nvSpPr>
        <p:spPr>
          <a:xfrm>
            <a:off x="8213695" y="279572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9181362" y="4513554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ltiply 54"/>
          <p:cNvSpPr/>
          <p:nvPr/>
        </p:nvSpPr>
        <p:spPr>
          <a:xfrm>
            <a:off x="8910221" y="2718785"/>
            <a:ext cx="183101" cy="17921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ltiply 55"/>
          <p:cNvSpPr/>
          <p:nvPr/>
        </p:nvSpPr>
        <p:spPr>
          <a:xfrm>
            <a:off x="3920045" y="4463243"/>
            <a:ext cx="204186" cy="164237"/>
          </a:xfrm>
          <a:prstGeom prst="mathMultiply">
            <a:avLst/>
          </a:prstGeom>
          <a:solidFill>
            <a:schemeClr val="accent6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Multiply 56"/>
          <p:cNvSpPr/>
          <p:nvPr/>
        </p:nvSpPr>
        <p:spPr>
          <a:xfrm>
            <a:off x="7084751" y="363243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Multiply 57"/>
          <p:cNvSpPr/>
          <p:nvPr/>
        </p:nvSpPr>
        <p:spPr>
          <a:xfrm>
            <a:off x="5642777" y="3644638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y 58"/>
          <p:cNvSpPr/>
          <p:nvPr/>
        </p:nvSpPr>
        <p:spPr>
          <a:xfrm>
            <a:off x="6219547" y="4955218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y 59"/>
          <p:cNvSpPr/>
          <p:nvPr/>
        </p:nvSpPr>
        <p:spPr>
          <a:xfrm>
            <a:off x="6898691" y="4580136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y 60"/>
          <p:cNvSpPr/>
          <p:nvPr/>
        </p:nvSpPr>
        <p:spPr>
          <a:xfrm>
            <a:off x="6750728" y="336536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Multiply 61"/>
          <p:cNvSpPr/>
          <p:nvPr/>
        </p:nvSpPr>
        <p:spPr>
          <a:xfrm>
            <a:off x="3330606" y="3709381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7847676" y="3363154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y 63"/>
          <p:cNvSpPr/>
          <p:nvPr/>
        </p:nvSpPr>
        <p:spPr>
          <a:xfrm>
            <a:off x="7539361" y="3320988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y 64"/>
          <p:cNvSpPr/>
          <p:nvPr/>
        </p:nvSpPr>
        <p:spPr>
          <a:xfrm>
            <a:off x="4521509" y="462674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y 65"/>
          <p:cNvSpPr/>
          <p:nvPr/>
        </p:nvSpPr>
        <p:spPr>
          <a:xfrm>
            <a:off x="7084751" y="304207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ultiply 66"/>
          <p:cNvSpPr/>
          <p:nvPr/>
        </p:nvSpPr>
        <p:spPr>
          <a:xfrm>
            <a:off x="7476850" y="4762120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7000784" y="233704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150778" y="3363153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Multiply 69"/>
          <p:cNvSpPr/>
          <p:nvPr/>
        </p:nvSpPr>
        <p:spPr>
          <a:xfrm>
            <a:off x="3767740" y="336315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Multiply 70"/>
          <p:cNvSpPr/>
          <p:nvPr/>
        </p:nvSpPr>
        <p:spPr>
          <a:xfrm>
            <a:off x="6982657" y="5005517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Multiply 71"/>
          <p:cNvSpPr/>
          <p:nvPr/>
        </p:nvSpPr>
        <p:spPr>
          <a:xfrm>
            <a:off x="6566146" y="3233315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y 72"/>
          <p:cNvSpPr/>
          <p:nvPr/>
        </p:nvSpPr>
        <p:spPr>
          <a:xfrm>
            <a:off x="3816471" y="3776713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y 73"/>
          <p:cNvSpPr/>
          <p:nvPr/>
        </p:nvSpPr>
        <p:spPr>
          <a:xfrm>
            <a:off x="6600546" y="3101266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836240" y="4909353"/>
            <a:ext cx="193829" cy="19530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193213" y="2552738"/>
            <a:ext cx="193829" cy="195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468949" y="4099266"/>
            <a:ext cx="193829" cy="1953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Multiply 77"/>
          <p:cNvSpPr/>
          <p:nvPr/>
        </p:nvSpPr>
        <p:spPr>
          <a:xfrm>
            <a:off x="5885117" y="2658860"/>
            <a:ext cx="204186" cy="164237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Multiply 78"/>
          <p:cNvSpPr/>
          <p:nvPr/>
        </p:nvSpPr>
        <p:spPr>
          <a:xfrm>
            <a:off x="2931359" y="4505194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Multiply 80"/>
          <p:cNvSpPr/>
          <p:nvPr/>
        </p:nvSpPr>
        <p:spPr>
          <a:xfrm>
            <a:off x="6326081" y="4632662"/>
            <a:ext cx="204186" cy="164237"/>
          </a:xfrm>
          <a:prstGeom prst="mathMultiply">
            <a:avLst/>
          </a:prstGeom>
          <a:solidFill>
            <a:srgbClr val="7030A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Multiply 82"/>
          <p:cNvSpPr/>
          <p:nvPr/>
        </p:nvSpPr>
        <p:spPr>
          <a:xfrm>
            <a:off x="4266087" y="2957367"/>
            <a:ext cx="204186" cy="164237"/>
          </a:xfrm>
          <a:prstGeom prst="mathMultiply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8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B2530-FC1F-4445-8CA4-A66CB82FF8F3}"/>
              </a:ext>
            </a:extLst>
          </p:cNvPr>
          <p:cNvSpPr txBox="1"/>
          <p:nvPr/>
        </p:nvSpPr>
        <p:spPr>
          <a:xfrm>
            <a:off x="237744" y="2661703"/>
            <a:ext cx="44999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C2C91-1023-499B-AF4E-4F28A132F004}"/>
              </a:ext>
            </a:extLst>
          </p:cNvPr>
          <p:cNvSpPr/>
          <p:nvPr/>
        </p:nvSpPr>
        <p:spPr>
          <a:xfrm>
            <a:off x="360726" y="2153871"/>
            <a:ext cx="39378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2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720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57" y="3018873"/>
            <a:ext cx="3276689" cy="8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491"/>
      </p:ext>
    </p:extLst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32F42-3D30-4864-AA34-FE685159EB19}"/>
              </a:ext>
            </a:extLst>
          </p:cNvPr>
          <p:cNvSpPr/>
          <p:nvPr/>
        </p:nvSpPr>
        <p:spPr>
          <a:xfrm>
            <a:off x="1012580" y="1265684"/>
            <a:ext cx="266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www.analyticsvidhya.com</a:t>
            </a:r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E61FFB-74CA-47EA-8CA0-706708146977}"/>
              </a:ext>
            </a:extLst>
          </p:cNvPr>
          <p:cNvSpPr/>
          <p:nvPr/>
        </p:nvSpPr>
        <p:spPr>
          <a:xfrm>
            <a:off x="6367090" y="1062463"/>
            <a:ext cx="2524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data-</a:t>
            </a:r>
            <a:r>
              <a:rPr lang="en-GB" dirty="0" err="1">
                <a:hlinkClick r:id="rId3"/>
              </a:rPr>
              <a:t>flair.training</a:t>
            </a:r>
            <a:r>
              <a:rPr lang="en-GB" dirty="0">
                <a:hlinkClick r:id="rId3"/>
              </a:rPr>
              <a:t>/blogs</a:t>
            </a:r>
            <a:r>
              <a:rPr lang="en-GB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933FB-C75F-4FC7-BBF0-000F0729078E}"/>
              </a:ext>
            </a:extLst>
          </p:cNvPr>
          <p:cNvSpPr/>
          <p:nvPr/>
        </p:nvSpPr>
        <p:spPr>
          <a:xfrm>
            <a:off x="652136" y="3158470"/>
            <a:ext cx="265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towardsdatascience.com</a:t>
            </a:r>
            <a:r>
              <a:rPr lang="en-GB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CAE02-9F65-4C31-9517-638D5D28CA8D}"/>
              </a:ext>
            </a:extLst>
          </p:cNvPr>
          <p:cNvSpPr/>
          <p:nvPr/>
        </p:nvSpPr>
        <p:spPr>
          <a:xfrm>
            <a:off x="3441888" y="4038450"/>
            <a:ext cx="218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www.r-bloggers.com</a:t>
            </a:r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3026C-2B70-493D-BC65-9AAECD3D2631}"/>
              </a:ext>
            </a:extLst>
          </p:cNvPr>
          <p:cNvSpPr/>
          <p:nvPr/>
        </p:nvSpPr>
        <p:spPr>
          <a:xfrm>
            <a:off x="9480897" y="2409929"/>
            <a:ext cx="16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6"/>
              </a:rPr>
              <a:t>r4ds.had.co.nz</a:t>
            </a:r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9941B-48C7-469E-ADAF-93BA581897A0}"/>
              </a:ext>
            </a:extLst>
          </p:cNvPr>
          <p:cNvSpPr/>
          <p:nvPr/>
        </p:nvSpPr>
        <p:spPr>
          <a:xfrm>
            <a:off x="568685" y="4540247"/>
            <a:ext cx="3081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7"/>
              </a:rPr>
              <a:t>www.datasciencecentral.com</a:t>
            </a:r>
            <a:r>
              <a:rPr lang="en-GB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F6BB6-E9FE-4B15-9AA5-0AD8AE2463E9}"/>
              </a:ext>
            </a:extLst>
          </p:cNvPr>
          <p:cNvSpPr/>
          <p:nvPr/>
        </p:nvSpPr>
        <p:spPr>
          <a:xfrm>
            <a:off x="8373735" y="4397465"/>
            <a:ext cx="2214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8"/>
              </a:rPr>
              <a:t>elitedatascience.com</a:t>
            </a:r>
            <a:r>
              <a:rPr lang="en-GB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3A55B-C9E9-4187-BEAC-DB99916B9DAB}"/>
              </a:ext>
            </a:extLst>
          </p:cNvPr>
          <p:cNvSpPr/>
          <p:nvPr/>
        </p:nvSpPr>
        <p:spPr>
          <a:xfrm>
            <a:off x="6527615" y="5030918"/>
            <a:ext cx="211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9"/>
              </a:rPr>
              <a:t>trevorstephens.com</a:t>
            </a:r>
            <a:r>
              <a:rPr lang="en-GB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AD19A-6A22-4C15-A048-EA65EFEE1921}"/>
              </a:ext>
            </a:extLst>
          </p:cNvPr>
          <p:cNvSpPr/>
          <p:nvPr/>
        </p:nvSpPr>
        <p:spPr>
          <a:xfrm>
            <a:off x="8106827" y="3605000"/>
            <a:ext cx="36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0"/>
              </a:rPr>
              <a:t>archive.ics.uci.edu/ml/datasets.html</a:t>
            </a:r>
            <a:r>
              <a:rPr lang="en-GB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FF6882-BB66-40EF-97F3-BC14C95A7B0F}"/>
              </a:ext>
            </a:extLst>
          </p:cNvPr>
          <p:cNvSpPr/>
          <p:nvPr/>
        </p:nvSpPr>
        <p:spPr>
          <a:xfrm>
            <a:off x="5044422" y="480923"/>
            <a:ext cx="2157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1"/>
              </a:rPr>
              <a:t>www.listendata.com</a:t>
            </a:r>
            <a:r>
              <a:rPr lang="en-GB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9E7E0-79FE-483F-A903-820F8AD0934B}"/>
              </a:ext>
            </a:extLst>
          </p:cNvPr>
          <p:cNvSpPr/>
          <p:nvPr/>
        </p:nvSpPr>
        <p:spPr>
          <a:xfrm>
            <a:off x="1019289" y="6003072"/>
            <a:ext cx="2889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2"/>
              </a:rPr>
              <a:t>www.learnbymarketing.com</a:t>
            </a:r>
            <a:r>
              <a:rPr lang="en-GB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51C5B-9E7C-452A-83A8-8485B4485BAF}"/>
              </a:ext>
            </a:extLst>
          </p:cNvPr>
          <p:cNvSpPr/>
          <p:nvPr/>
        </p:nvSpPr>
        <p:spPr>
          <a:xfrm>
            <a:off x="657075" y="2408186"/>
            <a:ext cx="1807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3"/>
              </a:rPr>
              <a:t>hackernoon.com</a:t>
            </a:r>
            <a:r>
              <a:rPr lang="en-GB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4C88AA-DF92-4472-96E5-AC1CC4394DFD}"/>
              </a:ext>
            </a:extLst>
          </p:cNvPr>
          <p:cNvSpPr/>
          <p:nvPr/>
        </p:nvSpPr>
        <p:spPr>
          <a:xfrm>
            <a:off x="8128187" y="589828"/>
            <a:ext cx="219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4"/>
              </a:rPr>
              <a:t>www.kdnuggets.com</a:t>
            </a:r>
            <a:r>
              <a:rPr lang="en-GB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EC0D4-EF42-48B9-B91C-446A984854D3}"/>
              </a:ext>
            </a:extLst>
          </p:cNvPr>
          <p:cNvSpPr/>
          <p:nvPr/>
        </p:nvSpPr>
        <p:spPr>
          <a:xfrm>
            <a:off x="2464236" y="5150966"/>
            <a:ext cx="237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5"/>
              </a:rPr>
              <a:t>kernelsvm.tripod.com</a:t>
            </a:r>
            <a:r>
              <a:rPr lang="en-GB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D03BF-264B-4904-9172-A7B264BF3EB1}"/>
              </a:ext>
            </a:extLst>
          </p:cNvPr>
          <p:cNvSpPr/>
          <p:nvPr/>
        </p:nvSpPr>
        <p:spPr>
          <a:xfrm>
            <a:off x="7008136" y="6057900"/>
            <a:ext cx="494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6"/>
              </a:rPr>
              <a:t>wiki.icub.org/images/8/82/OnlineSVR_Thesis.pdf</a:t>
            </a:r>
            <a:r>
              <a:rPr lang="en-GB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B6F135-71C6-4159-9BA6-5892C2BB8F46}"/>
              </a:ext>
            </a:extLst>
          </p:cNvPr>
          <p:cNvSpPr/>
          <p:nvPr/>
        </p:nvSpPr>
        <p:spPr>
          <a:xfrm>
            <a:off x="304414" y="356428"/>
            <a:ext cx="4319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7"/>
              </a:rPr>
              <a:t>alex.smola.org/papers/2004/SmoSch04.pdf</a:t>
            </a:r>
            <a:r>
              <a:rPr lang="en-GB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464A34-5A2F-4302-8F6F-AABF1DB78D1D}"/>
              </a:ext>
            </a:extLst>
          </p:cNvPr>
          <p:cNvSpPr/>
          <p:nvPr/>
        </p:nvSpPr>
        <p:spPr>
          <a:xfrm>
            <a:off x="5626076" y="4464503"/>
            <a:ext cx="216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8"/>
              </a:rPr>
              <a:t>www.datacamp.com</a:t>
            </a:r>
            <a:r>
              <a:rPr lang="en-GB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EC93A-B2FC-4679-AD88-6D2F88725412}"/>
              </a:ext>
            </a:extLst>
          </p:cNvPr>
          <p:cNvSpPr/>
          <p:nvPr/>
        </p:nvSpPr>
        <p:spPr>
          <a:xfrm>
            <a:off x="10113240" y="1507855"/>
            <a:ext cx="122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9"/>
              </a:rPr>
              <a:t>cowlet.org</a:t>
            </a:r>
            <a:r>
              <a:rPr lang="en-GB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B14B64-619D-4A77-B631-4382B1778D7E}"/>
              </a:ext>
            </a:extLst>
          </p:cNvPr>
          <p:cNvSpPr/>
          <p:nvPr/>
        </p:nvSpPr>
        <p:spPr>
          <a:xfrm>
            <a:off x="4324287" y="3026474"/>
            <a:ext cx="3260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hlinkClick r:id="rId20"/>
              </a:rPr>
              <a:t>blogs.adatis.co.uk</a:t>
            </a:r>
            <a:r>
              <a:rPr lang="en-GB" sz="3200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6EA6F-4A79-4180-839E-58AE696D1752}"/>
              </a:ext>
            </a:extLst>
          </p:cNvPr>
          <p:cNvSpPr/>
          <p:nvPr/>
        </p:nvSpPr>
        <p:spPr>
          <a:xfrm>
            <a:off x="3035321" y="1896685"/>
            <a:ext cx="60192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hlinkClick r:id="rId21"/>
              </a:rPr>
              <a:t>github.com/matt-willis</a:t>
            </a:r>
            <a:r>
              <a:rPr lang="en-GB" sz="48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18B9A8-ECAC-4185-88D5-1A7D9A48540C}"/>
              </a:ext>
            </a:extLst>
          </p:cNvPr>
          <p:cNvSpPr/>
          <p:nvPr/>
        </p:nvSpPr>
        <p:spPr>
          <a:xfrm>
            <a:off x="4417004" y="5633740"/>
            <a:ext cx="195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2"/>
              </a:rPr>
              <a:t>www.coursera.org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7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57" y="3018873"/>
            <a:ext cx="3276689" cy="82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48CF2-7C6A-4F57-AEE2-4852AAC47D8C}"/>
              </a:ext>
            </a:extLst>
          </p:cNvPr>
          <p:cNvSpPr txBox="1"/>
          <p:nvPr/>
        </p:nvSpPr>
        <p:spPr>
          <a:xfrm>
            <a:off x="4435739" y="3960151"/>
            <a:ext cx="332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matt.willis@adatis.bg</a:t>
            </a:r>
          </a:p>
        </p:txBody>
      </p:sp>
    </p:spTree>
    <p:extLst>
      <p:ext uri="{BB962C8B-B14F-4D97-AF65-F5344CB8AC3E}">
        <p14:creationId xmlns:p14="http://schemas.microsoft.com/office/powerpoint/2010/main" val="25180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31EB6-8707-4933-BD33-418CE29B3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471"/>
            <a:ext cx="12192000" cy="4183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402C9E-E90E-4DB2-9D8D-38AE2A0B30AC}"/>
              </a:ext>
            </a:extLst>
          </p:cNvPr>
          <p:cNvSpPr/>
          <p:nvPr/>
        </p:nvSpPr>
        <p:spPr>
          <a:xfrm>
            <a:off x="0" y="876300"/>
            <a:ext cx="66933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/>
              <a:t>Would I have survived?</a:t>
            </a:r>
          </a:p>
        </p:txBody>
      </p:sp>
    </p:spTree>
    <p:extLst>
      <p:ext uri="{BB962C8B-B14F-4D97-AF65-F5344CB8AC3E}">
        <p14:creationId xmlns:p14="http://schemas.microsoft.com/office/powerpoint/2010/main" val="2375487446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894E13-2788-4593-85EF-00A7F3D0510A}"/>
              </a:ext>
            </a:extLst>
          </p:cNvPr>
          <p:cNvSpPr/>
          <p:nvPr/>
        </p:nvSpPr>
        <p:spPr>
          <a:xfrm>
            <a:off x="5422352" y="213064"/>
            <a:ext cx="1338308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All passengers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500 : 809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CF91D97-DE19-4288-AD21-1F82E20BC35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5782449" y="1436521"/>
            <a:ext cx="621436" cy="3322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E7BA1784-C47E-4343-B415-6F4F08706841}"/>
              </a:ext>
            </a:extLst>
          </p:cNvPr>
          <p:cNvSpPr/>
          <p:nvPr/>
        </p:nvSpPr>
        <p:spPr>
          <a:xfrm>
            <a:off x="5511136" y="1748900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894E13-2788-4593-85EF-00A7F3D0510A}"/>
              </a:ext>
            </a:extLst>
          </p:cNvPr>
          <p:cNvSpPr/>
          <p:nvPr/>
        </p:nvSpPr>
        <p:spPr>
          <a:xfrm>
            <a:off x="5422352" y="213064"/>
            <a:ext cx="1338308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All passengers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500 : 809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FCFEBBF-FA58-4BF4-B1CF-F7A05E238157}"/>
              </a:ext>
            </a:extLst>
          </p:cNvPr>
          <p:cNvSpPr/>
          <p:nvPr/>
        </p:nvSpPr>
        <p:spPr>
          <a:xfrm>
            <a:off x="1409639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Men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142 : 640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866133-D75A-4FFA-A038-1F927BD7353E}"/>
              </a:ext>
            </a:extLst>
          </p:cNvPr>
          <p:cNvSpPr/>
          <p:nvPr/>
        </p:nvSpPr>
        <p:spPr>
          <a:xfrm>
            <a:off x="5517780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Women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308 : 112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BA84B68-E8C7-4A8B-9116-0C4632F51546}"/>
              </a:ext>
            </a:extLst>
          </p:cNvPr>
          <p:cNvSpPr/>
          <p:nvPr/>
        </p:nvSpPr>
        <p:spPr>
          <a:xfrm>
            <a:off x="9633752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Children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50 : 57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358D8853-7C25-4B1B-BE16-1C514B43B52D}"/>
              </a:ext>
            </a:extLst>
          </p:cNvPr>
          <p:cNvCxnSpPr>
            <a:stCxn id="117" idx="0"/>
            <a:endCxn id="2" idx="1"/>
          </p:cNvCxnSpPr>
          <p:nvPr/>
        </p:nvCxnSpPr>
        <p:spPr>
          <a:xfrm rot="5400000" flipH="1" flipV="1">
            <a:off x="3165201" y="-508250"/>
            <a:ext cx="1078636" cy="3435665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BA08737-A330-4520-A6ED-96C48199ABDF}"/>
              </a:ext>
            </a:extLst>
          </p:cNvPr>
          <p:cNvCxnSpPr>
            <a:stCxn id="2" idx="3"/>
            <a:endCxn id="119" idx="0"/>
          </p:cNvCxnSpPr>
          <p:nvPr/>
        </p:nvCxnSpPr>
        <p:spPr>
          <a:xfrm>
            <a:off x="6760660" y="670264"/>
            <a:ext cx="3450140" cy="1078636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CF91D97-DE19-4288-AD21-1F82E20BC354}"/>
              </a:ext>
            </a:extLst>
          </p:cNvPr>
          <p:cNvCxnSpPr>
            <a:cxnSpLocks/>
            <a:stCxn id="2" idx="2"/>
            <a:endCxn id="118" idx="0"/>
          </p:cNvCxnSpPr>
          <p:nvPr/>
        </p:nvCxnSpPr>
        <p:spPr>
          <a:xfrm rot="16200000" flipH="1">
            <a:off x="5782449" y="1436521"/>
            <a:ext cx="621436" cy="3322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B5ABB59-D564-4ECC-A030-F2A2FA002316}"/>
              </a:ext>
            </a:extLst>
          </p:cNvPr>
          <p:cNvCxnSpPr>
            <a:cxnSpLocks/>
            <a:stCxn id="117" idx="2"/>
          </p:cNvCxnSpPr>
          <p:nvPr/>
        </p:nvCxnSpPr>
        <p:spPr>
          <a:xfrm rot="5400000">
            <a:off x="1613825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6F325351-4DD5-4AC4-894A-CAE00FA9B7A3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5721966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D41541DE-CC0E-48CB-BC7C-FEB92F108065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9837938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7E7FC4-61C1-4B49-B3B1-95A729F5BF7B}"/>
              </a:ext>
            </a:extLst>
          </p:cNvPr>
          <p:cNvSpPr/>
          <p:nvPr/>
        </p:nvSpPr>
        <p:spPr>
          <a:xfrm>
            <a:off x="1408157" y="3401627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3EEF8E0-BCB9-4C13-8966-7C377DD6DD50}"/>
              </a:ext>
            </a:extLst>
          </p:cNvPr>
          <p:cNvSpPr/>
          <p:nvPr/>
        </p:nvSpPr>
        <p:spPr>
          <a:xfrm>
            <a:off x="5517780" y="3298503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7BA1784-C47E-4343-B415-6F4F08706841}"/>
              </a:ext>
            </a:extLst>
          </p:cNvPr>
          <p:cNvSpPr/>
          <p:nvPr/>
        </p:nvSpPr>
        <p:spPr>
          <a:xfrm>
            <a:off x="9625920" y="3410505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894E13-2788-4593-85EF-00A7F3D0510A}"/>
              </a:ext>
            </a:extLst>
          </p:cNvPr>
          <p:cNvSpPr/>
          <p:nvPr/>
        </p:nvSpPr>
        <p:spPr>
          <a:xfrm>
            <a:off x="5422352" y="213064"/>
            <a:ext cx="1338308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All passengers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500 : 809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35FF6A-1526-4327-9112-19D8ACECDD3A}"/>
              </a:ext>
            </a:extLst>
          </p:cNvPr>
          <p:cNvSpPr/>
          <p:nvPr/>
        </p:nvSpPr>
        <p:spPr>
          <a:xfrm>
            <a:off x="129466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FCFEBBF-FA58-4BF4-B1CF-F7A05E238157}"/>
              </a:ext>
            </a:extLst>
          </p:cNvPr>
          <p:cNvSpPr/>
          <p:nvPr/>
        </p:nvSpPr>
        <p:spPr>
          <a:xfrm>
            <a:off x="1409639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Men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142 : 640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866133-D75A-4FFA-A038-1F927BD7353E}"/>
              </a:ext>
            </a:extLst>
          </p:cNvPr>
          <p:cNvSpPr/>
          <p:nvPr/>
        </p:nvSpPr>
        <p:spPr>
          <a:xfrm>
            <a:off x="5517780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Women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308 : 112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BA84B68-E8C7-4A8B-9116-0C4632F51546}"/>
              </a:ext>
            </a:extLst>
          </p:cNvPr>
          <p:cNvSpPr/>
          <p:nvPr/>
        </p:nvSpPr>
        <p:spPr>
          <a:xfrm>
            <a:off x="9633752" y="1748900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Children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50 : 57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30C2DA4-3080-4D08-9283-2F08B9E16F1A}"/>
              </a:ext>
            </a:extLst>
          </p:cNvPr>
          <p:cNvSpPr/>
          <p:nvPr/>
        </p:nvSpPr>
        <p:spPr>
          <a:xfrm>
            <a:off x="129467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1</a:t>
            </a:r>
            <a:r>
              <a:rPr lang="en-GB" baseline="30000" dirty="0">
                <a:solidFill>
                  <a:srgbClr val="002C5C"/>
                </a:solidFill>
              </a:rPr>
              <a:t>st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55 : 114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544B20C-BC5D-4C00-BBB7-6AC4B6326DA1}"/>
              </a:ext>
            </a:extLst>
          </p:cNvPr>
          <p:cNvSpPr/>
          <p:nvPr/>
        </p:nvSpPr>
        <p:spPr>
          <a:xfrm>
            <a:off x="1409638" y="3409025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2</a:t>
            </a:r>
            <a:r>
              <a:rPr lang="en-GB" baseline="30000" dirty="0">
                <a:solidFill>
                  <a:srgbClr val="002C5C"/>
                </a:solidFill>
              </a:rPr>
              <a:t>nd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22 : 138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EB75E6A-B21A-429A-95DA-C03FB987C0D9}"/>
              </a:ext>
            </a:extLst>
          </p:cNvPr>
          <p:cNvSpPr/>
          <p:nvPr/>
        </p:nvSpPr>
        <p:spPr>
          <a:xfrm>
            <a:off x="2703988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3</a:t>
            </a:r>
            <a:r>
              <a:rPr lang="en-GB" baseline="30000" dirty="0">
                <a:solidFill>
                  <a:srgbClr val="002C5C"/>
                </a:solidFill>
              </a:rPr>
              <a:t>rd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65 : 388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52893EE-8B77-49C2-A0F4-CBA9F442A288}"/>
              </a:ext>
            </a:extLst>
          </p:cNvPr>
          <p:cNvSpPr/>
          <p:nvPr/>
        </p:nvSpPr>
        <p:spPr>
          <a:xfrm>
            <a:off x="4237609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1</a:t>
            </a:r>
            <a:r>
              <a:rPr lang="en-GB" baseline="30000" dirty="0">
                <a:solidFill>
                  <a:srgbClr val="002C5C"/>
                </a:solidFill>
              </a:rPr>
              <a:t>st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124 : 4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BA4321A-763E-46F7-9AAC-C2CD956EED21}"/>
              </a:ext>
            </a:extLst>
          </p:cNvPr>
          <p:cNvSpPr/>
          <p:nvPr/>
        </p:nvSpPr>
        <p:spPr>
          <a:xfrm>
            <a:off x="5517779" y="3409025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2</a:t>
            </a:r>
            <a:r>
              <a:rPr lang="en-GB" baseline="30000" dirty="0">
                <a:solidFill>
                  <a:srgbClr val="002C5C"/>
                </a:solidFill>
              </a:rPr>
              <a:t>nd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85 : 12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771210D-A1A5-4F13-8B4D-4C749F655E12}"/>
              </a:ext>
            </a:extLst>
          </p:cNvPr>
          <p:cNvSpPr/>
          <p:nvPr/>
        </p:nvSpPr>
        <p:spPr>
          <a:xfrm>
            <a:off x="6812130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3</a:t>
            </a:r>
            <a:r>
              <a:rPr lang="en-GB" baseline="30000" dirty="0">
                <a:solidFill>
                  <a:srgbClr val="002C5C"/>
                </a:solidFill>
              </a:rPr>
              <a:t>rd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99 : 96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4EC0299-6D4F-453A-9F83-09A2EE6A8D2D}"/>
              </a:ext>
            </a:extLst>
          </p:cNvPr>
          <p:cNvSpPr/>
          <p:nvPr/>
        </p:nvSpPr>
        <p:spPr>
          <a:xfrm>
            <a:off x="8347231" y="3409025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1</a:t>
            </a:r>
            <a:r>
              <a:rPr lang="en-GB" baseline="30000" dirty="0">
                <a:solidFill>
                  <a:srgbClr val="002C5C"/>
                </a:solidFill>
              </a:rPr>
              <a:t>st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21 : 5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0EE1B08-6F15-4E7E-AE13-B397C5D3A297}"/>
              </a:ext>
            </a:extLst>
          </p:cNvPr>
          <p:cNvSpPr/>
          <p:nvPr/>
        </p:nvSpPr>
        <p:spPr>
          <a:xfrm>
            <a:off x="9633751" y="3409025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2</a:t>
            </a:r>
            <a:r>
              <a:rPr lang="en-GB" baseline="30000" dirty="0">
                <a:solidFill>
                  <a:srgbClr val="002C5C"/>
                </a:solidFill>
              </a:rPr>
              <a:t>nd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12 : 8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29868CA-8432-45F2-86FA-53589EE3CED0}"/>
              </a:ext>
            </a:extLst>
          </p:cNvPr>
          <p:cNvSpPr/>
          <p:nvPr/>
        </p:nvSpPr>
        <p:spPr>
          <a:xfrm>
            <a:off x="10921752" y="3401627"/>
            <a:ext cx="1154095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C5C"/>
                </a:solidFill>
              </a:rPr>
              <a:t>3</a:t>
            </a:r>
            <a:r>
              <a:rPr lang="en-GB" baseline="30000" dirty="0">
                <a:solidFill>
                  <a:srgbClr val="002C5C"/>
                </a:solidFill>
              </a:rPr>
              <a:t>rd</a:t>
            </a:r>
            <a:r>
              <a:rPr lang="en-GB" dirty="0">
                <a:solidFill>
                  <a:srgbClr val="002C5C"/>
                </a:solidFill>
              </a:rPr>
              <a:t> Class</a:t>
            </a:r>
          </a:p>
          <a:p>
            <a:pPr algn="ctr"/>
            <a:r>
              <a:rPr lang="en-GB" dirty="0">
                <a:solidFill>
                  <a:srgbClr val="002C5C"/>
                </a:solidFill>
              </a:rPr>
              <a:t>17 : 44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358D8853-7C25-4B1B-BE16-1C514B43B52D}"/>
              </a:ext>
            </a:extLst>
          </p:cNvPr>
          <p:cNvCxnSpPr>
            <a:stCxn id="117" idx="0"/>
            <a:endCxn id="2" idx="1"/>
          </p:cNvCxnSpPr>
          <p:nvPr/>
        </p:nvCxnSpPr>
        <p:spPr>
          <a:xfrm rot="5400000" flipH="1" flipV="1">
            <a:off x="3165201" y="-508250"/>
            <a:ext cx="1078636" cy="3435665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BA08737-A330-4520-A6ED-96C48199ABDF}"/>
              </a:ext>
            </a:extLst>
          </p:cNvPr>
          <p:cNvCxnSpPr>
            <a:stCxn id="2" idx="3"/>
            <a:endCxn id="119" idx="0"/>
          </p:cNvCxnSpPr>
          <p:nvPr/>
        </p:nvCxnSpPr>
        <p:spPr>
          <a:xfrm>
            <a:off x="6760660" y="670264"/>
            <a:ext cx="3450140" cy="1078636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CF91D97-DE19-4288-AD21-1F82E20BC354}"/>
              </a:ext>
            </a:extLst>
          </p:cNvPr>
          <p:cNvCxnSpPr>
            <a:cxnSpLocks/>
            <a:stCxn id="2" idx="2"/>
            <a:endCxn id="118" idx="0"/>
          </p:cNvCxnSpPr>
          <p:nvPr/>
        </p:nvCxnSpPr>
        <p:spPr>
          <a:xfrm rot="16200000" flipH="1">
            <a:off x="5782449" y="1436521"/>
            <a:ext cx="621436" cy="3322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E522E95D-5A6A-4D85-9185-B04B3D32CF05}"/>
              </a:ext>
            </a:extLst>
          </p:cNvPr>
          <p:cNvCxnSpPr>
            <a:stCxn id="117" idx="1"/>
            <a:endCxn id="120" idx="0"/>
          </p:cNvCxnSpPr>
          <p:nvPr/>
        </p:nvCxnSpPr>
        <p:spPr>
          <a:xfrm rot="10800000" flipV="1">
            <a:off x="706515" y="2206099"/>
            <a:ext cx="703124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B5ABB59-D564-4ECC-A030-F2A2FA002316}"/>
              </a:ext>
            </a:extLst>
          </p:cNvPr>
          <p:cNvCxnSpPr>
            <a:stCxn id="117" idx="2"/>
            <a:endCxn id="121" idx="0"/>
          </p:cNvCxnSpPr>
          <p:nvPr/>
        </p:nvCxnSpPr>
        <p:spPr>
          <a:xfrm rot="5400000">
            <a:off x="1613825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967B746-34C5-405A-80B7-823FF3BF71C4}"/>
              </a:ext>
            </a:extLst>
          </p:cNvPr>
          <p:cNvCxnSpPr>
            <a:stCxn id="117" idx="3"/>
            <a:endCxn id="122" idx="0"/>
          </p:cNvCxnSpPr>
          <p:nvPr/>
        </p:nvCxnSpPr>
        <p:spPr>
          <a:xfrm>
            <a:off x="2563734" y="2206100"/>
            <a:ext cx="717302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A97CF953-81AF-4AE8-AE0B-51308A82CCC1}"/>
              </a:ext>
            </a:extLst>
          </p:cNvPr>
          <p:cNvCxnSpPr>
            <a:cxnSpLocks/>
            <a:stCxn id="118" idx="1"/>
            <a:endCxn id="123" idx="0"/>
          </p:cNvCxnSpPr>
          <p:nvPr/>
        </p:nvCxnSpPr>
        <p:spPr>
          <a:xfrm rot="10800000" flipV="1">
            <a:off x="4814658" y="2206099"/>
            <a:ext cx="703123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6F325351-4DD5-4AC4-894A-CAE00FA9B7A3}"/>
              </a:ext>
            </a:extLst>
          </p:cNvPr>
          <p:cNvCxnSpPr>
            <a:cxnSpLocks/>
            <a:stCxn id="118" idx="2"/>
            <a:endCxn id="124" idx="0"/>
          </p:cNvCxnSpPr>
          <p:nvPr/>
        </p:nvCxnSpPr>
        <p:spPr>
          <a:xfrm rot="5400000">
            <a:off x="5721966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A8439C9-5643-4D1F-ABCD-5DF455930F70}"/>
              </a:ext>
            </a:extLst>
          </p:cNvPr>
          <p:cNvCxnSpPr>
            <a:cxnSpLocks/>
            <a:stCxn id="118" idx="3"/>
            <a:endCxn id="125" idx="0"/>
          </p:cNvCxnSpPr>
          <p:nvPr/>
        </p:nvCxnSpPr>
        <p:spPr>
          <a:xfrm>
            <a:off x="6671875" y="2206100"/>
            <a:ext cx="717303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D18E5B3-49B2-4500-A51E-C507374242B8}"/>
              </a:ext>
            </a:extLst>
          </p:cNvPr>
          <p:cNvCxnSpPr>
            <a:cxnSpLocks/>
            <a:stCxn id="119" idx="1"/>
            <a:endCxn id="126" idx="0"/>
          </p:cNvCxnSpPr>
          <p:nvPr/>
        </p:nvCxnSpPr>
        <p:spPr>
          <a:xfrm rot="10800000" flipV="1">
            <a:off x="8924280" y="2206099"/>
            <a:ext cx="709473" cy="1202925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D41541DE-CC0E-48CB-BC7C-FEB92F108065}"/>
              </a:ext>
            </a:extLst>
          </p:cNvPr>
          <p:cNvCxnSpPr>
            <a:cxnSpLocks/>
            <a:stCxn id="119" idx="2"/>
            <a:endCxn id="127" idx="0"/>
          </p:cNvCxnSpPr>
          <p:nvPr/>
        </p:nvCxnSpPr>
        <p:spPr>
          <a:xfrm rot="5400000">
            <a:off x="9837938" y="3036162"/>
            <a:ext cx="745725" cy="1"/>
          </a:xfrm>
          <a:prstGeom prst="bentConnector3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928C3999-D102-4BD0-997B-91F67AF4F0DC}"/>
              </a:ext>
            </a:extLst>
          </p:cNvPr>
          <p:cNvCxnSpPr>
            <a:cxnSpLocks/>
            <a:stCxn id="119" idx="3"/>
            <a:endCxn id="128" idx="0"/>
          </p:cNvCxnSpPr>
          <p:nvPr/>
        </p:nvCxnSpPr>
        <p:spPr>
          <a:xfrm>
            <a:off x="10787847" y="2206100"/>
            <a:ext cx="710953" cy="1195527"/>
          </a:xfrm>
          <a:prstGeom prst="bentConnector2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7E7FC4-61C1-4B49-B3B1-95A729F5BF7B}"/>
              </a:ext>
            </a:extLst>
          </p:cNvPr>
          <p:cNvSpPr/>
          <p:nvPr/>
        </p:nvSpPr>
        <p:spPr>
          <a:xfrm>
            <a:off x="1406316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DC53C5F-0EF2-468C-84A4-7999D1F51180}"/>
              </a:ext>
            </a:extLst>
          </p:cNvPr>
          <p:cNvSpPr/>
          <p:nvPr/>
        </p:nvSpPr>
        <p:spPr>
          <a:xfrm>
            <a:off x="2703988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A2A564B9-FC40-419B-A379-167F7D93188B}"/>
              </a:ext>
            </a:extLst>
          </p:cNvPr>
          <p:cNvSpPr/>
          <p:nvPr/>
        </p:nvSpPr>
        <p:spPr>
          <a:xfrm>
            <a:off x="4237608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3EEF8E0-BCB9-4C13-8966-7C377DD6DD50}"/>
              </a:ext>
            </a:extLst>
          </p:cNvPr>
          <p:cNvSpPr/>
          <p:nvPr/>
        </p:nvSpPr>
        <p:spPr>
          <a:xfrm>
            <a:off x="5517778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2622CA0-8848-4F3D-9EBB-27A5B44F1651}"/>
              </a:ext>
            </a:extLst>
          </p:cNvPr>
          <p:cNvSpPr/>
          <p:nvPr/>
        </p:nvSpPr>
        <p:spPr>
          <a:xfrm>
            <a:off x="6812129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02419FE-4793-41F0-8453-232CE1E56D27}"/>
              </a:ext>
            </a:extLst>
          </p:cNvPr>
          <p:cNvSpPr/>
          <p:nvPr/>
        </p:nvSpPr>
        <p:spPr>
          <a:xfrm>
            <a:off x="8347230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EADE21B-4A44-49F6-95EA-15172C6F877F}"/>
              </a:ext>
            </a:extLst>
          </p:cNvPr>
          <p:cNvSpPr/>
          <p:nvPr/>
        </p:nvSpPr>
        <p:spPr>
          <a:xfrm>
            <a:off x="9633750" y="4749554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Survived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7BA1784-C47E-4343-B415-6F4F08706841}"/>
              </a:ext>
            </a:extLst>
          </p:cNvPr>
          <p:cNvSpPr/>
          <p:nvPr/>
        </p:nvSpPr>
        <p:spPr>
          <a:xfrm>
            <a:off x="10928101" y="4719222"/>
            <a:ext cx="1154096" cy="9129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C5C"/>
                </a:solidFill>
              </a:rPr>
              <a:t>Died</a:t>
            </a:r>
            <a:endParaRPr lang="en-GB" dirty="0">
              <a:solidFill>
                <a:srgbClr val="002C5C"/>
              </a:solidFill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23FD61A-5619-4C2B-8913-DFF0708DCDAC}"/>
              </a:ext>
            </a:extLst>
          </p:cNvPr>
          <p:cNvCxnSpPr>
            <a:stCxn id="120" idx="2"/>
            <a:endCxn id="107" idx="0"/>
          </p:cNvCxnSpPr>
          <p:nvPr/>
        </p:nvCxnSpPr>
        <p:spPr>
          <a:xfrm flipH="1">
            <a:off x="706514" y="4316027"/>
            <a:ext cx="1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29C936D-BF4C-42F5-A0D8-E7C75A3069EB}"/>
              </a:ext>
            </a:extLst>
          </p:cNvPr>
          <p:cNvCxnSpPr>
            <a:cxnSpLocks/>
            <a:stCxn id="121" idx="2"/>
            <a:endCxn id="197" idx="0"/>
          </p:cNvCxnSpPr>
          <p:nvPr/>
        </p:nvCxnSpPr>
        <p:spPr>
          <a:xfrm flipH="1">
            <a:off x="1983364" y="4323425"/>
            <a:ext cx="3322" cy="395797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29ED9BB-E6DE-49CC-AAB9-99C0004DD9E6}"/>
              </a:ext>
            </a:extLst>
          </p:cNvPr>
          <p:cNvCxnSpPr>
            <a:cxnSpLocks/>
            <a:stCxn id="122" idx="2"/>
            <a:endCxn id="198" idx="0"/>
          </p:cNvCxnSpPr>
          <p:nvPr/>
        </p:nvCxnSpPr>
        <p:spPr>
          <a:xfrm>
            <a:off x="3281036" y="4316027"/>
            <a:ext cx="0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E6336E1-064C-4999-8F5F-C6A38B8EAEA2}"/>
              </a:ext>
            </a:extLst>
          </p:cNvPr>
          <p:cNvCxnSpPr>
            <a:cxnSpLocks/>
            <a:stCxn id="123" idx="2"/>
            <a:endCxn id="199" idx="0"/>
          </p:cNvCxnSpPr>
          <p:nvPr/>
        </p:nvCxnSpPr>
        <p:spPr>
          <a:xfrm flipH="1">
            <a:off x="4814656" y="4316027"/>
            <a:ext cx="1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CA20390-D194-48A3-8AAA-C0746E63E3BC}"/>
              </a:ext>
            </a:extLst>
          </p:cNvPr>
          <p:cNvCxnSpPr>
            <a:cxnSpLocks/>
            <a:stCxn id="124" idx="2"/>
            <a:endCxn id="201" idx="0"/>
          </p:cNvCxnSpPr>
          <p:nvPr/>
        </p:nvCxnSpPr>
        <p:spPr>
          <a:xfrm flipH="1">
            <a:off x="6094826" y="4323425"/>
            <a:ext cx="1" cy="395797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22C98CE-9FD8-4335-B653-08F4396EFD3B}"/>
              </a:ext>
            </a:extLst>
          </p:cNvPr>
          <p:cNvCxnSpPr>
            <a:cxnSpLocks/>
            <a:stCxn id="125" idx="2"/>
            <a:endCxn id="202" idx="0"/>
          </p:cNvCxnSpPr>
          <p:nvPr/>
        </p:nvCxnSpPr>
        <p:spPr>
          <a:xfrm flipH="1">
            <a:off x="7389177" y="4316027"/>
            <a:ext cx="1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EC813DE-B0B6-461F-A238-F145B9CC7AAC}"/>
              </a:ext>
            </a:extLst>
          </p:cNvPr>
          <p:cNvCxnSpPr>
            <a:cxnSpLocks/>
            <a:stCxn id="126" idx="2"/>
            <a:endCxn id="203" idx="0"/>
          </p:cNvCxnSpPr>
          <p:nvPr/>
        </p:nvCxnSpPr>
        <p:spPr>
          <a:xfrm flipH="1">
            <a:off x="8924278" y="4323425"/>
            <a:ext cx="1" cy="395797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C3E2999-42A8-4338-B039-3BE237E32313}"/>
              </a:ext>
            </a:extLst>
          </p:cNvPr>
          <p:cNvCxnSpPr>
            <a:cxnSpLocks/>
            <a:stCxn id="127" idx="2"/>
            <a:endCxn id="204" idx="0"/>
          </p:cNvCxnSpPr>
          <p:nvPr/>
        </p:nvCxnSpPr>
        <p:spPr>
          <a:xfrm flipH="1">
            <a:off x="10210798" y="4323425"/>
            <a:ext cx="1" cy="426129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E3B320A-2BB2-4434-867D-A745F81EF329}"/>
              </a:ext>
            </a:extLst>
          </p:cNvPr>
          <p:cNvCxnSpPr>
            <a:cxnSpLocks/>
            <a:stCxn id="128" idx="2"/>
            <a:endCxn id="205" idx="0"/>
          </p:cNvCxnSpPr>
          <p:nvPr/>
        </p:nvCxnSpPr>
        <p:spPr>
          <a:xfrm>
            <a:off x="11498800" y="4316027"/>
            <a:ext cx="6349" cy="403195"/>
          </a:xfrm>
          <a:prstGeom prst="line">
            <a:avLst/>
          </a:prstGeom>
          <a:ln w="57150">
            <a:solidFill>
              <a:srgbClr val="002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22373</TotalTime>
  <Words>841</Words>
  <Application>Microsoft Office PowerPoint</Application>
  <PresentationFormat>Widescreen</PresentationFormat>
  <Paragraphs>309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Willis</dc:creator>
  <cp:lastModifiedBy>Matt Willis</cp:lastModifiedBy>
  <cp:revision>114</cp:revision>
  <dcterms:created xsi:type="dcterms:W3CDTF">2015-10-04T16:46:15Z</dcterms:created>
  <dcterms:modified xsi:type="dcterms:W3CDTF">2018-06-04T11:04:30Z</dcterms:modified>
</cp:coreProperties>
</file>