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9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0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6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0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76DBF5-A16B-4F82-9F1D-311CFF693D06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159603-1BE2-4C12-8991-E15E6921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145-32E8-43F4-AB99-E00055B81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Running Back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CD437-1EAD-447A-9FF1-4AF1DD182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Boyd</a:t>
            </a:r>
          </a:p>
          <a:p>
            <a:r>
              <a:rPr lang="en-US" dirty="0"/>
              <a:t>DS 210</a:t>
            </a:r>
          </a:p>
          <a:p>
            <a:r>
              <a:rPr lang="en-US" dirty="0"/>
              <a:t>Summer 2019</a:t>
            </a:r>
          </a:p>
        </p:txBody>
      </p:sp>
    </p:spTree>
    <p:extLst>
      <p:ext uri="{BB962C8B-B14F-4D97-AF65-F5344CB8AC3E}">
        <p14:creationId xmlns:p14="http://schemas.microsoft.com/office/powerpoint/2010/main" val="17733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A4BD-91DF-4D0A-A583-C831068D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br>
              <a:rPr lang="en-US" dirty="0"/>
            </a:br>
            <a:r>
              <a:rPr lang="en-US" dirty="0"/>
              <a:t>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F288-245D-4A95-8F80-64A42806F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Cluster- Finding groups such that items in each group are more like each other than objects in the other groups</a:t>
            </a:r>
          </a:p>
          <a:p>
            <a:r>
              <a:rPr lang="en-US" dirty="0"/>
              <a:t>Opponent Rushing, Receiving and Touchdowns a game</a:t>
            </a:r>
          </a:p>
          <a:p>
            <a:pPr lvl="1"/>
            <a:r>
              <a:rPr lang="en-US" dirty="0"/>
              <a:t>Does a certain balance of the above features corelate to a high fantasy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1F97-2ECD-4A31-B52C-383AA75B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81548"/>
            <a:ext cx="3333495" cy="15043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Dataset Creation</a:t>
            </a: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E929F76E-07B5-47BC-9B56-095EC125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333496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Weeks 1-16 2018 RB data</a:t>
            </a:r>
          </a:p>
          <a:p>
            <a:r>
              <a:rPr lang="en-US" sz="1600" dirty="0"/>
              <a:t>Player and opponent rushing</a:t>
            </a:r>
          </a:p>
          <a:p>
            <a:r>
              <a:rPr lang="en-US" sz="1600" dirty="0"/>
              <a:t>Player and opponent receiving</a:t>
            </a:r>
          </a:p>
          <a:p>
            <a:r>
              <a:rPr lang="en-US" sz="1600" dirty="0"/>
              <a:t>Touchdowns</a:t>
            </a:r>
          </a:p>
          <a:p>
            <a:r>
              <a:rPr lang="en-US" sz="1600" dirty="0"/>
              <a:t>Vegas odds</a:t>
            </a:r>
          </a:p>
          <a:p>
            <a:r>
              <a:rPr lang="en-US" sz="1600" dirty="0"/>
              <a:t>RedZone</a:t>
            </a:r>
          </a:p>
          <a:p>
            <a:r>
              <a:rPr lang="en-US" sz="1600" dirty="0"/>
              <a:t>Third down stats </a:t>
            </a:r>
          </a:p>
        </p:txBody>
      </p:sp>
      <p:pic>
        <p:nvPicPr>
          <p:cNvPr id="44" name="Content Placeholder 3">
            <a:extLst>
              <a:ext uri="{FF2B5EF4-FFF2-40B4-BE49-F238E27FC236}">
                <a16:creationId xmlns:a16="http://schemas.microsoft.com/office/drawing/2014/main" id="{B6F1E313-4830-4B32-92C2-7C100084E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5" r="3" b="3"/>
          <a:stretch/>
        </p:blipFill>
        <p:spPr>
          <a:xfrm>
            <a:off x="5262033" y="1658462"/>
            <a:ext cx="6240990" cy="310772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534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3590-A0C3-4799-AFB9-8BD85E8B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141B-FFE8-4930-93D6-5950699E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/>
          <a:lstStyle/>
          <a:p>
            <a:r>
              <a:rPr lang="en-US" dirty="0"/>
              <a:t>Classifying into 5 groups for week 17 based on week 1-16</a:t>
            </a:r>
          </a:p>
          <a:p>
            <a:pPr lvl="1"/>
            <a:r>
              <a:rPr lang="en-US" dirty="0"/>
              <a:t>A combination of high rushing yards/</a:t>
            </a:r>
            <a:r>
              <a:rPr lang="en-US" dirty="0" err="1"/>
              <a:t>tds</a:t>
            </a:r>
            <a:r>
              <a:rPr lang="en-US" dirty="0"/>
              <a:t> per game with a high opponent rushing yards/</a:t>
            </a:r>
            <a:r>
              <a:rPr lang="en-US" dirty="0" err="1"/>
              <a:t>tds</a:t>
            </a:r>
            <a:r>
              <a:rPr lang="en-US" dirty="0"/>
              <a:t> a game should result in being in the highest class</a:t>
            </a:r>
          </a:p>
          <a:p>
            <a:r>
              <a:rPr lang="en-US" dirty="0"/>
              <a:t>How accurately can I predict week 17 performance based on past performance</a:t>
            </a:r>
          </a:p>
          <a:p>
            <a:pPr lvl="1"/>
            <a:r>
              <a:rPr lang="en-US" dirty="0"/>
              <a:t>Which technique would be best?</a:t>
            </a:r>
          </a:p>
        </p:txBody>
      </p:sp>
    </p:spTree>
    <p:extLst>
      <p:ext uri="{BB962C8B-B14F-4D97-AF65-F5344CB8AC3E}">
        <p14:creationId xmlns:p14="http://schemas.microsoft.com/office/powerpoint/2010/main" val="380830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EFDD5-101B-49E9-84A5-071232F7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PointsGame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F85F-7FC4-49C0-8EBF-73092902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Removed 91 weekly performance that contained a zero</a:t>
            </a:r>
          </a:p>
          <a:p>
            <a:pPr lvl="1"/>
            <a:r>
              <a:rPr lang="en-US" dirty="0"/>
              <a:t>This shows that the player did not participate in the game.</a:t>
            </a:r>
          </a:p>
          <a:p>
            <a:pPr lvl="1"/>
            <a:r>
              <a:rPr lang="en-US" dirty="0"/>
              <a:t>df['</a:t>
            </a:r>
            <a:r>
              <a:rPr lang="en-US" dirty="0" err="1"/>
              <a:t>PointsGame</a:t>
            </a:r>
            <a:r>
              <a:rPr lang="en-US" dirty="0"/>
              <a:t>'].</a:t>
            </a:r>
            <a:r>
              <a:rPr lang="en-US" dirty="0" err="1"/>
              <a:t>value_counts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df[</a:t>
            </a:r>
            <a:r>
              <a:rPr lang="en-US" dirty="0" err="1"/>
              <a:t>df.PointsGame</a:t>
            </a:r>
            <a:r>
              <a:rPr lang="en-US" dirty="0"/>
              <a:t> &gt; 0] </a:t>
            </a:r>
          </a:p>
          <a:p>
            <a:r>
              <a:rPr lang="en-US" sz="2000" dirty="0"/>
              <a:t>Mean: df['</a:t>
            </a:r>
            <a:r>
              <a:rPr lang="en-US" sz="2000" dirty="0" err="1"/>
              <a:t>PointsGame</a:t>
            </a:r>
            <a:r>
              <a:rPr lang="en-US" sz="2000" dirty="0"/>
              <a:t>'].mean() 9.08 </a:t>
            </a:r>
          </a:p>
          <a:p>
            <a:r>
              <a:rPr lang="en-US" sz="2000" dirty="0"/>
              <a:t>Median: df['</a:t>
            </a:r>
            <a:r>
              <a:rPr lang="en-US" sz="2000" dirty="0" err="1"/>
              <a:t>PointsGame</a:t>
            </a:r>
            <a:r>
              <a:rPr lang="en-US" sz="2000" dirty="0"/>
              <a:t>'].median() 7.4</a:t>
            </a:r>
          </a:p>
          <a:p>
            <a:r>
              <a:rPr lang="en-US" sz="2000" dirty="0"/>
              <a:t>Mode: df['</a:t>
            </a:r>
            <a:r>
              <a:rPr lang="en-US" sz="2000" dirty="0" err="1"/>
              <a:t>PointsGame</a:t>
            </a:r>
            <a:r>
              <a:rPr lang="en-US" sz="2000" dirty="0"/>
              <a:t>'].mode() 2.1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899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EFAC2-8DD4-46E5-83B6-C488A4BE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700">
                <a:solidFill>
                  <a:srgbClr val="FFFFFF"/>
                </a:solidFill>
              </a:rPr>
              <a:t>RushYardsGame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E474E-44A1-4F71-8449-2ECA18F4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Performance based stat so no number is out of the range</a:t>
            </a:r>
          </a:p>
          <a:p>
            <a:pPr lvl="1"/>
            <a:r>
              <a:rPr lang="en-US" dirty="0"/>
              <a:t>Removed all Zeros</a:t>
            </a:r>
          </a:p>
          <a:p>
            <a:r>
              <a:rPr lang="en-US" sz="2000" dirty="0"/>
              <a:t>Mean: 33.03</a:t>
            </a:r>
          </a:p>
          <a:p>
            <a:r>
              <a:rPr lang="en-US" sz="2000" dirty="0"/>
              <a:t>Median:29 </a:t>
            </a:r>
          </a:p>
          <a:p>
            <a:r>
              <a:rPr lang="en-US" sz="2000" dirty="0"/>
              <a:t>Mode: 1 2.5 and 3</a:t>
            </a:r>
          </a:p>
          <a:p>
            <a:pPr lvl="1"/>
            <a:r>
              <a:rPr lang="en-US"/>
              <a:t>Would Remove Bottom 25% of players because there performances aren’t useful </a:t>
            </a:r>
          </a:p>
        </p:txBody>
      </p:sp>
    </p:spTree>
    <p:extLst>
      <p:ext uri="{BB962C8B-B14F-4D97-AF65-F5344CB8AC3E}">
        <p14:creationId xmlns:p14="http://schemas.microsoft.com/office/powerpoint/2010/main" val="15582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BA4CB-BED4-4E35-BD94-4ED336A7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OppenentRushingYards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3818-57D8-4D53-995A-3CE6F9A1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 dirty="0"/>
              <a:t>Real Data on how each team performed throughout season no reason to remove anything</a:t>
            </a:r>
          </a:p>
          <a:p>
            <a:r>
              <a:rPr lang="en-US" sz="2000" dirty="0"/>
              <a:t>Mean: 100.96 </a:t>
            </a:r>
          </a:p>
          <a:p>
            <a:r>
              <a:rPr lang="en-US" sz="2000" dirty="0"/>
              <a:t>Median: 101.69 </a:t>
            </a:r>
          </a:p>
          <a:p>
            <a:r>
              <a:rPr lang="en-US" sz="2000" dirty="0"/>
              <a:t>Mode:126.7</a:t>
            </a:r>
          </a:p>
          <a:p>
            <a:pPr lvl="1"/>
            <a:r>
              <a:rPr lang="en-US"/>
              <a:t>Mean and Median being so close makes since because it’s a team-based stat.</a:t>
            </a:r>
          </a:p>
        </p:txBody>
      </p:sp>
    </p:spTree>
    <p:extLst>
      <p:ext uri="{BB962C8B-B14F-4D97-AF65-F5344CB8AC3E}">
        <p14:creationId xmlns:p14="http://schemas.microsoft.com/office/powerpoint/2010/main" val="61998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436B-432D-44D3-AC37-2769768A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CFE4-24EA-4B94-91C2-691B05B0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Supervised Learning- Predict the value of one of the variable based on other variables when the new data is presented to us</a:t>
            </a:r>
          </a:p>
          <a:p>
            <a:r>
              <a:rPr lang="en-US" dirty="0"/>
              <a:t>Regression- Predicting the value of a numerical attribute based on past data.</a:t>
            </a:r>
          </a:p>
          <a:p>
            <a:r>
              <a:rPr lang="en-US" dirty="0" err="1"/>
              <a:t>FantasyPoints</a:t>
            </a:r>
            <a:r>
              <a:rPr lang="en-US" dirty="0"/>
              <a:t>(wk17)</a:t>
            </a:r>
          </a:p>
          <a:p>
            <a:pPr lvl="1"/>
            <a:r>
              <a:rPr lang="en-US" dirty="0" err="1"/>
              <a:t>RushYardsGame</a:t>
            </a:r>
            <a:r>
              <a:rPr lang="en-US" dirty="0"/>
              <a:t>, </a:t>
            </a:r>
            <a:r>
              <a:rPr lang="en-US" dirty="0" err="1"/>
              <a:t>RushTdGame</a:t>
            </a:r>
            <a:r>
              <a:rPr lang="en-US" dirty="0"/>
              <a:t>, </a:t>
            </a:r>
            <a:r>
              <a:rPr lang="en-US" dirty="0" err="1"/>
              <a:t>OpponentRushingYards</a:t>
            </a:r>
            <a:r>
              <a:rPr lang="en-US" dirty="0"/>
              <a:t>, </a:t>
            </a:r>
            <a:r>
              <a:rPr lang="en-US" dirty="0" err="1"/>
              <a:t>OpponentRushingTocuhdowns</a:t>
            </a:r>
            <a:endParaRPr lang="en-US" dirty="0"/>
          </a:p>
          <a:p>
            <a:pPr lvl="1"/>
            <a:r>
              <a:rPr lang="en-US" dirty="0"/>
              <a:t>Linear Regression model to predict </a:t>
            </a:r>
            <a:r>
              <a:rPr lang="en-US" dirty="0" err="1"/>
              <a:t>wk</a:t>
            </a:r>
            <a:r>
              <a:rPr lang="en-US" dirty="0"/>
              <a:t> 17 performance based on prior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91872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CD77-8C32-4A0F-ADAE-10F6C6C3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BE40-018F-43EB-A55E-E1D5ED5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Classification– Predicting the value of a categorical variable based on past data</a:t>
            </a:r>
          </a:p>
          <a:p>
            <a:r>
              <a:rPr lang="en-US" sz="2000" dirty="0" err="1"/>
              <a:t>ScorerTier</a:t>
            </a:r>
            <a:endParaRPr lang="en-US" sz="2000" dirty="0"/>
          </a:p>
          <a:p>
            <a:pPr lvl="1"/>
            <a:r>
              <a:rPr lang="en-US" dirty="0" err="1"/>
              <a:t>RushYardsGame</a:t>
            </a:r>
            <a:r>
              <a:rPr lang="en-US" dirty="0"/>
              <a:t>, </a:t>
            </a:r>
            <a:r>
              <a:rPr lang="en-US" dirty="0" err="1"/>
              <a:t>RushTdGame</a:t>
            </a:r>
            <a:r>
              <a:rPr lang="en-US" dirty="0"/>
              <a:t>, </a:t>
            </a:r>
            <a:r>
              <a:rPr lang="en-US" dirty="0" err="1"/>
              <a:t>OpponentRushingYards</a:t>
            </a:r>
            <a:r>
              <a:rPr lang="en-US" dirty="0"/>
              <a:t>, </a:t>
            </a:r>
            <a:r>
              <a:rPr lang="en-US" dirty="0" err="1"/>
              <a:t>OpponentRushingTouchdowns</a:t>
            </a:r>
            <a:endParaRPr lang="en-US" dirty="0"/>
          </a:p>
          <a:p>
            <a:pPr lvl="1"/>
            <a:r>
              <a:rPr lang="en-US" dirty="0"/>
              <a:t>Classify the Players into 5 groups based on these 4 stats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51D-E09C-42C7-B63B-A18CF46D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br>
              <a:rPr lang="en-US" dirty="0"/>
            </a:br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3EBC1-4F8B-4B2B-8353-17AF2341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Learning- Looking for patterns or groups within the data</a:t>
            </a:r>
          </a:p>
          <a:p>
            <a:r>
              <a:rPr lang="en-US" dirty="0"/>
              <a:t>Association- Finding items that seem to be associated with each other</a:t>
            </a:r>
          </a:p>
          <a:p>
            <a:r>
              <a:rPr lang="en-US" dirty="0" err="1"/>
              <a:t>PointSpread</a:t>
            </a:r>
            <a:r>
              <a:rPr lang="en-US" dirty="0"/>
              <a:t>(Vegas Odds)</a:t>
            </a:r>
          </a:p>
          <a:p>
            <a:pPr lvl="1"/>
            <a:r>
              <a:rPr lang="en-US" dirty="0"/>
              <a:t>How does Point spread correlate with RB production</a:t>
            </a:r>
          </a:p>
          <a:p>
            <a:pPr lvl="2"/>
            <a:r>
              <a:rPr lang="en-US" dirty="0"/>
              <a:t>This is valid because being a large favorite usually correlates to a large amount of touches when the favored team is trying to run the clock down</a:t>
            </a:r>
          </a:p>
        </p:txBody>
      </p:sp>
    </p:spTree>
    <p:extLst>
      <p:ext uri="{BB962C8B-B14F-4D97-AF65-F5344CB8AC3E}">
        <p14:creationId xmlns:p14="http://schemas.microsoft.com/office/powerpoint/2010/main" val="294628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413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NFL Running Back Dataset</vt:lpstr>
      <vt:lpstr>Dataset Creation</vt:lpstr>
      <vt:lpstr>Possible Questions</vt:lpstr>
      <vt:lpstr>PointsGame</vt:lpstr>
      <vt:lpstr>RushYardsGame</vt:lpstr>
      <vt:lpstr>OppenentRushingYards</vt:lpstr>
      <vt:lpstr>Supervised Learning  Regression</vt:lpstr>
      <vt:lpstr>Supervised Learning Classification</vt:lpstr>
      <vt:lpstr>Unsupervised Learning Association</vt:lpstr>
      <vt:lpstr>Unsupervised Learning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Running Back Dataset</dc:title>
  <dc:creator>matt boyd</dc:creator>
  <cp:lastModifiedBy>matt boyd</cp:lastModifiedBy>
  <cp:revision>4</cp:revision>
  <dcterms:created xsi:type="dcterms:W3CDTF">2019-07-25T16:43:38Z</dcterms:created>
  <dcterms:modified xsi:type="dcterms:W3CDTF">2019-07-25T21:22:53Z</dcterms:modified>
</cp:coreProperties>
</file>