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Title page -- what is the project about?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Team members and what part they played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Technology used (database, frameworks, github, discord, etc)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Things that went well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Things that did not go well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Gantt chart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ERD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API demonstration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 demonstration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Time for Questions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6a0b51e5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6a0b51e5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user and contacts - explain relationship between user and contact - explain attributes of each entity - show primary key - show foreign key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70d8f89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70d8f8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70d8f89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70d8f89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members must speak at presentation - assign slides to members?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6a0b51e5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6a0b51e5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6a0b51e5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6a0b51e5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6a0b51e5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6a0b51e5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6a0b51e5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6a0b51e5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members must speak at presentation - assign slides to members?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7ccb34b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7ccb34b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technology used and its role in our project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70d8f89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70d8f89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members must speak at presentation - assign slides to members?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6a0b51e5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6a0b51e5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technology used and its role in our project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6a0b51e5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6a0b51e5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70d8f89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70d8f89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members must speak at presentation - assign slides to members?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6a0b51e5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6a0b51e5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6a0b51e5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6a0b51e5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umenter.getpostman.com/view/29438201/2s9YBz1a5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poosd-project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Contact Manager</a:t>
            </a:r>
            <a:endParaRPr sz="4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4" cy="248171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Demonstrations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849850" y="1996125"/>
            <a:ext cx="76884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API Endpoints Demo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760900" y="1981300"/>
            <a:ext cx="7688400" cy="23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http://poosd-project.com/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 :D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Meet the Team!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40404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800"/>
              <a:t>Joshua Bell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00"/>
              <a:t>Matthew Daley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00"/>
              <a:t>Edrienne Gregana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800"/>
              <a:t>Evan Naderi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en" sz="1800"/>
              <a:t>Evan Tieu</a:t>
            </a:r>
            <a:endParaRPr b="1" sz="1800"/>
          </a:p>
        </p:txBody>
      </p:sp>
      <p:sp>
        <p:nvSpPr>
          <p:cNvPr id="99" name="Google Shape;99;p15"/>
          <p:cNvSpPr txBox="1"/>
          <p:nvPr/>
        </p:nvSpPr>
        <p:spPr>
          <a:xfrm>
            <a:off x="4903625" y="2078875"/>
            <a:ext cx="34536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API — Project Manager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Front-end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Front-end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Deep Dive...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Into Our Project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Database </a:t>
            </a:r>
            <a:r>
              <a:rPr lang="en" sz="1800"/>
              <a:t>— Digital Ocean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Frameworks </a:t>
            </a:r>
            <a:r>
              <a:rPr lang="en" sz="1800"/>
              <a:t>— LAMP Stack, Bootstrap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Team Dynamics </a:t>
            </a:r>
            <a:r>
              <a:rPr lang="en" sz="1800"/>
              <a:t>— Github &amp; Discord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API </a:t>
            </a:r>
            <a:r>
              <a:rPr lang="en" sz="1800"/>
              <a:t>— Postman &amp; SwaggerHub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DNS </a:t>
            </a:r>
            <a:r>
              <a:rPr lang="en" sz="1800"/>
              <a:t>— GoDaddy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did the project go?!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Some good things...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</a:t>
            </a:r>
            <a:endParaRPr sz="1800"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Some bad things...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Diagrams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550" y="421475"/>
            <a:ext cx="6511101" cy="48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