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D8B2"/>
    <a:srgbClr val="26529D"/>
    <a:srgbClr val="661618"/>
    <a:srgbClr val="D0BF98"/>
    <a:srgbClr val="E9E0CA"/>
    <a:srgbClr val="E7EAED"/>
    <a:srgbClr val="F2ED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1941E3-5B5B-4888-B0F7-569E6CC58F68}" v="10" dt="2024-09-14T23:42:56.446"/>
    <p1510:client id="{CD4B01EA-4221-40B5-A155-1CF2D3FA45C3}" v="82" dt="2024-09-15T03:03:02.2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45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a Jones" userId="a3b0c72f-e186-4738-b8d6-28e077c699c2" providerId="ADAL" clId="{8E1941E3-5B5B-4888-B0F7-569E6CC58F68}"/>
    <pc:docChg chg="undo redo custSel addSld delSld modSld modMainMaster">
      <pc:chgData name="Jia Jones" userId="a3b0c72f-e186-4738-b8d6-28e077c699c2" providerId="ADAL" clId="{8E1941E3-5B5B-4888-B0F7-569E6CC58F68}" dt="2024-09-15T00:06:44.893" v="1321" actId="1076"/>
      <pc:docMkLst>
        <pc:docMk/>
      </pc:docMkLst>
      <pc:sldChg chg="addSp delSp modSp mod setBg">
        <pc:chgData name="Jia Jones" userId="a3b0c72f-e186-4738-b8d6-28e077c699c2" providerId="ADAL" clId="{8E1941E3-5B5B-4888-B0F7-569E6CC58F68}" dt="2024-09-09T03:06:25.797" v="641" actId="207"/>
        <pc:sldMkLst>
          <pc:docMk/>
          <pc:sldMk cId="1052416929" sldId="256"/>
        </pc:sldMkLst>
        <pc:spChg chg="mod">
          <ac:chgData name="Jia Jones" userId="a3b0c72f-e186-4738-b8d6-28e077c699c2" providerId="ADAL" clId="{8E1941E3-5B5B-4888-B0F7-569E6CC58F68}" dt="2024-09-09T03:06:25.797" v="641" actId="207"/>
          <ac:spMkLst>
            <pc:docMk/>
            <pc:sldMk cId="1052416929" sldId="256"/>
            <ac:spMk id="2" creationId="{1FB16267-5D4D-F94E-0CA3-6020A6B96667}"/>
          </ac:spMkLst>
        </pc:spChg>
        <pc:spChg chg="del mod">
          <ac:chgData name="Jia Jones" userId="a3b0c72f-e186-4738-b8d6-28e077c699c2" providerId="ADAL" clId="{8E1941E3-5B5B-4888-B0F7-569E6CC58F68}" dt="2024-09-09T01:33:09.266" v="98" actId="21"/>
          <ac:spMkLst>
            <pc:docMk/>
            <pc:sldMk cId="1052416929" sldId="256"/>
            <ac:spMk id="3" creationId="{8DCE4C01-E05E-CCEE-BBD0-574AD40EDFC4}"/>
          </ac:spMkLst>
        </pc:spChg>
        <pc:spChg chg="add del mod">
          <ac:chgData name="Jia Jones" userId="a3b0c72f-e186-4738-b8d6-28e077c699c2" providerId="ADAL" clId="{8E1941E3-5B5B-4888-B0F7-569E6CC58F68}" dt="2024-09-09T01:35:15.310" v="143" actId="478"/>
          <ac:spMkLst>
            <pc:docMk/>
            <pc:sldMk cId="1052416929" sldId="256"/>
            <ac:spMk id="5" creationId="{36646445-9991-0ACF-77B0-888DBF321EC4}"/>
          </ac:spMkLst>
        </pc:spChg>
      </pc:sldChg>
      <pc:sldChg chg="addSp delSp modSp new mod setBg">
        <pc:chgData name="Jia Jones" userId="a3b0c72f-e186-4738-b8d6-28e077c699c2" providerId="ADAL" clId="{8E1941E3-5B5B-4888-B0F7-569E6CC58F68}" dt="2024-09-09T03:07:24.496" v="651" actId="403"/>
        <pc:sldMkLst>
          <pc:docMk/>
          <pc:sldMk cId="3489001171" sldId="257"/>
        </pc:sldMkLst>
        <pc:spChg chg="del">
          <ac:chgData name="Jia Jones" userId="a3b0c72f-e186-4738-b8d6-28e077c699c2" providerId="ADAL" clId="{8E1941E3-5B5B-4888-B0F7-569E6CC58F68}" dt="2024-09-09T00:50:13.194" v="19" actId="478"/>
          <ac:spMkLst>
            <pc:docMk/>
            <pc:sldMk cId="3489001171" sldId="257"/>
            <ac:spMk id="2" creationId="{07E0FAB6-BCF1-0913-8A99-DB49C2CC149F}"/>
          </ac:spMkLst>
        </pc:spChg>
        <pc:spChg chg="del">
          <ac:chgData name="Jia Jones" userId="a3b0c72f-e186-4738-b8d6-28e077c699c2" providerId="ADAL" clId="{8E1941E3-5B5B-4888-B0F7-569E6CC58F68}" dt="2024-09-09T00:50:13.194" v="19" actId="478"/>
          <ac:spMkLst>
            <pc:docMk/>
            <pc:sldMk cId="3489001171" sldId="257"/>
            <ac:spMk id="3" creationId="{5F13FB34-80DB-933C-47ED-E99BD5E05617}"/>
          </ac:spMkLst>
        </pc:spChg>
        <pc:spChg chg="add del mod">
          <ac:chgData name="Jia Jones" userId="a3b0c72f-e186-4738-b8d6-28e077c699c2" providerId="ADAL" clId="{8E1941E3-5B5B-4888-B0F7-569E6CC58F68}" dt="2024-09-09T01:01:54.459" v="79" actId="478"/>
          <ac:spMkLst>
            <pc:docMk/>
            <pc:sldMk cId="3489001171" sldId="257"/>
            <ac:spMk id="4" creationId="{9A10FCD2-E0BC-9874-8F33-40EF26EECF48}"/>
          </ac:spMkLst>
        </pc:spChg>
        <pc:spChg chg="add del mod">
          <ac:chgData name="Jia Jones" userId="a3b0c72f-e186-4738-b8d6-28e077c699c2" providerId="ADAL" clId="{8E1941E3-5B5B-4888-B0F7-569E6CC58F68}" dt="2024-09-09T01:01:54.459" v="79" actId="478"/>
          <ac:spMkLst>
            <pc:docMk/>
            <pc:sldMk cId="3489001171" sldId="257"/>
            <ac:spMk id="5" creationId="{3BA06B32-50D1-2151-6CE5-91DCF923E509}"/>
          </ac:spMkLst>
        </pc:spChg>
        <pc:spChg chg="add del mod">
          <ac:chgData name="Jia Jones" userId="a3b0c72f-e186-4738-b8d6-28e077c699c2" providerId="ADAL" clId="{8E1941E3-5B5B-4888-B0F7-569E6CC58F68}" dt="2024-09-09T01:33:17.075" v="100" actId="478"/>
          <ac:spMkLst>
            <pc:docMk/>
            <pc:sldMk cId="3489001171" sldId="257"/>
            <ac:spMk id="6" creationId="{C32E25DE-3EDD-D98C-F27F-38430F72E152}"/>
          </ac:spMkLst>
        </pc:spChg>
        <pc:spChg chg="add del mod">
          <ac:chgData name="Jia Jones" userId="a3b0c72f-e186-4738-b8d6-28e077c699c2" providerId="ADAL" clId="{8E1941E3-5B5B-4888-B0F7-569E6CC58F68}" dt="2024-09-09T01:33:20.012" v="101" actId="478"/>
          <ac:spMkLst>
            <pc:docMk/>
            <pc:sldMk cId="3489001171" sldId="257"/>
            <ac:spMk id="7" creationId="{E56AB8B7-F02F-214D-2DBB-51EF259CC246}"/>
          </ac:spMkLst>
        </pc:spChg>
        <pc:spChg chg="add del mod">
          <ac:chgData name="Jia Jones" userId="a3b0c72f-e186-4738-b8d6-28e077c699c2" providerId="ADAL" clId="{8E1941E3-5B5B-4888-B0F7-569E6CC58F68}" dt="2024-09-09T01:41:45.288" v="329" actId="478"/>
          <ac:spMkLst>
            <pc:docMk/>
            <pc:sldMk cId="3489001171" sldId="257"/>
            <ac:spMk id="8" creationId="{8DCE4C01-E05E-CCEE-BBD0-574AD40EDFC4}"/>
          </ac:spMkLst>
        </pc:spChg>
        <pc:spChg chg="add mod">
          <ac:chgData name="Jia Jones" userId="a3b0c72f-e186-4738-b8d6-28e077c699c2" providerId="ADAL" clId="{8E1941E3-5B5B-4888-B0F7-569E6CC58F68}" dt="2024-09-09T03:06:39.115" v="643" actId="207"/>
          <ac:spMkLst>
            <pc:docMk/>
            <pc:sldMk cId="3489001171" sldId="257"/>
            <ac:spMk id="9" creationId="{9B2569BE-5E00-92DA-C758-F2FB28503BC3}"/>
          </ac:spMkLst>
        </pc:spChg>
        <pc:spChg chg="add mod ord">
          <ac:chgData name="Jia Jones" userId="a3b0c72f-e186-4738-b8d6-28e077c699c2" providerId="ADAL" clId="{8E1941E3-5B5B-4888-B0F7-569E6CC58F68}" dt="2024-09-09T03:06:31.849" v="642" actId="207"/>
          <ac:spMkLst>
            <pc:docMk/>
            <pc:sldMk cId="3489001171" sldId="257"/>
            <ac:spMk id="11" creationId="{0F487AF4-0F54-3AD9-C9E7-D0CA281A62C4}"/>
          </ac:spMkLst>
        </pc:spChg>
        <pc:spChg chg="add mod">
          <ac:chgData name="Jia Jones" userId="a3b0c72f-e186-4738-b8d6-28e077c699c2" providerId="ADAL" clId="{8E1941E3-5B5B-4888-B0F7-569E6CC58F68}" dt="2024-09-09T03:07:12.434" v="646" actId="207"/>
          <ac:spMkLst>
            <pc:docMk/>
            <pc:sldMk cId="3489001171" sldId="257"/>
            <ac:spMk id="12" creationId="{9BA25D1C-AA8A-0ABE-6844-7AE967F9CD80}"/>
          </ac:spMkLst>
        </pc:spChg>
        <pc:spChg chg="add mod ord">
          <ac:chgData name="Jia Jones" userId="a3b0c72f-e186-4738-b8d6-28e077c699c2" providerId="ADAL" clId="{8E1941E3-5B5B-4888-B0F7-569E6CC58F68}" dt="2024-09-09T03:07:01.912" v="645" actId="207"/>
          <ac:spMkLst>
            <pc:docMk/>
            <pc:sldMk cId="3489001171" sldId="257"/>
            <ac:spMk id="14" creationId="{55EB1A8C-D3C7-8B96-BE5E-3D441DE54C50}"/>
          </ac:spMkLst>
        </pc:spChg>
        <pc:spChg chg="add mod">
          <ac:chgData name="Jia Jones" userId="a3b0c72f-e186-4738-b8d6-28e077c699c2" providerId="ADAL" clId="{8E1941E3-5B5B-4888-B0F7-569E6CC58F68}" dt="2024-09-09T03:07:01.912" v="645" actId="207"/>
          <ac:spMkLst>
            <pc:docMk/>
            <pc:sldMk cId="3489001171" sldId="257"/>
            <ac:spMk id="15" creationId="{40860589-F87D-B4FC-66E8-D7D80FCB7557}"/>
          </ac:spMkLst>
        </pc:spChg>
        <pc:spChg chg="add mod">
          <ac:chgData name="Jia Jones" userId="a3b0c72f-e186-4738-b8d6-28e077c699c2" providerId="ADAL" clId="{8E1941E3-5B5B-4888-B0F7-569E6CC58F68}" dt="2024-09-09T03:07:17.891" v="648" actId="207"/>
          <ac:spMkLst>
            <pc:docMk/>
            <pc:sldMk cId="3489001171" sldId="257"/>
            <ac:spMk id="16" creationId="{1D8311F5-4330-4534-4726-AE9785029A16}"/>
          </ac:spMkLst>
        </pc:spChg>
        <pc:spChg chg="add mod">
          <ac:chgData name="Jia Jones" userId="a3b0c72f-e186-4738-b8d6-28e077c699c2" providerId="ADAL" clId="{8E1941E3-5B5B-4888-B0F7-569E6CC58F68}" dt="2024-09-09T03:07:01.912" v="645" actId="207"/>
          <ac:spMkLst>
            <pc:docMk/>
            <pc:sldMk cId="3489001171" sldId="257"/>
            <ac:spMk id="17" creationId="{C9A570E0-F80A-601D-B469-641EB67857A6}"/>
          </ac:spMkLst>
        </pc:spChg>
        <pc:spChg chg="add mod">
          <ac:chgData name="Jia Jones" userId="a3b0c72f-e186-4738-b8d6-28e077c699c2" providerId="ADAL" clId="{8E1941E3-5B5B-4888-B0F7-569E6CC58F68}" dt="2024-09-09T03:07:01.912" v="645" actId="207"/>
          <ac:spMkLst>
            <pc:docMk/>
            <pc:sldMk cId="3489001171" sldId="257"/>
            <ac:spMk id="18" creationId="{567BD2FC-C43E-35F5-8077-1BD43CB2CC7F}"/>
          </ac:spMkLst>
        </pc:spChg>
        <pc:spChg chg="add mod">
          <ac:chgData name="Jia Jones" userId="a3b0c72f-e186-4738-b8d6-28e077c699c2" providerId="ADAL" clId="{8E1941E3-5B5B-4888-B0F7-569E6CC58F68}" dt="2024-09-09T03:07:21.037" v="649" actId="207"/>
          <ac:spMkLst>
            <pc:docMk/>
            <pc:sldMk cId="3489001171" sldId="257"/>
            <ac:spMk id="19" creationId="{741524AD-5AEC-927A-AF43-BF981428A851}"/>
          </ac:spMkLst>
        </pc:spChg>
        <pc:spChg chg="add mod">
          <ac:chgData name="Jia Jones" userId="a3b0c72f-e186-4738-b8d6-28e077c699c2" providerId="ADAL" clId="{8E1941E3-5B5B-4888-B0F7-569E6CC58F68}" dt="2024-09-09T03:07:01.912" v="645" actId="207"/>
          <ac:spMkLst>
            <pc:docMk/>
            <pc:sldMk cId="3489001171" sldId="257"/>
            <ac:spMk id="20" creationId="{C0973A59-6466-3BF4-590B-0D5EFC5F614D}"/>
          </ac:spMkLst>
        </pc:spChg>
        <pc:spChg chg="add mod">
          <ac:chgData name="Jia Jones" userId="a3b0c72f-e186-4738-b8d6-28e077c699c2" providerId="ADAL" clId="{8E1941E3-5B5B-4888-B0F7-569E6CC58F68}" dt="2024-09-09T03:07:01.912" v="645" actId="207"/>
          <ac:spMkLst>
            <pc:docMk/>
            <pc:sldMk cId="3489001171" sldId="257"/>
            <ac:spMk id="21" creationId="{815F8B5D-F820-00DF-D6E2-971F5F65F789}"/>
          </ac:spMkLst>
        </pc:spChg>
        <pc:spChg chg="add mod">
          <ac:chgData name="Jia Jones" userId="a3b0c72f-e186-4738-b8d6-28e077c699c2" providerId="ADAL" clId="{8E1941E3-5B5B-4888-B0F7-569E6CC58F68}" dt="2024-09-09T03:07:24.496" v="651" actId="403"/>
          <ac:spMkLst>
            <pc:docMk/>
            <pc:sldMk cId="3489001171" sldId="257"/>
            <ac:spMk id="26" creationId="{E2C819BC-8B99-E728-6122-44C6C9D50372}"/>
          </ac:spMkLst>
        </pc:spChg>
        <pc:grpChg chg="add mod">
          <ac:chgData name="Jia Jones" userId="a3b0c72f-e186-4738-b8d6-28e077c699c2" providerId="ADAL" clId="{8E1941E3-5B5B-4888-B0F7-569E6CC58F68}" dt="2024-09-09T03:01:55.514" v="597" actId="1076"/>
          <ac:grpSpMkLst>
            <pc:docMk/>
            <pc:sldMk cId="3489001171" sldId="257"/>
            <ac:grpSpMk id="22" creationId="{24C32157-A863-7E9A-7EB2-6AB1D39A3E3E}"/>
          </ac:grpSpMkLst>
        </pc:grpChg>
        <pc:grpChg chg="add mod">
          <ac:chgData name="Jia Jones" userId="a3b0c72f-e186-4738-b8d6-28e077c699c2" providerId="ADAL" clId="{8E1941E3-5B5B-4888-B0F7-569E6CC58F68}" dt="2024-09-09T03:01:55.514" v="597" actId="1076"/>
          <ac:grpSpMkLst>
            <pc:docMk/>
            <pc:sldMk cId="3489001171" sldId="257"/>
            <ac:grpSpMk id="23" creationId="{152677A2-6237-40B3-8E78-57F6EB8553FF}"/>
          </ac:grpSpMkLst>
        </pc:grpChg>
        <pc:grpChg chg="add mod">
          <ac:chgData name="Jia Jones" userId="a3b0c72f-e186-4738-b8d6-28e077c699c2" providerId="ADAL" clId="{8E1941E3-5B5B-4888-B0F7-569E6CC58F68}" dt="2024-09-09T03:01:55.514" v="597" actId="1076"/>
          <ac:grpSpMkLst>
            <pc:docMk/>
            <pc:sldMk cId="3489001171" sldId="257"/>
            <ac:grpSpMk id="24" creationId="{C4D9CEDA-38D2-2235-6A6E-7701FE0D88BE}"/>
          </ac:grpSpMkLst>
        </pc:grpChg>
        <pc:grpChg chg="add mod">
          <ac:chgData name="Jia Jones" userId="a3b0c72f-e186-4738-b8d6-28e077c699c2" providerId="ADAL" clId="{8E1941E3-5B5B-4888-B0F7-569E6CC58F68}" dt="2024-09-09T03:01:51.676" v="596" actId="1076"/>
          <ac:grpSpMkLst>
            <pc:docMk/>
            <pc:sldMk cId="3489001171" sldId="257"/>
            <ac:grpSpMk id="25" creationId="{15E07194-2A92-59E9-79BA-CA62A84FBC32}"/>
          </ac:grpSpMkLst>
        </pc:grpChg>
      </pc:sldChg>
      <pc:sldChg chg="addSp delSp modSp add mod setBg">
        <pc:chgData name="Jia Jones" userId="a3b0c72f-e186-4738-b8d6-28e077c699c2" providerId="ADAL" clId="{8E1941E3-5B5B-4888-B0F7-569E6CC58F68}" dt="2024-09-15T00:06:44.893" v="1321" actId="1076"/>
        <pc:sldMkLst>
          <pc:docMk/>
          <pc:sldMk cId="827846081" sldId="258"/>
        </pc:sldMkLst>
        <pc:spChg chg="add mod">
          <ac:chgData name="Jia Jones" userId="a3b0c72f-e186-4738-b8d6-28e077c699c2" providerId="ADAL" clId="{8E1941E3-5B5B-4888-B0F7-569E6CC58F68}" dt="2024-09-09T03:05:32.228" v="633" actId="207"/>
          <ac:spMkLst>
            <pc:docMk/>
            <pc:sldMk cId="827846081" sldId="258"/>
            <ac:spMk id="3" creationId="{65FAA24B-2708-F41C-0F60-6F9AB9E8C83B}"/>
          </ac:spMkLst>
        </pc:spChg>
        <pc:spChg chg="del">
          <ac:chgData name="Jia Jones" userId="a3b0c72f-e186-4738-b8d6-28e077c699c2" providerId="ADAL" clId="{8E1941E3-5B5B-4888-B0F7-569E6CC58F68}" dt="2024-09-09T02:22:17.258" v="341" actId="478"/>
          <ac:spMkLst>
            <pc:docMk/>
            <pc:sldMk cId="827846081" sldId="258"/>
            <ac:spMk id="9" creationId="{9B2569BE-5E00-92DA-C758-F2FB28503BC3}"/>
          </ac:spMkLst>
        </pc:spChg>
        <pc:spChg chg="mod">
          <ac:chgData name="Jia Jones" userId="a3b0c72f-e186-4738-b8d6-28e077c699c2" providerId="ADAL" clId="{8E1941E3-5B5B-4888-B0F7-569E6CC58F68}" dt="2024-09-09T03:05:57.542" v="638" actId="1076"/>
          <ac:spMkLst>
            <pc:docMk/>
            <pc:sldMk cId="827846081" sldId="258"/>
            <ac:spMk id="11" creationId="{0F487AF4-0F54-3AD9-C9E7-D0CA281A62C4}"/>
          </ac:spMkLst>
        </pc:spChg>
        <pc:spChg chg="mod">
          <ac:chgData name="Jia Jones" userId="a3b0c72f-e186-4738-b8d6-28e077c699c2" providerId="ADAL" clId="{8E1941E3-5B5B-4888-B0F7-569E6CC58F68}" dt="2024-09-09T03:04:40.741" v="626" actId="207"/>
          <ac:spMkLst>
            <pc:docMk/>
            <pc:sldMk cId="827846081" sldId="258"/>
            <ac:spMk id="12" creationId="{9BA25D1C-AA8A-0ABE-6844-7AE967F9CD80}"/>
          </ac:spMkLst>
        </pc:spChg>
        <pc:spChg chg="del">
          <ac:chgData name="Jia Jones" userId="a3b0c72f-e186-4738-b8d6-28e077c699c2" providerId="ADAL" clId="{8E1941E3-5B5B-4888-B0F7-569E6CC58F68}" dt="2024-09-09T02:22:44.506" v="394" actId="478"/>
          <ac:spMkLst>
            <pc:docMk/>
            <pc:sldMk cId="827846081" sldId="258"/>
            <ac:spMk id="14" creationId="{55EB1A8C-D3C7-8B96-BE5E-3D441DE54C50}"/>
          </ac:spMkLst>
        </pc:spChg>
        <pc:spChg chg="mod">
          <ac:chgData name="Jia Jones" userId="a3b0c72f-e186-4738-b8d6-28e077c699c2" providerId="ADAL" clId="{8E1941E3-5B5B-4888-B0F7-569E6CC58F68}" dt="2024-09-09T03:04:29.195" v="623" actId="207"/>
          <ac:spMkLst>
            <pc:docMk/>
            <pc:sldMk cId="827846081" sldId="258"/>
            <ac:spMk id="15" creationId="{40860589-F87D-B4FC-66E8-D7D80FCB7557}"/>
          </ac:spMkLst>
        </pc:spChg>
        <pc:spChg chg="mod">
          <ac:chgData name="Jia Jones" userId="a3b0c72f-e186-4738-b8d6-28e077c699c2" providerId="ADAL" clId="{8E1941E3-5B5B-4888-B0F7-569E6CC58F68}" dt="2024-09-09T03:05:11.988" v="629" actId="207"/>
          <ac:spMkLst>
            <pc:docMk/>
            <pc:sldMk cId="827846081" sldId="258"/>
            <ac:spMk id="16" creationId="{1D8311F5-4330-4534-4726-AE9785029A16}"/>
          </ac:spMkLst>
        </pc:spChg>
        <pc:spChg chg="del">
          <ac:chgData name="Jia Jones" userId="a3b0c72f-e186-4738-b8d6-28e077c699c2" providerId="ADAL" clId="{8E1941E3-5B5B-4888-B0F7-569E6CC58F68}" dt="2024-09-09T02:22:47.419" v="395" actId="478"/>
          <ac:spMkLst>
            <pc:docMk/>
            <pc:sldMk cId="827846081" sldId="258"/>
            <ac:spMk id="17" creationId="{C9A570E0-F80A-601D-B469-641EB67857A6}"/>
          </ac:spMkLst>
        </pc:spChg>
        <pc:spChg chg="mod">
          <ac:chgData name="Jia Jones" userId="a3b0c72f-e186-4738-b8d6-28e077c699c2" providerId="ADAL" clId="{8E1941E3-5B5B-4888-B0F7-569E6CC58F68}" dt="2024-09-09T03:05:08.641" v="628" actId="207"/>
          <ac:spMkLst>
            <pc:docMk/>
            <pc:sldMk cId="827846081" sldId="258"/>
            <ac:spMk id="18" creationId="{567BD2FC-C43E-35F5-8077-1BD43CB2CC7F}"/>
          </ac:spMkLst>
        </pc:spChg>
        <pc:spChg chg="mod">
          <ac:chgData name="Jia Jones" userId="a3b0c72f-e186-4738-b8d6-28e077c699c2" providerId="ADAL" clId="{8E1941E3-5B5B-4888-B0F7-569E6CC58F68}" dt="2024-09-09T03:05:17.708" v="630" actId="207"/>
          <ac:spMkLst>
            <pc:docMk/>
            <pc:sldMk cId="827846081" sldId="258"/>
            <ac:spMk id="19" creationId="{741524AD-5AEC-927A-AF43-BF981428A851}"/>
          </ac:spMkLst>
        </pc:spChg>
        <pc:spChg chg="del">
          <ac:chgData name="Jia Jones" userId="a3b0c72f-e186-4738-b8d6-28e077c699c2" providerId="ADAL" clId="{8E1941E3-5B5B-4888-B0F7-569E6CC58F68}" dt="2024-09-09T02:22:49.946" v="396" actId="478"/>
          <ac:spMkLst>
            <pc:docMk/>
            <pc:sldMk cId="827846081" sldId="258"/>
            <ac:spMk id="20" creationId="{C0973A59-6466-3BF4-590B-0D5EFC5F614D}"/>
          </ac:spMkLst>
        </pc:spChg>
        <pc:spChg chg="mod">
          <ac:chgData name="Jia Jones" userId="a3b0c72f-e186-4738-b8d6-28e077c699c2" providerId="ADAL" clId="{8E1941E3-5B5B-4888-B0F7-569E6CC58F68}" dt="2024-09-09T03:05:20.073" v="631" actId="207"/>
          <ac:spMkLst>
            <pc:docMk/>
            <pc:sldMk cId="827846081" sldId="258"/>
            <ac:spMk id="21" creationId="{815F8B5D-F820-00DF-D6E2-971F5F65F789}"/>
          </ac:spMkLst>
        </pc:spChg>
        <pc:grpChg chg="mod">
          <ac:chgData name="Jia Jones" userId="a3b0c72f-e186-4738-b8d6-28e077c699c2" providerId="ADAL" clId="{8E1941E3-5B5B-4888-B0F7-569E6CC58F68}" dt="2024-09-09T02:24:42.430" v="414" actId="1076"/>
          <ac:grpSpMkLst>
            <pc:docMk/>
            <pc:sldMk cId="827846081" sldId="258"/>
            <ac:grpSpMk id="22" creationId="{24C32157-A863-7E9A-7EB2-6AB1D39A3E3E}"/>
          </ac:grpSpMkLst>
        </pc:grpChg>
        <pc:grpChg chg="mod">
          <ac:chgData name="Jia Jones" userId="a3b0c72f-e186-4738-b8d6-28e077c699c2" providerId="ADAL" clId="{8E1941E3-5B5B-4888-B0F7-569E6CC58F68}" dt="2024-09-09T02:24:42.430" v="414" actId="1076"/>
          <ac:grpSpMkLst>
            <pc:docMk/>
            <pc:sldMk cId="827846081" sldId="258"/>
            <ac:grpSpMk id="23" creationId="{152677A2-6237-40B3-8E78-57F6EB8553FF}"/>
          </ac:grpSpMkLst>
        </pc:grpChg>
        <pc:grpChg chg="mod">
          <ac:chgData name="Jia Jones" userId="a3b0c72f-e186-4738-b8d6-28e077c699c2" providerId="ADAL" clId="{8E1941E3-5B5B-4888-B0F7-569E6CC58F68}" dt="2024-09-09T02:24:42.430" v="414" actId="1076"/>
          <ac:grpSpMkLst>
            <pc:docMk/>
            <pc:sldMk cId="827846081" sldId="258"/>
            <ac:grpSpMk id="24" creationId="{C4D9CEDA-38D2-2235-6A6E-7701FE0D88BE}"/>
          </ac:grpSpMkLst>
        </pc:grpChg>
        <pc:picChg chg="add mod modCrop">
          <ac:chgData name="Jia Jones" userId="a3b0c72f-e186-4738-b8d6-28e077c699c2" providerId="ADAL" clId="{8E1941E3-5B5B-4888-B0F7-569E6CC58F68}" dt="2024-09-15T00:06:09.604" v="1313" actId="1076"/>
          <ac:picMkLst>
            <pc:docMk/>
            <pc:sldMk cId="827846081" sldId="258"/>
            <ac:picMk id="2" creationId="{5A449522-71C7-A78E-FC4D-E82F2D6DF3C0}"/>
          </ac:picMkLst>
        </pc:picChg>
        <pc:picChg chg="add mod">
          <ac:chgData name="Jia Jones" userId="a3b0c72f-e186-4738-b8d6-28e077c699c2" providerId="ADAL" clId="{8E1941E3-5B5B-4888-B0F7-569E6CC58F68}" dt="2024-09-15T00:06:09.604" v="1313" actId="1076"/>
          <ac:picMkLst>
            <pc:docMk/>
            <pc:sldMk cId="827846081" sldId="258"/>
            <ac:picMk id="4" creationId="{87329B1F-5F8E-7E34-B8AF-A83A1E3A07A0}"/>
          </ac:picMkLst>
        </pc:picChg>
        <pc:picChg chg="add mod">
          <ac:chgData name="Jia Jones" userId="a3b0c72f-e186-4738-b8d6-28e077c699c2" providerId="ADAL" clId="{8E1941E3-5B5B-4888-B0F7-569E6CC58F68}" dt="2024-09-15T00:06:09.604" v="1313" actId="1076"/>
          <ac:picMkLst>
            <pc:docMk/>
            <pc:sldMk cId="827846081" sldId="258"/>
            <ac:picMk id="5" creationId="{F9E68F5F-F35E-A948-8F89-FE91C423B052}"/>
          </ac:picMkLst>
        </pc:picChg>
        <pc:picChg chg="add mod">
          <ac:chgData name="Jia Jones" userId="a3b0c72f-e186-4738-b8d6-28e077c699c2" providerId="ADAL" clId="{8E1941E3-5B5B-4888-B0F7-569E6CC58F68}" dt="2024-09-15T00:06:28.557" v="1318" actId="1076"/>
          <ac:picMkLst>
            <pc:docMk/>
            <pc:sldMk cId="827846081" sldId="258"/>
            <ac:picMk id="6" creationId="{659D18A9-A5E4-20DB-6DA8-05675CD27922}"/>
          </ac:picMkLst>
        </pc:picChg>
        <pc:picChg chg="add mod">
          <ac:chgData name="Jia Jones" userId="a3b0c72f-e186-4738-b8d6-28e077c699c2" providerId="ADAL" clId="{8E1941E3-5B5B-4888-B0F7-569E6CC58F68}" dt="2024-09-09T02:42:55.800" v="471" actId="1076"/>
          <ac:picMkLst>
            <pc:docMk/>
            <pc:sldMk cId="827846081" sldId="258"/>
            <ac:picMk id="7" creationId="{EE2B97E9-84D4-B203-4DBC-3EDC440E3EB9}"/>
          </ac:picMkLst>
        </pc:picChg>
        <pc:picChg chg="add mod modCrop">
          <ac:chgData name="Jia Jones" userId="a3b0c72f-e186-4738-b8d6-28e077c699c2" providerId="ADAL" clId="{8E1941E3-5B5B-4888-B0F7-569E6CC58F68}" dt="2024-09-09T02:41:46.838" v="462" actId="1076"/>
          <ac:picMkLst>
            <pc:docMk/>
            <pc:sldMk cId="827846081" sldId="258"/>
            <ac:picMk id="8" creationId="{4941F4B1-BDA0-E8A6-849B-FF39C2019463}"/>
          </ac:picMkLst>
        </pc:picChg>
        <pc:picChg chg="mod">
          <ac:chgData name="Jia Jones" userId="a3b0c72f-e186-4738-b8d6-28e077c699c2" providerId="ADAL" clId="{8E1941E3-5B5B-4888-B0F7-569E6CC58F68}" dt="2024-09-15T00:06:44.893" v="1321" actId="1076"/>
          <ac:picMkLst>
            <pc:docMk/>
            <pc:sldMk cId="827846081" sldId="258"/>
            <ac:picMk id="9" creationId="{02234CC9-B8C4-8AEE-5667-1BA1E1B73AF8}"/>
          </ac:picMkLst>
        </pc:picChg>
        <pc:picChg chg="add mod">
          <ac:chgData name="Jia Jones" userId="a3b0c72f-e186-4738-b8d6-28e077c699c2" providerId="ADAL" clId="{8E1941E3-5B5B-4888-B0F7-569E6CC58F68}" dt="2024-09-15T00:06:20.489" v="1316" actId="1076"/>
          <ac:picMkLst>
            <pc:docMk/>
            <pc:sldMk cId="827846081" sldId="258"/>
            <ac:picMk id="10" creationId="{174E1945-03A0-203F-DBF0-73401172B676}"/>
          </ac:picMkLst>
        </pc:picChg>
        <pc:picChg chg="add mod">
          <ac:chgData name="Jia Jones" userId="a3b0c72f-e186-4738-b8d6-28e077c699c2" providerId="ADAL" clId="{8E1941E3-5B5B-4888-B0F7-569E6CC58F68}" dt="2024-09-15T00:06:30.201" v="1319" actId="1076"/>
          <ac:picMkLst>
            <pc:docMk/>
            <pc:sldMk cId="827846081" sldId="258"/>
            <ac:picMk id="13" creationId="{BC8BEA36-5167-6379-8409-59FE20C6DAED}"/>
          </ac:picMkLst>
        </pc:picChg>
        <pc:picChg chg="mod">
          <ac:chgData name="Jia Jones" userId="a3b0c72f-e186-4738-b8d6-28e077c699c2" providerId="ADAL" clId="{8E1941E3-5B5B-4888-B0F7-569E6CC58F68}" dt="2024-09-15T00:06:36.843" v="1320" actId="1076"/>
          <ac:picMkLst>
            <pc:docMk/>
            <pc:sldMk cId="827846081" sldId="258"/>
            <ac:picMk id="14" creationId="{6F54B187-2B5C-7557-5AA1-833FF9D75B98}"/>
          </ac:picMkLst>
        </pc:picChg>
        <pc:picChg chg="mod">
          <ac:chgData name="Jia Jones" userId="a3b0c72f-e186-4738-b8d6-28e077c699c2" providerId="ADAL" clId="{8E1941E3-5B5B-4888-B0F7-569E6CC58F68}" dt="2024-09-15T00:06:25.133" v="1317" actId="1076"/>
          <ac:picMkLst>
            <pc:docMk/>
            <pc:sldMk cId="827846081" sldId="258"/>
            <ac:picMk id="17" creationId="{720D662C-A1AC-F87A-CA98-CE17342ED317}"/>
          </ac:picMkLst>
        </pc:picChg>
      </pc:sldChg>
      <pc:sldChg chg="add del">
        <pc:chgData name="Jia Jones" userId="a3b0c72f-e186-4738-b8d6-28e077c699c2" providerId="ADAL" clId="{8E1941E3-5B5B-4888-B0F7-569E6CC58F68}" dt="2024-09-09T02:21:44.781" v="338" actId="47"/>
        <pc:sldMkLst>
          <pc:docMk/>
          <pc:sldMk cId="878416657" sldId="258"/>
        </pc:sldMkLst>
      </pc:sldChg>
      <pc:sldChg chg="addSp delSp modSp new mod setBg">
        <pc:chgData name="Jia Jones" userId="a3b0c72f-e186-4738-b8d6-28e077c699c2" providerId="ADAL" clId="{8E1941E3-5B5B-4888-B0F7-569E6CC58F68}" dt="2024-09-15T00:04:44.704" v="1311" actId="20577"/>
        <pc:sldMkLst>
          <pc:docMk/>
          <pc:sldMk cId="3623192682" sldId="259"/>
        </pc:sldMkLst>
        <pc:spChg chg="add mod">
          <ac:chgData name="Jia Jones" userId="a3b0c72f-e186-4738-b8d6-28e077c699c2" providerId="ADAL" clId="{8E1941E3-5B5B-4888-B0F7-569E6CC58F68}" dt="2024-09-15T00:04:44.704" v="1311" actId="20577"/>
          <ac:spMkLst>
            <pc:docMk/>
            <pc:sldMk cId="3623192682" sldId="259"/>
            <ac:spMk id="2" creationId="{45BD7568-8786-1899-14B3-D61E2DF24ADF}"/>
          </ac:spMkLst>
        </pc:spChg>
        <pc:spChg chg="del">
          <ac:chgData name="Jia Jones" userId="a3b0c72f-e186-4738-b8d6-28e077c699c2" providerId="ADAL" clId="{8E1941E3-5B5B-4888-B0F7-569E6CC58F68}" dt="2024-09-09T02:25:48.749" v="418" actId="478"/>
          <ac:spMkLst>
            <pc:docMk/>
            <pc:sldMk cId="3623192682" sldId="259"/>
            <ac:spMk id="2" creationId="{4C0C8E67-E8E7-8307-8731-6F416B178A63}"/>
          </ac:spMkLst>
        </pc:spChg>
        <pc:spChg chg="del">
          <ac:chgData name="Jia Jones" userId="a3b0c72f-e186-4738-b8d6-28e077c699c2" providerId="ADAL" clId="{8E1941E3-5B5B-4888-B0F7-569E6CC58F68}" dt="2024-09-09T02:25:48.749" v="418" actId="478"/>
          <ac:spMkLst>
            <pc:docMk/>
            <pc:sldMk cId="3623192682" sldId="259"/>
            <ac:spMk id="3" creationId="{49EB41AC-325E-BE5E-AD21-81B510BFFB70}"/>
          </ac:spMkLst>
        </pc:spChg>
        <pc:spChg chg="add mod">
          <ac:chgData name="Jia Jones" userId="a3b0c72f-e186-4738-b8d6-28e077c699c2" providerId="ADAL" clId="{8E1941E3-5B5B-4888-B0F7-569E6CC58F68}" dt="2024-09-09T03:07:35.844" v="654" actId="207"/>
          <ac:spMkLst>
            <pc:docMk/>
            <pc:sldMk cId="3623192682" sldId="259"/>
            <ac:spMk id="5" creationId="{DBFD8C82-A885-A8A0-0642-C34B23567813}"/>
          </ac:spMkLst>
        </pc:spChg>
        <pc:picChg chg="add del">
          <ac:chgData name="Jia Jones" userId="a3b0c72f-e186-4738-b8d6-28e077c699c2" providerId="ADAL" clId="{8E1941E3-5B5B-4888-B0F7-569E6CC58F68}" dt="2024-09-09T02:26:41.528" v="424" actId="478"/>
          <ac:picMkLst>
            <pc:docMk/>
            <pc:sldMk cId="3623192682" sldId="259"/>
            <ac:picMk id="4" creationId="{20EC3B45-D004-E93E-AEEF-E54FAD2BBD20}"/>
          </ac:picMkLst>
        </pc:picChg>
      </pc:sldChg>
      <pc:sldChg chg="addSp delSp modSp new mod">
        <pc:chgData name="Jia Jones" userId="a3b0c72f-e186-4738-b8d6-28e077c699c2" providerId="ADAL" clId="{8E1941E3-5B5B-4888-B0F7-569E6CC58F68}" dt="2024-09-14T23:53:27.242" v="1308" actId="255"/>
        <pc:sldMkLst>
          <pc:docMk/>
          <pc:sldMk cId="2082502640" sldId="260"/>
        </pc:sldMkLst>
        <pc:spChg chg="del">
          <ac:chgData name="Jia Jones" userId="a3b0c72f-e186-4738-b8d6-28e077c699c2" providerId="ADAL" clId="{8E1941E3-5B5B-4888-B0F7-569E6CC58F68}" dt="2024-09-09T02:26:09.064" v="422" actId="478"/>
          <ac:spMkLst>
            <pc:docMk/>
            <pc:sldMk cId="2082502640" sldId="260"/>
            <ac:spMk id="2" creationId="{760FDDEC-5EFD-4B74-7CAB-AA5C21B55454}"/>
          </ac:spMkLst>
        </pc:spChg>
        <pc:spChg chg="add mod">
          <ac:chgData name="Jia Jones" userId="a3b0c72f-e186-4738-b8d6-28e077c699c2" providerId="ADAL" clId="{8E1941E3-5B5B-4888-B0F7-569E6CC58F68}" dt="2024-09-14T23:53:27.242" v="1308" actId="255"/>
          <ac:spMkLst>
            <pc:docMk/>
            <pc:sldMk cId="2082502640" sldId="260"/>
            <ac:spMk id="2" creationId="{8F4685AB-3C38-F211-6E94-1FEDDB39F74E}"/>
          </ac:spMkLst>
        </pc:spChg>
        <pc:spChg chg="del">
          <ac:chgData name="Jia Jones" userId="a3b0c72f-e186-4738-b8d6-28e077c699c2" providerId="ADAL" clId="{8E1941E3-5B5B-4888-B0F7-569E6CC58F68}" dt="2024-09-09T02:26:09.064" v="422" actId="478"/>
          <ac:spMkLst>
            <pc:docMk/>
            <pc:sldMk cId="2082502640" sldId="260"/>
            <ac:spMk id="3" creationId="{06A69BCB-9F16-4809-9A60-5B57F0C2C815}"/>
          </ac:spMkLst>
        </pc:spChg>
        <pc:spChg chg="add mod">
          <ac:chgData name="Jia Jones" userId="a3b0c72f-e186-4738-b8d6-28e077c699c2" providerId="ADAL" clId="{8E1941E3-5B5B-4888-B0F7-569E6CC58F68}" dt="2024-09-09T03:07:41.029" v="657" actId="207"/>
          <ac:spMkLst>
            <pc:docMk/>
            <pc:sldMk cId="2082502640" sldId="260"/>
            <ac:spMk id="4" creationId="{13696BEA-7476-DD82-4A2C-D6DEB256A594}"/>
          </ac:spMkLst>
        </pc:spChg>
      </pc:sldChg>
      <pc:sldChg chg="modSp add mod">
        <pc:chgData name="Jia Jones" userId="a3b0c72f-e186-4738-b8d6-28e077c699c2" providerId="ADAL" clId="{8E1941E3-5B5B-4888-B0F7-569E6CC58F68}" dt="2024-09-09T03:07:54.134" v="663" actId="403"/>
        <pc:sldMkLst>
          <pc:docMk/>
          <pc:sldMk cId="1604887251" sldId="261"/>
        </pc:sldMkLst>
        <pc:spChg chg="mod">
          <ac:chgData name="Jia Jones" userId="a3b0c72f-e186-4738-b8d6-28e077c699c2" providerId="ADAL" clId="{8E1941E3-5B5B-4888-B0F7-569E6CC58F68}" dt="2024-09-09T03:07:54.134" v="663" actId="403"/>
          <ac:spMkLst>
            <pc:docMk/>
            <pc:sldMk cId="1604887251" sldId="261"/>
            <ac:spMk id="4" creationId="{13696BEA-7476-DD82-4A2C-D6DEB256A594}"/>
          </ac:spMkLst>
        </pc:spChg>
      </pc:sldChg>
      <pc:sldChg chg="modSp add mod">
        <pc:chgData name="Jia Jones" userId="a3b0c72f-e186-4738-b8d6-28e077c699c2" providerId="ADAL" clId="{8E1941E3-5B5B-4888-B0F7-569E6CC58F68}" dt="2024-09-09T03:07:49.697" v="661" actId="207"/>
        <pc:sldMkLst>
          <pc:docMk/>
          <pc:sldMk cId="3339731875" sldId="262"/>
        </pc:sldMkLst>
        <pc:spChg chg="mod">
          <ac:chgData name="Jia Jones" userId="a3b0c72f-e186-4738-b8d6-28e077c699c2" providerId="ADAL" clId="{8E1941E3-5B5B-4888-B0F7-569E6CC58F68}" dt="2024-09-09T03:07:49.697" v="661" actId="207"/>
          <ac:spMkLst>
            <pc:docMk/>
            <pc:sldMk cId="3339731875" sldId="262"/>
            <ac:spMk id="4" creationId="{13696BEA-7476-DD82-4A2C-D6DEB256A594}"/>
          </ac:spMkLst>
        </pc:spChg>
      </pc:sldChg>
      <pc:sldChg chg="addSp delSp modSp add mod">
        <pc:chgData name="Jia Jones" userId="a3b0c72f-e186-4738-b8d6-28e077c699c2" providerId="ADAL" clId="{8E1941E3-5B5B-4888-B0F7-569E6CC58F68}" dt="2024-09-14T23:23:10.564" v="697" actId="1076"/>
        <pc:sldMkLst>
          <pc:docMk/>
          <pc:sldMk cId="3055279406" sldId="263"/>
        </pc:sldMkLst>
        <pc:spChg chg="mod">
          <ac:chgData name="Jia Jones" userId="a3b0c72f-e186-4738-b8d6-28e077c699c2" providerId="ADAL" clId="{8E1941E3-5B5B-4888-B0F7-569E6CC58F68}" dt="2024-09-09T03:08:01.820" v="666" actId="403"/>
          <ac:spMkLst>
            <pc:docMk/>
            <pc:sldMk cId="3055279406" sldId="263"/>
            <ac:spMk id="4" creationId="{13696BEA-7476-DD82-4A2C-D6DEB256A594}"/>
          </ac:spMkLst>
        </pc:spChg>
        <pc:picChg chg="add mod">
          <ac:chgData name="Jia Jones" userId="a3b0c72f-e186-4738-b8d6-28e077c699c2" providerId="ADAL" clId="{8E1941E3-5B5B-4888-B0F7-569E6CC58F68}" dt="2024-09-14T23:23:10.564" v="697" actId="1076"/>
          <ac:picMkLst>
            <pc:docMk/>
            <pc:sldMk cId="3055279406" sldId="263"/>
            <ac:picMk id="3" creationId="{B9BBFCA1-47DC-FDA4-BCC1-E2DC7F9923BB}"/>
          </ac:picMkLst>
        </pc:picChg>
        <pc:picChg chg="del">
          <ac:chgData name="Jia Jones" userId="a3b0c72f-e186-4738-b8d6-28e077c699c2" providerId="ADAL" clId="{8E1941E3-5B5B-4888-B0F7-569E6CC58F68}" dt="2024-09-14T23:19:29.676" v="691" actId="478"/>
          <ac:picMkLst>
            <pc:docMk/>
            <pc:sldMk cId="3055279406" sldId="263"/>
            <ac:picMk id="6" creationId="{8DCB89FF-7CB3-B691-31DD-25718B241440}"/>
          </ac:picMkLst>
        </pc:picChg>
      </pc:sldChg>
      <pc:sldChg chg="modSp add mod">
        <pc:chgData name="Jia Jones" userId="a3b0c72f-e186-4738-b8d6-28e077c699c2" providerId="ADAL" clId="{8E1941E3-5B5B-4888-B0F7-569E6CC58F68}" dt="2024-09-14T23:26:58.780" v="741" actId="20577"/>
        <pc:sldMkLst>
          <pc:docMk/>
          <pc:sldMk cId="2857748267" sldId="264"/>
        </pc:sldMkLst>
        <pc:spChg chg="mod">
          <ac:chgData name="Jia Jones" userId="a3b0c72f-e186-4738-b8d6-28e077c699c2" providerId="ADAL" clId="{8E1941E3-5B5B-4888-B0F7-569E6CC58F68}" dt="2024-09-14T23:26:58.780" v="741" actId="20577"/>
          <ac:spMkLst>
            <pc:docMk/>
            <pc:sldMk cId="2857748267" sldId="264"/>
            <ac:spMk id="4" creationId="{13696BEA-7476-DD82-4A2C-D6DEB256A594}"/>
          </ac:spMkLst>
        </pc:spChg>
      </pc:sldChg>
      <pc:sldChg chg="addSp delSp modSp add del mod setBg">
        <pc:chgData name="Jia Jones" userId="a3b0c72f-e186-4738-b8d6-28e077c699c2" providerId="ADAL" clId="{8E1941E3-5B5B-4888-B0F7-569E6CC58F68}" dt="2024-09-14T23:43:12.321" v="1307" actId="47"/>
        <pc:sldMkLst>
          <pc:docMk/>
          <pc:sldMk cId="392832580" sldId="265"/>
        </pc:sldMkLst>
        <pc:spChg chg="del">
          <ac:chgData name="Jia Jones" userId="a3b0c72f-e186-4738-b8d6-28e077c699c2" providerId="ADAL" clId="{8E1941E3-5B5B-4888-B0F7-569E6CC58F68}" dt="2024-09-14T23:42:52.218" v="1300" actId="478"/>
          <ac:spMkLst>
            <pc:docMk/>
            <pc:sldMk cId="392832580" sldId="265"/>
            <ac:spMk id="4" creationId="{13696BEA-7476-DD82-4A2C-D6DEB256A594}"/>
          </ac:spMkLst>
        </pc:spChg>
        <pc:spChg chg="add del">
          <ac:chgData name="Jia Jones" userId="a3b0c72f-e186-4738-b8d6-28e077c699c2" providerId="ADAL" clId="{8E1941E3-5B5B-4888-B0F7-569E6CC58F68}" dt="2024-09-14T23:43:02.432" v="1305" actId="26606"/>
          <ac:spMkLst>
            <pc:docMk/>
            <pc:sldMk cId="392832580" sldId="265"/>
            <ac:spMk id="8" creationId="{F3060C83-F051-4F0E-ABAD-AA0DFC48B218}"/>
          </ac:spMkLst>
        </pc:spChg>
        <pc:spChg chg="add del">
          <ac:chgData name="Jia Jones" userId="a3b0c72f-e186-4738-b8d6-28e077c699c2" providerId="ADAL" clId="{8E1941E3-5B5B-4888-B0F7-569E6CC58F68}" dt="2024-09-14T23:43:02.432" v="1305" actId="26606"/>
          <ac:spMkLst>
            <pc:docMk/>
            <pc:sldMk cId="392832580" sldId="265"/>
            <ac:spMk id="10" creationId="{83C98ABE-055B-441F-B07E-44F97F083C39}"/>
          </ac:spMkLst>
        </pc:spChg>
        <pc:spChg chg="add del">
          <ac:chgData name="Jia Jones" userId="a3b0c72f-e186-4738-b8d6-28e077c699c2" providerId="ADAL" clId="{8E1941E3-5B5B-4888-B0F7-569E6CC58F68}" dt="2024-09-14T23:43:02.432" v="1305" actId="26606"/>
          <ac:spMkLst>
            <pc:docMk/>
            <pc:sldMk cId="392832580" sldId="265"/>
            <ac:spMk id="12" creationId="{29FDB030-9B49-4CED-8CCD-4D99382388AC}"/>
          </ac:spMkLst>
        </pc:spChg>
        <pc:spChg chg="add del">
          <ac:chgData name="Jia Jones" userId="a3b0c72f-e186-4738-b8d6-28e077c699c2" providerId="ADAL" clId="{8E1941E3-5B5B-4888-B0F7-569E6CC58F68}" dt="2024-09-14T23:43:02.432" v="1305" actId="26606"/>
          <ac:spMkLst>
            <pc:docMk/>
            <pc:sldMk cId="392832580" sldId="265"/>
            <ac:spMk id="14" creationId="{3783CA14-24A1-485C-8B30-D6A5D87987AD}"/>
          </ac:spMkLst>
        </pc:spChg>
        <pc:spChg chg="add del">
          <ac:chgData name="Jia Jones" userId="a3b0c72f-e186-4738-b8d6-28e077c699c2" providerId="ADAL" clId="{8E1941E3-5B5B-4888-B0F7-569E6CC58F68}" dt="2024-09-14T23:43:02.432" v="1305" actId="26606"/>
          <ac:spMkLst>
            <pc:docMk/>
            <pc:sldMk cId="392832580" sldId="265"/>
            <ac:spMk id="16" creationId="{9A97C86A-04D6-40F7-AE84-31AB43E6A846}"/>
          </ac:spMkLst>
        </pc:spChg>
        <pc:spChg chg="add del">
          <ac:chgData name="Jia Jones" userId="a3b0c72f-e186-4738-b8d6-28e077c699c2" providerId="ADAL" clId="{8E1941E3-5B5B-4888-B0F7-569E6CC58F68}" dt="2024-09-14T23:43:02.432" v="1305" actId="26606"/>
          <ac:spMkLst>
            <pc:docMk/>
            <pc:sldMk cId="392832580" sldId="265"/>
            <ac:spMk id="18" creationId="{FF9F2414-84E8-453E-B1F3-389FDE8192D9}"/>
          </ac:spMkLst>
        </pc:spChg>
        <pc:spChg chg="add del">
          <ac:chgData name="Jia Jones" userId="a3b0c72f-e186-4738-b8d6-28e077c699c2" providerId="ADAL" clId="{8E1941E3-5B5B-4888-B0F7-569E6CC58F68}" dt="2024-09-14T23:43:02.432" v="1305" actId="26606"/>
          <ac:spMkLst>
            <pc:docMk/>
            <pc:sldMk cId="392832580" sldId="265"/>
            <ac:spMk id="20" creationId="{3ECA69A1-7536-43AC-85EF-C7106179F5ED}"/>
          </ac:spMkLst>
        </pc:spChg>
        <pc:picChg chg="add mod">
          <ac:chgData name="Jia Jones" userId="a3b0c72f-e186-4738-b8d6-28e077c699c2" providerId="ADAL" clId="{8E1941E3-5B5B-4888-B0F7-569E6CC58F68}" dt="2024-09-14T23:43:07.403" v="1306" actId="14100"/>
          <ac:picMkLst>
            <pc:docMk/>
            <pc:sldMk cId="392832580" sldId="265"/>
            <ac:picMk id="3" creationId="{CEEBEDF9-6DEE-3DD6-EF27-4C968DADC09B}"/>
          </ac:picMkLst>
        </pc:picChg>
      </pc:sldChg>
      <pc:sldChg chg="add del">
        <pc:chgData name="Jia Jones" userId="a3b0c72f-e186-4738-b8d6-28e077c699c2" providerId="ADAL" clId="{8E1941E3-5B5B-4888-B0F7-569E6CC58F68}" dt="2024-09-14T23:42:46.145" v="1298"/>
        <pc:sldMkLst>
          <pc:docMk/>
          <pc:sldMk cId="921793343" sldId="265"/>
        </pc:sldMkLst>
      </pc:sldChg>
      <pc:sldChg chg="add del">
        <pc:chgData name="Jia Jones" userId="a3b0c72f-e186-4738-b8d6-28e077c699c2" providerId="ADAL" clId="{8E1941E3-5B5B-4888-B0F7-569E6CC58F68}" dt="2024-09-14T23:27:46.452" v="743" actId="47"/>
        <pc:sldMkLst>
          <pc:docMk/>
          <pc:sldMk cId="2328300883" sldId="265"/>
        </pc:sldMkLst>
      </pc:sldChg>
      <pc:sldMasterChg chg="setBg modSldLayout">
        <pc:chgData name="Jia Jones" userId="a3b0c72f-e186-4738-b8d6-28e077c699c2" providerId="ADAL" clId="{8E1941E3-5B5B-4888-B0F7-569E6CC58F68}" dt="2024-09-09T03:06:19.119" v="640"/>
        <pc:sldMasterMkLst>
          <pc:docMk/>
          <pc:sldMasterMk cId="341742863" sldId="2147483648"/>
        </pc:sldMasterMkLst>
        <pc:sldLayoutChg chg="setBg">
          <pc:chgData name="Jia Jones" userId="a3b0c72f-e186-4738-b8d6-28e077c699c2" providerId="ADAL" clId="{8E1941E3-5B5B-4888-B0F7-569E6CC58F68}" dt="2024-09-09T03:06:19.119" v="640"/>
          <pc:sldLayoutMkLst>
            <pc:docMk/>
            <pc:sldMasterMk cId="341742863" sldId="2147483648"/>
            <pc:sldLayoutMk cId="497281147" sldId="2147483649"/>
          </pc:sldLayoutMkLst>
        </pc:sldLayoutChg>
        <pc:sldLayoutChg chg="setBg">
          <pc:chgData name="Jia Jones" userId="a3b0c72f-e186-4738-b8d6-28e077c699c2" providerId="ADAL" clId="{8E1941E3-5B5B-4888-B0F7-569E6CC58F68}" dt="2024-09-09T03:06:19.119" v="640"/>
          <pc:sldLayoutMkLst>
            <pc:docMk/>
            <pc:sldMasterMk cId="341742863" sldId="2147483648"/>
            <pc:sldLayoutMk cId="2483128299" sldId="2147483650"/>
          </pc:sldLayoutMkLst>
        </pc:sldLayoutChg>
        <pc:sldLayoutChg chg="setBg">
          <pc:chgData name="Jia Jones" userId="a3b0c72f-e186-4738-b8d6-28e077c699c2" providerId="ADAL" clId="{8E1941E3-5B5B-4888-B0F7-569E6CC58F68}" dt="2024-09-09T03:06:19.119" v="640"/>
          <pc:sldLayoutMkLst>
            <pc:docMk/>
            <pc:sldMasterMk cId="341742863" sldId="2147483648"/>
            <pc:sldLayoutMk cId="1540728381" sldId="2147483651"/>
          </pc:sldLayoutMkLst>
        </pc:sldLayoutChg>
        <pc:sldLayoutChg chg="setBg">
          <pc:chgData name="Jia Jones" userId="a3b0c72f-e186-4738-b8d6-28e077c699c2" providerId="ADAL" clId="{8E1941E3-5B5B-4888-B0F7-569E6CC58F68}" dt="2024-09-09T03:06:19.119" v="640"/>
          <pc:sldLayoutMkLst>
            <pc:docMk/>
            <pc:sldMasterMk cId="341742863" sldId="2147483648"/>
            <pc:sldLayoutMk cId="3856194660" sldId="2147483652"/>
          </pc:sldLayoutMkLst>
        </pc:sldLayoutChg>
        <pc:sldLayoutChg chg="setBg">
          <pc:chgData name="Jia Jones" userId="a3b0c72f-e186-4738-b8d6-28e077c699c2" providerId="ADAL" clId="{8E1941E3-5B5B-4888-B0F7-569E6CC58F68}" dt="2024-09-09T03:06:19.119" v="640"/>
          <pc:sldLayoutMkLst>
            <pc:docMk/>
            <pc:sldMasterMk cId="341742863" sldId="2147483648"/>
            <pc:sldLayoutMk cId="2664888772" sldId="2147483653"/>
          </pc:sldLayoutMkLst>
        </pc:sldLayoutChg>
        <pc:sldLayoutChg chg="setBg">
          <pc:chgData name="Jia Jones" userId="a3b0c72f-e186-4738-b8d6-28e077c699c2" providerId="ADAL" clId="{8E1941E3-5B5B-4888-B0F7-569E6CC58F68}" dt="2024-09-09T03:06:19.119" v="640"/>
          <pc:sldLayoutMkLst>
            <pc:docMk/>
            <pc:sldMasterMk cId="341742863" sldId="2147483648"/>
            <pc:sldLayoutMk cId="3970499973" sldId="2147483654"/>
          </pc:sldLayoutMkLst>
        </pc:sldLayoutChg>
        <pc:sldLayoutChg chg="setBg">
          <pc:chgData name="Jia Jones" userId="a3b0c72f-e186-4738-b8d6-28e077c699c2" providerId="ADAL" clId="{8E1941E3-5B5B-4888-B0F7-569E6CC58F68}" dt="2024-09-09T03:06:19.119" v="640"/>
          <pc:sldLayoutMkLst>
            <pc:docMk/>
            <pc:sldMasterMk cId="341742863" sldId="2147483648"/>
            <pc:sldLayoutMk cId="3066665274" sldId="2147483655"/>
          </pc:sldLayoutMkLst>
        </pc:sldLayoutChg>
        <pc:sldLayoutChg chg="setBg">
          <pc:chgData name="Jia Jones" userId="a3b0c72f-e186-4738-b8d6-28e077c699c2" providerId="ADAL" clId="{8E1941E3-5B5B-4888-B0F7-569E6CC58F68}" dt="2024-09-09T03:06:19.119" v="640"/>
          <pc:sldLayoutMkLst>
            <pc:docMk/>
            <pc:sldMasterMk cId="341742863" sldId="2147483648"/>
            <pc:sldLayoutMk cId="3524582474" sldId="2147483656"/>
          </pc:sldLayoutMkLst>
        </pc:sldLayoutChg>
        <pc:sldLayoutChg chg="setBg">
          <pc:chgData name="Jia Jones" userId="a3b0c72f-e186-4738-b8d6-28e077c699c2" providerId="ADAL" clId="{8E1941E3-5B5B-4888-B0F7-569E6CC58F68}" dt="2024-09-09T03:06:19.119" v="640"/>
          <pc:sldLayoutMkLst>
            <pc:docMk/>
            <pc:sldMasterMk cId="341742863" sldId="2147483648"/>
            <pc:sldLayoutMk cId="1679804534" sldId="2147483657"/>
          </pc:sldLayoutMkLst>
        </pc:sldLayoutChg>
        <pc:sldLayoutChg chg="setBg">
          <pc:chgData name="Jia Jones" userId="a3b0c72f-e186-4738-b8d6-28e077c699c2" providerId="ADAL" clId="{8E1941E3-5B5B-4888-B0F7-569E6CC58F68}" dt="2024-09-09T03:06:19.119" v="640"/>
          <pc:sldLayoutMkLst>
            <pc:docMk/>
            <pc:sldMasterMk cId="341742863" sldId="2147483648"/>
            <pc:sldLayoutMk cId="2895104208" sldId="2147483658"/>
          </pc:sldLayoutMkLst>
        </pc:sldLayoutChg>
        <pc:sldLayoutChg chg="setBg">
          <pc:chgData name="Jia Jones" userId="a3b0c72f-e186-4738-b8d6-28e077c699c2" providerId="ADAL" clId="{8E1941E3-5B5B-4888-B0F7-569E6CC58F68}" dt="2024-09-09T03:06:19.119" v="640"/>
          <pc:sldLayoutMkLst>
            <pc:docMk/>
            <pc:sldMasterMk cId="341742863" sldId="2147483648"/>
            <pc:sldLayoutMk cId="2554508852" sldId="2147483659"/>
          </pc:sldLayoutMkLst>
        </pc:sldLayoutChg>
      </pc:sldMasterChg>
    </pc:docChg>
  </pc:docChgLst>
  <pc:docChgLst>
    <pc:chgData name="Jia Jones" userId="a3b0c72f-e186-4738-b8d6-28e077c699c2" providerId="ADAL" clId="{CD4B01EA-4221-40B5-A155-1CF2D3FA45C3}"/>
    <pc:docChg chg="undo custSel modSld sldOrd">
      <pc:chgData name="Jia Jones" userId="a3b0c72f-e186-4738-b8d6-28e077c699c2" providerId="ADAL" clId="{CD4B01EA-4221-40B5-A155-1CF2D3FA45C3}" dt="2024-09-15T03:29:56.535" v="591" actId="20577"/>
      <pc:docMkLst>
        <pc:docMk/>
      </pc:docMkLst>
      <pc:sldChg chg="modSp mod">
        <pc:chgData name="Jia Jones" userId="a3b0c72f-e186-4738-b8d6-28e077c699c2" providerId="ADAL" clId="{CD4B01EA-4221-40B5-A155-1CF2D3FA45C3}" dt="2024-09-13T22:24:32.990" v="30" actId="20577"/>
        <pc:sldMkLst>
          <pc:docMk/>
          <pc:sldMk cId="3489001171" sldId="257"/>
        </pc:sldMkLst>
        <pc:spChg chg="mod">
          <ac:chgData name="Jia Jones" userId="a3b0c72f-e186-4738-b8d6-28e077c699c2" providerId="ADAL" clId="{CD4B01EA-4221-40B5-A155-1CF2D3FA45C3}" dt="2024-09-13T22:24:29.226" v="27" actId="20577"/>
          <ac:spMkLst>
            <pc:docMk/>
            <pc:sldMk cId="3489001171" sldId="257"/>
            <ac:spMk id="15" creationId="{40860589-F87D-B4FC-66E8-D7D80FCB7557}"/>
          </ac:spMkLst>
        </pc:spChg>
        <pc:spChg chg="mod">
          <ac:chgData name="Jia Jones" userId="a3b0c72f-e186-4738-b8d6-28e077c699c2" providerId="ADAL" clId="{CD4B01EA-4221-40B5-A155-1CF2D3FA45C3}" dt="2024-09-13T22:24:32.990" v="30" actId="20577"/>
          <ac:spMkLst>
            <pc:docMk/>
            <pc:sldMk cId="3489001171" sldId="257"/>
            <ac:spMk id="18" creationId="{567BD2FC-C43E-35F5-8077-1BD43CB2CC7F}"/>
          </ac:spMkLst>
        </pc:spChg>
      </pc:sldChg>
      <pc:sldChg chg="addSp modSp mod">
        <pc:chgData name="Jia Jones" userId="a3b0c72f-e186-4738-b8d6-28e077c699c2" providerId="ADAL" clId="{CD4B01EA-4221-40B5-A155-1CF2D3FA45C3}" dt="2024-09-13T22:24:41.665" v="36" actId="20577"/>
        <pc:sldMkLst>
          <pc:docMk/>
          <pc:sldMk cId="827846081" sldId="258"/>
        </pc:sldMkLst>
        <pc:spChg chg="mod">
          <ac:chgData name="Jia Jones" userId="a3b0c72f-e186-4738-b8d6-28e077c699c2" providerId="ADAL" clId="{CD4B01EA-4221-40B5-A155-1CF2D3FA45C3}" dt="2024-09-13T22:24:38.516" v="33" actId="20577"/>
          <ac:spMkLst>
            <pc:docMk/>
            <pc:sldMk cId="827846081" sldId="258"/>
            <ac:spMk id="15" creationId="{40860589-F87D-B4FC-66E8-D7D80FCB7557}"/>
          </ac:spMkLst>
        </pc:spChg>
        <pc:spChg chg="mod">
          <ac:chgData name="Jia Jones" userId="a3b0c72f-e186-4738-b8d6-28e077c699c2" providerId="ADAL" clId="{CD4B01EA-4221-40B5-A155-1CF2D3FA45C3}" dt="2024-09-13T22:24:41.665" v="36" actId="20577"/>
          <ac:spMkLst>
            <pc:docMk/>
            <pc:sldMk cId="827846081" sldId="258"/>
            <ac:spMk id="18" creationId="{567BD2FC-C43E-35F5-8077-1BD43CB2CC7F}"/>
          </ac:spMkLst>
        </pc:spChg>
        <pc:picChg chg="add mod">
          <ac:chgData name="Jia Jones" userId="a3b0c72f-e186-4738-b8d6-28e077c699c2" providerId="ADAL" clId="{CD4B01EA-4221-40B5-A155-1CF2D3FA45C3}" dt="2024-09-10T13:50:34.040" v="17" actId="1076"/>
          <ac:picMkLst>
            <pc:docMk/>
            <pc:sldMk cId="827846081" sldId="258"/>
            <ac:picMk id="9" creationId="{02234CC9-B8C4-8AEE-5667-1BA1E1B73AF8}"/>
          </ac:picMkLst>
        </pc:picChg>
        <pc:picChg chg="mod modCrop">
          <ac:chgData name="Jia Jones" userId="a3b0c72f-e186-4738-b8d6-28e077c699c2" providerId="ADAL" clId="{CD4B01EA-4221-40B5-A155-1CF2D3FA45C3}" dt="2024-09-10T13:49:16.180" v="5" actId="732"/>
          <ac:picMkLst>
            <pc:docMk/>
            <pc:sldMk cId="827846081" sldId="258"/>
            <ac:picMk id="13" creationId="{BC8BEA36-5167-6379-8409-59FE20C6DAED}"/>
          </ac:picMkLst>
        </pc:picChg>
        <pc:picChg chg="add mod modCrop">
          <ac:chgData name="Jia Jones" userId="a3b0c72f-e186-4738-b8d6-28e077c699c2" providerId="ADAL" clId="{CD4B01EA-4221-40B5-A155-1CF2D3FA45C3}" dt="2024-09-10T13:49:42.732" v="10" actId="1076"/>
          <ac:picMkLst>
            <pc:docMk/>
            <pc:sldMk cId="827846081" sldId="258"/>
            <ac:picMk id="14" creationId="{6F54B187-2B5C-7557-5AA1-833FF9D75B98}"/>
          </ac:picMkLst>
        </pc:picChg>
        <pc:picChg chg="add mod">
          <ac:chgData name="Jia Jones" userId="a3b0c72f-e186-4738-b8d6-28e077c699c2" providerId="ADAL" clId="{CD4B01EA-4221-40B5-A155-1CF2D3FA45C3}" dt="2024-09-10T13:50:36.481" v="18" actId="1076"/>
          <ac:picMkLst>
            <pc:docMk/>
            <pc:sldMk cId="827846081" sldId="258"/>
            <ac:picMk id="17" creationId="{720D662C-A1AC-F87A-CA98-CE17342ED317}"/>
          </ac:picMkLst>
        </pc:picChg>
        <pc:picChg chg="add mod">
          <ac:chgData name="Jia Jones" userId="a3b0c72f-e186-4738-b8d6-28e077c699c2" providerId="ADAL" clId="{CD4B01EA-4221-40B5-A155-1CF2D3FA45C3}" dt="2024-09-10T13:51:32.583" v="24" actId="1076"/>
          <ac:picMkLst>
            <pc:docMk/>
            <pc:sldMk cId="827846081" sldId="258"/>
            <ac:picMk id="1026" creationId="{0DA1347E-0075-E2C3-3C3D-7667CD91E485}"/>
          </ac:picMkLst>
        </pc:picChg>
      </pc:sldChg>
      <pc:sldChg chg="modSp mod">
        <pc:chgData name="Jia Jones" userId="a3b0c72f-e186-4738-b8d6-28e077c699c2" providerId="ADAL" clId="{CD4B01EA-4221-40B5-A155-1CF2D3FA45C3}" dt="2024-09-15T03:29:56.535" v="591" actId="20577"/>
        <pc:sldMkLst>
          <pc:docMk/>
          <pc:sldMk cId="2082502640" sldId="260"/>
        </pc:sldMkLst>
        <pc:spChg chg="mod">
          <ac:chgData name="Jia Jones" userId="a3b0c72f-e186-4738-b8d6-28e077c699c2" providerId="ADAL" clId="{CD4B01EA-4221-40B5-A155-1CF2D3FA45C3}" dt="2024-09-15T03:29:56.535" v="591" actId="20577"/>
          <ac:spMkLst>
            <pc:docMk/>
            <pc:sldMk cId="2082502640" sldId="260"/>
            <ac:spMk id="2" creationId="{8F4685AB-3C38-F211-6E94-1FEDDB39F74E}"/>
          </ac:spMkLst>
        </pc:spChg>
      </pc:sldChg>
      <pc:sldChg chg="addSp modSp mod">
        <pc:chgData name="Jia Jones" userId="a3b0c72f-e186-4738-b8d6-28e077c699c2" providerId="ADAL" clId="{CD4B01EA-4221-40B5-A155-1CF2D3FA45C3}" dt="2024-09-15T03:03:02.267" v="362"/>
        <pc:sldMkLst>
          <pc:docMk/>
          <pc:sldMk cId="3339731875" sldId="262"/>
        </pc:sldMkLst>
        <pc:spChg chg="mod">
          <ac:chgData name="Jia Jones" userId="a3b0c72f-e186-4738-b8d6-28e077c699c2" providerId="ADAL" clId="{CD4B01EA-4221-40B5-A155-1CF2D3FA45C3}" dt="2024-09-15T02:40:30.017" v="287" actId="1076"/>
          <ac:spMkLst>
            <pc:docMk/>
            <pc:sldMk cId="3339731875" sldId="262"/>
            <ac:spMk id="4" creationId="{13696BEA-7476-DD82-4A2C-D6DEB256A594}"/>
          </ac:spMkLst>
        </pc:spChg>
        <pc:spChg chg="add mod">
          <ac:chgData name="Jia Jones" userId="a3b0c72f-e186-4738-b8d6-28e077c699c2" providerId="ADAL" clId="{CD4B01EA-4221-40B5-A155-1CF2D3FA45C3}" dt="2024-09-15T03:02:26.997" v="352" actId="207"/>
          <ac:spMkLst>
            <pc:docMk/>
            <pc:sldMk cId="3339731875" sldId="262"/>
            <ac:spMk id="6" creationId="{7F87727C-C544-6881-B59E-7206458A6AC2}"/>
          </ac:spMkLst>
        </pc:spChg>
        <pc:graphicFrameChg chg="add mod modGraphic">
          <ac:chgData name="Jia Jones" userId="a3b0c72f-e186-4738-b8d6-28e077c699c2" providerId="ADAL" clId="{CD4B01EA-4221-40B5-A155-1CF2D3FA45C3}" dt="2024-09-15T03:02:52.121" v="358"/>
          <ac:graphicFrameMkLst>
            <pc:docMk/>
            <pc:sldMk cId="3339731875" sldId="262"/>
            <ac:graphicFrameMk id="2" creationId="{6A1ED64B-A1E9-4444-5A9F-144C34C1E052}"/>
          </ac:graphicFrameMkLst>
        </pc:graphicFrameChg>
        <pc:graphicFrameChg chg="add mod">
          <ac:chgData name="Jia Jones" userId="a3b0c72f-e186-4738-b8d6-28e077c699c2" providerId="ADAL" clId="{CD4B01EA-4221-40B5-A155-1CF2D3FA45C3}" dt="2024-09-15T02:31:23.953" v="85"/>
          <ac:graphicFrameMkLst>
            <pc:docMk/>
            <pc:sldMk cId="3339731875" sldId="262"/>
            <ac:graphicFrameMk id="3" creationId="{229D6B16-0C03-88CA-0B81-80FCE697262C}"/>
          </ac:graphicFrameMkLst>
        </pc:graphicFrameChg>
        <pc:graphicFrameChg chg="add mod modGraphic">
          <ac:chgData name="Jia Jones" userId="a3b0c72f-e186-4738-b8d6-28e077c699c2" providerId="ADAL" clId="{CD4B01EA-4221-40B5-A155-1CF2D3FA45C3}" dt="2024-09-15T03:03:02.267" v="362"/>
          <ac:graphicFrameMkLst>
            <pc:docMk/>
            <pc:sldMk cId="3339731875" sldId="262"/>
            <ac:graphicFrameMk id="5" creationId="{38A33295-2FA9-75B9-8B10-F2AAA8D49FF4}"/>
          </ac:graphicFrameMkLst>
        </pc:graphicFrameChg>
        <pc:picChg chg="add mod">
          <ac:chgData name="Jia Jones" userId="a3b0c72f-e186-4738-b8d6-28e077c699c2" providerId="ADAL" clId="{CD4B01EA-4221-40B5-A155-1CF2D3FA45C3}" dt="2024-09-15T02:27:00.274" v="57" actId="1076"/>
          <ac:picMkLst>
            <pc:docMk/>
            <pc:sldMk cId="3339731875" sldId="262"/>
            <ac:picMk id="1025" creationId="{D3439F12-532F-E69B-EABF-066E21109F4B}"/>
          </ac:picMkLst>
        </pc:picChg>
        <pc:cxnChg chg="add mod">
          <ac:chgData name="Jia Jones" userId="a3b0c72f-e186-4738-b8d6-28e077c699c2" providerId="ADAL" clId="{CD4B01EA-4221-40B5-A155-1CF2D3FA45C3}" dt="2024-09-15T03:01:22.902" v="351" actId="14100"/>
          <ac:cxnSpMkLst>
            <pc:docMk/>
            <pc:sldMk cId="3339731875" sldId="262"/>
            <ac:cxnSpMk id="8" creationId="{79F1F5C2-365B-5FCF-FD87-BEB0CA955AC8}"/>
          </ac:cxnSpMkLst>
        </pc:cxnChg>
      </pc:sldChg>
      <pc:sldChg chg="addSp delSp modSp mod ord">
        <pc:chgData name="Jia Jones" userId="a3b0c72f-e186-4738-b8d6-28e077c699c2" providerId="ADAL" clId="{CD4B01EA-4221-40B5-A155-1CF2D3FA45C3}" dt="2024-09-14T03:38:59.803" v="54" actId="1076"/>
        <pc:sldMkLst>
          <pc:docMk/>
          <pc:sldMk cId="3055279406" sldId="263"/>
        </pc:sldMkLst>
        <pc:picChg chg="add del mod">
          <ac:chgData name="Jia Jones" userId="a3b0c72f-e186-4738-b8d6-28e077c699c2" providerId="ADAL" clId="{CD4B01EA-4221-40B5-A155-1CF2D3FA45C3}" dt="2024-09-14T03:38:47.553" v="48" actId="478"/>
          <ac:picMkLst>
            <pc:docMk/>
            <pc:sldMk cId="3055279406" sldId="263"/>
            <ac:picMk id="3" creationId="{2EF5D7E0-EB91-3C50-6786-C9B14A7F8012}"/>
          </ac:picMkLst>
        </pc:picChg>
        <pc:picChg chg="add mod">
          <ac:chgData name="Jia Jones" userId="a3b0c72f-e186-4738-b8d6-28e077c699c2" providerId="ADAL" clId="{CD4B01EA-4221-40B5-A155-1CF2D3FA45C3}" dt="2024-09-14T03:38:59.803" v="54" actId="1076"/>
          <ac:picMkLst>
            <pc:docMk/>
            <pc:sldMk cId="3055279406" sldId="263"/>
            <ac:picMk id="6" creationId="{8DCB89FF-7CB3-B691-31DD-25718B241440}"/>
          </ac:picMkLst>
        </pc:picChg>
      </pc:sldChg>
      <pc:sldChg chg="addSp modSp mod">
        <pc:chgData name="Jia Jones" userId="a3b0c72f-e186-4738-b8d6-28e077c699c2" providerId="ADAL" clId="{CD4B01EA-4221-40B5-A155-1CF2D3FA45C3}" dt="2024-09-15T03:21:01.520" v="518" actId="207"/>
        <pc:sldMkLst>
          <pc:docMk/>
          <pc:sldMk cId="2857748267" sldId="264"/>
        </pc:sldMkLst>
        <pc:spChg chg="add mod">
          <ac:chgData name="Jia Jones" userId="a3b0c72f-e186-4738-b8d6-28e077c699c2" providerId="ADAL" clId="{CD4B01EA-4221-40B5-A155-1CF2D3FA45C3}" dt="2024-09-15T03:21:01.520" v="518" actId="207"/>
          <ac:spMkLst>
            <pc:docMk/>
            <pc:sldMk cId="2857748267" sldId="264"/>
            <ac:spMk id="3" creationId="{C157969B-F380-EB23-2B2E-655D3EBE2676}"/>
          </ac:spMkLst>
        </pc:spChg>
      </pc:sldChg>
    </pc:docChg>
  </pc:docChgLst>
  <pc:docChgLst>
    <pc:chgData name="Jia Jones" userId="S::ji293882@ucf.edu::a3b0c72f-e186-4738-b8d6-28e077c699c2" providerId="AD" clId="Web-{BD499BF1-C8D0-78C1-9A0D-D9CC50743841}"/>
    <pc:docChg chg="modSld">
      <pc:chgData name="Jia Jones" userId="S::ji293882@ucf.edu::a3b0c72f-e186-4738-b8d6-28e077c699c2" providerId="AD" clId="Web-{BD499BF1-C8D0-78C1-9A0D-D9CC50743841}" dt="2024-09-12T15:43:36.667" v="28" actId="1076"/>
      <pc:docMkLst>
        <pc:docMk/>
      </pc:docMkLst>
      <pc:sldChg chg="modSp">
        <pc:chgData name="Jia Jones" userId="S::ji293882@ucf.edu::a3b0c72f-e186-4738-b8d6-28e077c699c2" providerId="AD" clId="Web-{BD499BF1-C8D0-78C1-9A0D-D9CC50743841}" dt="2024-09-12T15:43:36.667" v="28" actId="1076"/>
        <pc:sldMkLst>
          <pc:docMk/>
          <pc:sldMk cId="827846081" sldId="258"/>
        </pc:sldMkLst>
        <pc:picChg chg="mod">
          <ac:chgData name="Jia Jones" userId="S::ji293882@ucf.edu::a3b0c72f-e186-4738-b8d6-28e077c699c2" providerId="AD" clId="Web-{BD499BF1-C8D0-78C1-9A0D-D9CC50743841}" dt="2024-09-12T15:40:16.537" v="9" actId="1076"/>
          <ac:picMkLst>
            <pc:docMk/>
            <pc:sldMk cId="827846081" sldId="258"/>
            <ac:picMk id="2" creationId="{5A449522-71C7-A78E-FC4D-E82F2D6DF3C0}"/>
          </ac:picMkLst>
        </pc:picChg>
        <pc:picChg chg="mod">
          <ac:chgData name="Jia Jones" userId="S::ji293882@ucf.edu::a3b0c72f-e186-4738-b8d6-28e077c699c2" providerId="AD" clId="Web-{BD499BF1-C8D0-78C1-9A0D-D9CC50743841}" dt="2024-09-12T15:40:16.537" v="10" actId="1076"/>
          <ac:picMkLst>
            <pc:docMk/>
            <pc:sldMk cId="827846081" sldId="258"/>
            <ac:picMk id="4" creationId="{87329B1F-5F8E-7E34-B8AF-A83A1E3A07A0}"/>
          </ac:picMkLst>
        </pc:picChg>
        <pc:picChg chg="mod">
          <ac:chgData name="Jia Jones" userId="S::ji293882@ucf.edu::a3b0c72f-e186-4738-b8d6-28e077c699c2" providerId="AD" clId="Web-{BD499BF1-C8D0-78C1-9A0D-D9CC50743841}" dt="2024-09-12T15:40:16.521" v="8" actId="1076"/>
          <ac:picMkLst>
            <pc:docMk/>
            <pc:sldMk cId="827846081" sldId="258"/>
            <ac:picMk id="5" creationId="{F9E68F5F-F35E-A948-8F89-FE91C423B052}"/>
          </ac:picMkLst>
        </pc:picChg>
        <pc:picChg chg="mod">
          <ac:chgData name="Jia Jones" userId="S::ji293882@ucf.edu::a3b0c72f-e186-4738-b8d6-28e077c699c2" providerId="AD" clId="Web-{BD499BF1-C8D0-78C1-9A0D-D9CC50743841}" dt="2024-09-12T15:40:56.522" v="21" actId="1076"/>
          <ac:picMkLst>
            <pc:docMk/>
            <pc:sldMk cId="827846081" sldId="258"/>
            <ac:picMk id="6" creationId="{659D18A9-A5E4-20DB-6DA8-05675CD27922}"/>
          </ac:picMkLst>
        </pc:picChg>
        <pc:picChg chg="mod">
          <ac:chgData name="Jia Jones" userId="S::ji293882@ucf.edu::a3b0c72f-e186-4738-b8d6-28e077c699c2" providerId="AD" clId="Web-{BD499BF1-C8D0-78C1-9A0D-D9CC50743841}" dt="2024-09-12T15:40:58.506" v="22" actId="1076"/>
          <ac:picMkLst>
            <pc:docMk/>
            <pc:sldMk cId="827846081" sldId="258"/>
            <ac:picMk id="7" creationId="{EE2B97E9-84D4-B203-4DBC-3EDC440E3EB9}"/>
          </ac:picMkLst>
        </pc:picChg>
        <pc:picChg chg="mod">
          <ac:chgData name="Jia Jones" userId="S::ji293882@ucf.edu::a3b0c72f-e186-4738-b8d6-28e077c699c2" providerId="AD" clId="Web-{BD499BF1-C8D0-78C1-9A0D-D9CC50743841}" dt="2024-09-12T15:43:36.667" v="28" actId="1076"/>
          <ac:picMkLst>
            <pc:docMk/>
            <pc:sldMk cId="827846081" sldId="258"/>
            <ac:picMk id="9" creationId="{02234CC9-B8C4-8AEE-5667-1BA1E1B73AF8}"/>
          </ac:picMkLst>
        </pc:picChg>
        <pc:picChg chg="mod">
          <ac:chgData name="Jia Jones" userId="S::ji293882@ucf.edu::a3b0c72f-e186-4738-b8d6-28e077c699c2" providerId="AD" clId="Web-{BD499BF1-C8D0-78C1-9A0D-D9CC50743841}" dt="2024-09-12T15:42:37.275" v="23" actId="1076"/>
          <ac:picMkLst>
            <pc:docMk/>
            <pc:sldMk cId="827846081" sldId="258"/>
            <ac:picMk id="10" creationId="{174E1945-03A0-203F-DBF0-73401172B676}"/>
          </ac:picMkLst>
        </pc:picChg>
        <pc:picChg chg="mod">
          <ac:chgData name="Jia Jones" userId="S::ji293882@ucf.edu::a3b0c72f-e186-4738-b8d6-28e077c699c2" providerId="AD" clId="Web-{BD499BF1-C8D0-78C1-9A0D-D9CC50743841}" dt="2024-09-12T15:40:55.194" v="20" actId="1076"/>
          <ac:picMkLst>
            <pc:docMk/>
            <pc:sldMk cId="827846081" sldId="258"/>
            <ac:picMk id="13" creationId="{BC8BEA36-5167-6379-8409-59FE20C6DAED}"/>
          </ac:picMkLst>
        </pc:picChg>
        <pc:picChg chg="mod">
          <ac:chgData name="Jia Jones" userId="S::ji293882@ucf.edu::a3b0c72f-e186-4738-b8d6-28e077c699c2" providerId="AD" clId="Web-{BD499BF1-C8D0-78C1-9A0D-D9CC50743841}" dt="2024-09-12T15:40:41.115" v="19" actId="1076"/>
          <ac:picMkLst>
            <pc:docMk/>
            <pc:sldMk cId="827846081" sldId="258"/>
            <ac:picMk id="14" creationId="{6F54B187-2B5C-7557-5AA1-833FF9D75B98}"/>
          </ac:picMkLst>
        </pc:picChg>
        <pc:picChg chg="mod">
          <ac:chgData name="Jia Jones" userId="S::ji293882@ucf.edu::a3b0c72f-e186-4738-b8d6-28e077c699c2" providerId="AD" clId="Web-{BD499BF1-C8D0-78C1-9A0D-D9CC50743841}" dt="2024-09-12T15:40:40.131" v="18" actId="1076"/>
          <ac:picMkLst>
            <pc:docMk/>
            <pc:sldMk cId="827846081" sldId="258"/>
            <ac:picMk id="17" creationId="{720D662C-A1AC-F87A-CA98-CE17342ED317}"/>
          </ac:picMkLst>
        </pc:picChg>
        <pc:picChg chg="mod">
          <ac:chgData name="Jia Jones" userId="S::ji293882@ucf.edu::a3b0c72f-e186-4738-b8d6-28e077c699c2" providerId="AD" clId="Web-{BD499BF1-C8D0-78C1-9A0D-D9CC50743841}" dt="2024-09-12T15:40:22.959" v="12" actId="1076"/>
          <ac:picMkLst>
            <pc:docMk/>
            <pc:sldMk cId="827846081" sldId="258"/>
            <ac:picMk id="1026" creationId="{0DA1347E-0075-E2C3-3C3D-7667CD91E48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B0000-0F19-B31A-1182-C87892E84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F653A6-6AD5-E599-27A9-EEA0EAD99F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EF66F-2323-11A0-D340-AE98B8915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20894-7E7A-44EE-8EDB-35B8333AC41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D2D90-43F2-0ADF-C648-A131B969B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B6A3E-E37E-A155-3BA5-529AB0853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AF05-85B0-40C3-ADB6-35587732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81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442AB-44DC-9781-2D95-091672931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391466-1A5C-1384-C430-9DE59580C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FA97E-A191-CE9F-896B-731ACF173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20894-7E7A-44EE-8EDB-35B8333AC41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4951D-0907-DDF4-5D3B-467C8AB5C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CBC3E-585F-5383-C38C-8D82F2409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AF05-85B0-40C3-ADB6-35587732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04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BC9C63-4374-481B-4A27-0119F4FC8C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61219A-6036-5D8D-8FC8-04F28F9E2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E1E8B-DC92-8C8F-7417-9CA58E97A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20894-7E7A-44EE-8EDB-35B8333AC41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0559B-0309-4789-CE7C-55A6EFB65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C6DCA-6D93-CB06-E6B6-A1FB1D382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AF05-85B0-40C3-ADB6-35587732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08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3AF8C-AE0C-CBF4-3453-9C3572449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A6B41-AEF0-24E9-0438-48334746A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E0FCD-B4CB-0136-0572-722BF4F72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20894-7E7A-44EE-8EDB-35B8333AC41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5C705-2CFC-C7BC-A9EC-B4F3EC736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C2A40-5EF7-3F75-4534-9C3048557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AF05-85B0-40C3-ADB6-35587732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28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17744-4456-0857-EE6F-FCBB73F1D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C5A99-69ED-364C-C457-AEE722903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F507A-7D86-E24C-BC71-B12EB2B28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20894-7E7A-44EE-8EDB-35B8333AC41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602B9-AC47-AFA8-4A25-FA7E2827A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901CB-BCB7-CC5A-9FAE-5F2DE12A8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AF05-85B0-40C3-ADB6-35587732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28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26058-2FF5-1A1F-7033-27C03DB99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E3447-5CB7-8A9E-B650-7B1AE29AC5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159692-D30F-28C8-2BF1-D137FDD9C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5DFBA-BA5C-CB27-59E0-1FB1DF280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20894-7E7A-44EE-8EDB-35B8333AC41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972EB-7785-F0A1-ABC9-05D45695F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63FE26-A6ED-1B4A-4AD3-9FF9118DD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AF05-85B0-40C3-ADB6-35587732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94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61AFF-A87F-528A-E4DB-5BA0BC1A2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BEDFB-FDDA-A40C-C442-F6467222B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B336D-970D-7C59-CA38-7F1A54E3B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F0DAF0-B965-8CF4-6185-CB817E4F2F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682D03-51F7-7767-C12B-7D440159AC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1B5232-1DFD-2F72-B444-F1C50466B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20894-7E7A-44EE-8EDB-35B8333AC41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33A676-EE59-9AAE-D595-032F24CC3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24EC3F-D03B-3719-F67E-5242E80C3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AF05-85B0-40C3-ADB6-35587732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88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56094-7F40-0B70-05A5-DD24FDD57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E7C0F-23A5-36E1-CC6E-C5D70E289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20894-7E7A-44EE-8EDB-35B8333AC41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09A604-7059-501F-E281-6FBC819E0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F26C9-9821-B75A-2606-A583324DC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AF05-85B0-40C3-ADB6-35587732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99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406AAB-A64F-55F0-509F-A0795ABA0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20894-7E7A-44EE-8EDB-35B8333AC41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AB01B5-925B-3F0D-8BD9-674C638F5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D89DAB-321F-C0E5-5A0B-C235ADEF0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AF05-85B0-40C3-ADB6-35587732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6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67405-56EA-9CFE-7659-6D6BD85C0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0C33F-5C84-D0BB-78CF-C69C191F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66A522-7DA3-03BE-505B-8D3B3A251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7D268-33A9-7F8D-6909-21CF778D8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20894-7E7A-44EE-8EDB-35B8333AC41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C58B35-91D2-CCAD-6780-F9941D346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F6C5D-C22A-6BDA-3F9F-AEBBC0BDC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AF05-85B0-40C3-ADB6-35587732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82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E05CF-03E0-F687-FD1C-40A1B01B6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B38A9B-A35D-F7A4-6153-72F9D3B447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A30A2B-F31F-EF15-2660-6859C72F1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75719-11E6-3D6A-5177-67C5F24E8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20894-7E7A-44EE-8EDB-35B8333AC41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B9F25-5641-DCF8-5D13-4403A31F9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E0BF1-9EA3-B650-1B0E-AC31396D2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AF05-85B0-40C3-ADB6-35587732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04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1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164FB5-29EA-9C6A-CFAE-189E5EC1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951D6-6CC0-7AAE-247F-220C16AD3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B92F6-B5AC-5C21-FE3F-0D2717DE4F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820894-7E7A-44EE-8EDB-35B8333AC41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D3D37-F39B-1CD0-4135-3710F3F4F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BC9C5-5148-19EA-FB03-E25EA7133A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DAAF05-85B0-40C3-ADB6-35587732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2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16267-5D4D-F94E-0CA3-6020A6B96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80675"/>
            <a:ext cx="9144000" cy="3104146"/>
          </a:xfrm>
        </p:spPr>
        <p:txBody>
          <a:bodyPr anchor="ctr">
            <a:normAutofit/>
          </a:bodyPr>
          <a:lstStyle/>
          <a:p>
            <a:r>
              <a:rPr lang="en-US" b="1">
                <a:solidFill>
                  <a:srgbClr val="E9D8B2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Contact Manager</a:t>
            </a:r>
            <a:br>
              <a:rPr lang="en-US" b="1">
                <a:solidFill>
                  <a:srgbClr val="E9D8B2"/>
                </a:solidFill>
                <a:latin typeface="Inter" panose="020B0502030000000004" pitchFamily="34" charset="0"/>
                <a:ea typeface="Inter" panose="020B0502030000000004" pitchFamily="34" charset="0"/>
              </a:rPr>
            </a:br>
            <a:r>
              <a:rPr lang="en-US" sz="5300" b="1">
                <a:solidFill>
                  <a:srgbClr val="E9D8B2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Group 17</a:t>
            </a:r>
            <a:endParaRPr lang="en-US" b="1">
              <a:solidFill>
                <a:srgbClr val="E9D8B2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416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15E07194-2A92-59E9-79BA-CA62A84FBC32}"/>
              </a:ext>
            </a:extLst>
          </p:cNvPr>
          <p:cNvGrpSpPr/>
          <p:nvPr/>
        </p:nvGrpSpPr>
        <p:grpSpPr>
          <a:xfrm>
            <a:off x="405063" y="985924"/>
            <a:ext cx="11381876" cy="1153018"/>
            <a:chOff x="405061" y="276727"/>
            <a:chExt cx="11381876" cy="145946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B2569BE-5E00-92DA-C758-F2FB28503BC3}"/>
                </a:ext>
              </a:extLst>
            </p:cNvPr>
            <p:cNvSpPr/>
            <p:nvPr/>
          </p:nvSpPr>
          <p:spPr>
            <a:xfrm>
              <a:off x="405063" y="276727"/>
              <a:ext cx="11381874" cy="1459467"/>
            </a:xfrm>
            <a:prstGeom prst="roundRect">
              <a:avLst/>
            </a:prstGeom>
            <a:solidFill>
              <a:srgbClr val="E9D8B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F487AF4-0F54-3AD9-C9E7-D0CA281A62C4}"/>
                </a:ext>
              </a:extLst>
            </p:cNvPr>
            <p:cNvSpPr txBox="1"/>
            <p:nvPr/>
          </p:nvSpPr>
          <p:spPr>
            <a:xfrm>
              <a:off x="405061" y="583952"/>
              <a:ext cx="11381874" cy="8181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b="1">
                  <a:solidFill>
                    <a:srgbClr val="661618"/>
                  </a:solidFill>
                  <a:latin typeface="Inter" panose="020B0502030000000004" pitchFamily="34" charset="0"/>
                  <a:ea typeface="Inter" panose="020B0502030000000004" pitchFamily="34" charset="0"/>
                </a:rPr>
                <a:t>Project Manager: </a:t>
              </a:r>
              <a:r>
                <a:rPr lang="en-US" sz="3600">
                  <a:solidFill>
                    <a:srgbClr val="661618"/>
                  </a:solidFill>
                  <a:latin typeface="Inter" panose="020B0502030000000004" pitchFamily="34" charset="0"/>
                  <a:ea typeface="Inter" panose="020B0502030000000004" pitchFamily="34" charset="0"/>
                </a:rPr>
                <a:t>Matthew Eisenberg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4C32157-A863-7E9A-7EB2-6AB1D39A3E3E}"/>
              </a:ext>
            </a:extLst>
          </p:cNvPr>
          <p:cNvGrpSpPr/>
          <p:nvPr/>
        </p:nvGrpSpPr>
        <p:grpSpPr>
          <a:xfrm>
            <a:off x="405063" y="2272156"/>
            <a:ext cx="3557338" cy="4426480"/>
            <a:chOff x="405063" y="2142761"/>
            <a:chExt cx="3557338" cy="4426480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9BA25D1C-AA8A-0ABE-6844-7AE967F9CD80}"/>
                </a:ext>
              </a:extLst>
            </p:cNvPr>
            <p:cNvSpPr/>
            <p:nvPr/>
          </p:nvSpPr>
          <p:spPr>
            <a:xfrm>
              <a:off x="405063" y="2142761"/>
              <a:ext cx="3557337" cy="4426480"/>
            </a:xfrm>
            <a:prstGeom prst="roundRect">
              <a:avLst/>
            </a:prstGeom>
            <a:solidFill>
              <a:srgbClr val="E9D8B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5EB1A8C-D3C7-8B96-BE5E-3D441DE54C50}"/>
                </a:ext>
              </a:extLst>
            </p:cNvPr>
            <p:cNvSpPr txBox="1"/>
            <p:nvPr/>
          </p:nvSpPr>
          <p:spPr>
            <a:xfrm>
              <a:off x="405063" y="3787927"/>
              <a:ext cx="3557337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600">
                  <a:solidFill>
                    <a:srgbClr val="661618"/>
                  </a:solidFill>
                  <a:latin typeface="Inter" panose="020B0502030000000004" pitchFamily="34" charset="0"/>
                  <a:ea typeface="Inter" panose="020B0502030000000004" pitchFamily="34" charset="0"/>
                </a:rPr>
                <a:t>William Barrett</a:t>
              </a:r>
            </a:p>
            <a:p>
              <a:pPr algn="ctr"/>
              <a:r>
                <a:rPr lang="en-US" sz="3600">
                  <a:solidFill>
                    <a:srgbClr val="661618"/>
                  </a:solidFill>
                  <a:latin typeface="Inter" panose="020B0502030000000004" pitchFamily="34" charset="0"/>
                  <a:ea typeface="Inter" panose="020B0502030000000004" pitchFamily="34" charset="0"/>
                </a:rPr>
                <a:t>Jia Jones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0860589-F87D-B4FC-66E8-D7D80FCB7557}"/>
                </a:ext>
              </a:extLst>
            </p:cNvPr>
            <p:cNvSpPr txBox="1"/>
            <p:nvPr/>
          </p:nvSpPr>
          <p:spPr>
            <a:xfrm>
              <a:off x="405063" y="2431873"/>
              <a:ext cx="355733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661618"/>
                  </a:solidFill>
                  <a:latin typeface="Inter" panose="020B0502030000000004" pitchFamily="34" charset="0"/>
                  <a:ea typeface="Inter" panose="020B0502030000000004" pitchFamily="34" charset="0"/>
                </a:rPr>
                <a:t>Frontend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52677A2-6237-40B3-8E78-57F6EB8553FF}"/>
              </a:ext>
            </a:extLst>
          </p:cNvPr>
          <p:cNvGrpSpPr/>
          <p:nvPr/>
        </p:nvGrpSpPr>
        <p:grpSpPr>
          <a:xfrm>
            <a:off x="4317329" y="2272156"/>
            <a:ext cx="3557341" cy="4426480"/>
            <a:chOff x="4535900" y="2121855"/>
            <a:chExt cx="3557341" cy="442648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D8311F5-4330-4534-4726-AE9785029A16}"/>
                </a:ext>
              </a:extLst>
            </p:cNvPr>
            <p:cNvSpPr/>
            <p:nvPr/>
          </p:nvSpPr>
          <p:spPr>
            <a:xfrm>
              <a:off x="4535903" y="2121855"/>
              <a:ext cx="3557338" cy="4426480"/>
            </a:xfrm>
            <a:prstGeom prst="roundRect">
              <a:avLst/>
            </a:prstGeom>
            <a:solidFill>
              <a:srgbClr val="E9D8B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9A570E0-F80A-601D-B469-641EB67857A6}"/>
                </a:ext>
              </a:extLst>
            </p:cNvPr>
            <p:cNvSpPr txBox="1"/>
            <p:nvPr/>
          </p:nvSpPr>
          <p:spPr>
            <a:xfrm>
              <a:off x="4535901" y="3773883"/>
              <a:ext cx="3557337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600">
                  <a:solidFill>
                    <a:srgbClr val="661618"/>
                  </a:solidFill>
                  <a:latin typeface="Inter" panose="020B0502030000000004" pitchFamily="34" charset="0"/>
                  <a:ea typeface="Inter" panose="020B0502030000000004" pitchFamily="34" charset="0"/>
                </a:rPr>
                <a:t>Dennis Gorman</a:t>
              </a:r>
            </a:p>
            <a:p>
              <a:pPr algn="ctr"/>
              <a:r>
                <a:rPr lang="en-US" sz="3600">
                  <a:solidFill>
                    <a:srgbClr val="661618"/>
                  </a:solidFill>
                  <a:latin typeface="Inter" panose="020B0502030000000004" pitchFamily="34" charset="0"/>
                  <a:ea typeface="Inter" panose="020B0502030000000004" pitchFamily="34" charset="0"/>
                </a:rPr>
                <a:t>Ahmed Salama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7BD2FC-C43E-35F5-8077-1BD43CB2CC7F}"/>
                </a:ext>
              </a:extLst>
            </p:cNvPr>
            <p:cNvSpPr txBox="1"/>
            <p:nvPr/>
          </p:nvSpPr>
          <p:spPr>
            <a:xfrm>
              <a:off x="4535900" y="2431873"/>
              <a:ext cx="355733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661618"/>
                  </a:solidFill>
                  <a:latin typeface="Inter" panose="020B0502030000000004" pitchFamily="34" charset="0"/>
                  <a:ea typeface="Inter" panose="020B0502030000000004" pitchFamily="34" charset="0"/>
                </a:rPr>
                <a:t>Backend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4D9CEDA-38D2-2235-6A6E-7701FE0D88BE}"/>
              </a:ext>
            </a:extLst>
          </p:cNvPr>
          <p:cNvGrpSpPr/>
          <p:nvPr/>
        </p:nvGrpSpPr>
        <p:grpSpPr>
          <a:xfrm>
            <a:off x="8229600" y="2307600"/>
            <a:ext cx="3557337" cy="4426480"/>
            <a:chOff x="8306802" y="2111402"/>
            <a:chExt cx="3557337" cy="4426480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41524AD-5AEC-927A-AF43-BF981428A851}"/>
                </a:ext>
              </a:extLst>
            </p:cNvPr>
            <p:cNvSpPr/>
            <p:nvPr/>
          </p:nvSpPr>
          <p:spPr>
            <a:xfrm>
              <a:off x="8306802" y="2111402"/>
              <a:ext cx="3557337" cy="4426480"/>
            </a:xfrm>
            <a:prstGeom prst="roundRect">
              <a:avLst/>
            </a:prstGeom>
            <a:solidFill>
              <a:srgbClr val="E9D8B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0973A59-6466-3BF4-590B-0D5EFC5F614D}"/>
                </a:ext>
              </a:extLst>
            </p:cNvPr>
            <p:cNvSpPr txBox="1"/>
            <p:nvPr/>
          </p:nvSpPr>
          <p:spPr>
            <a:xfrm>
              <a:off x="8306802" y="3752977"/>
              <a:ext cx="355733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600">
                  <a:solidFill>
                    <a:srgbClr val="661618"/>
                  </a:solidFill>
                  <a:latin typeface="Inter" panose="020B0502030000000004" pitchFamily="34" charset="0"/>
                  <a:ea typeface="Inter" panose="020B0502030000000004" pitchFamily="34" charset="0"/>
                </a:rPr>
                <a:t>Pedro Criado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15F8B5D-F820-00DF-D6E2-971F5F65F789}"/>
                </a:ext>
              </a:extLst>
            </p:cNvPr>
            <p:cNvSpPr txBox="1"/>
            <p:nvPr/>
          </p:nvSpPr>
          <p:spPr>
            <a:xfrm>
              <a:off x="8306802" y="2431873"/>
              <a:ext cx="355733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600" b="1">
                  <a:solidFill>
                    <a:srgbClr val="661618"/>
                  </a:solidFill>
                  <a:latin typeface="Inter" panose="020B0502030000000004" pitchFamily="34" charset="0"/>
                  <a:ea typeface="Inter" panose="020B0502030000000004" pitchFamily="34" charset="0"/>
                </a:rPr>
                <a:t>Database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2C819BC-8B99-E728-6122-44C6C9D50372}"/>
              </a:ext>
            </a:extLst>
          </p:cNvPr>
          <p:cNvSpPr txBox="1"/>
          <p:nvPr/>
        </p:nvSpPr>
        <p:spPr>
          <a:xfrm>
            <a:off x="0" y="206379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>
                <a:solidFill>
                  <a:srgbClr val="E9D8B2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Team Members and Roles</a:t>
            </a:r>
            <a:endParaRPr lang="en-US" sz="4400">
              <a:solidFill>
                <a:srgbClr val="E9D8B2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00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F487AF4-0F54-3AD9-C9E7-D0CA281A62C4}"/>
              </a:ext>
            </a:extLst>
          </p:cNvPr>
          <p:cNvSpPr txBox="1"/>
          <p:nvPr/>
        </p:nvSpPr>
        <p:spPr>
          <a:xfrm>
            <a:off x="-2" y="107929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>
                <a:solidFill>
                  <a:srgbClr val="E9D8B2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Technology Used</a:t>
            </a:r>
            <a:endParaRPr lang="en-US" sz="4400">
              <a:solidFill>
                <a:srgbClr val="E9D8B2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4C32157-A863-7E9A-7EB2-6AB1D39A3E3E}"/>
              </a:ext>
            </a:extLst>
          </p:cNvPr>
          <p:cNvGrpSpPr/>
          <p:nvPr/>
        </p:nvGrpSpPr>
        <p:grpSpPr>
          <a:xfrm>
            <a:off x="405063" y="2755052"/>
            <a:ext cx="3557338" cy="3950938"/>
            <a:chOff x="405063" y="2142761"/>
            <a:chExt cx="3557338" cy="4426480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9BA25D1C-AA8A-0ABE-6844-7AE967F9CD80}"/>
                </a:ext>
              </a:extLst>
            </p:cNvPr>
            <p:cNvSpPr/>
            <p:nvPr/>
          </p:nvSpPr>
          <p:spPr>
            <a:xfrm>
              <a:off x="405063" y="2142761"/>
              <a:ext cx="3557337" cy="4426480"/>
            </a:xfrm>
            <a:prstGeom prst="roundRect">
              <a:avLst/>
            </a:prstGeom>
            <a:solidFill>
              <a:srgbClr val="E9D8B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0860589-F87D-B4FC-66E8-D7D80FCB7557}"/>
                </a:ext>
              </a:extLst>
            </p:cNvPr>
            <p:cNvSpPr txBox="1"/>
            <p:nvPr/>
          </p:nvSpPr>
          <p:spPr>
            <a:xfrm>
              <a:off x="405063" y="2431873"/>
              <a:ext cx="3557338" cy="7241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661618"/>
                  </a:solidFill>
                  <a:latin typeface="Inter" panose="020B0502030000000004" pitchFamily="34" charset="0"/>
                  <a:ea typeface="Inter" panose="020B0502030000000004" pitchFamily="34" charset="0"/>
                </a:rPr>
                <a:t>Frontend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52677A2-6237-40B3-8E78-57F6EB8553FF}"/>
              </a:ext>
            </a:extLst>
          </p:cNvPr>
          <p:cNvGrpSpPr/>
          <p:nvPr/>
        </p:nvGrpSpPr>
        <p:grpSpPr>
          <a:xfrm>
            <a:off x="4317329" y="2755052"/>
            <a:ext cx="3557341" cy="3950938"/>
            <a:chOff x="4535900" y="2121855"/>
            <a:chExt cx="3557341" cy="442648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D8311F5-4330-4534-4726-AE9785029A16}"/>
                </a:ext>
              </a:extLst>
            </p:cNvPr>
            <p:cNvSpPr/>
            <p:nvPr/>
          </p:nvSpPr>
          <p:spPr>
            <a:xfrm>
              <a:off x="4535903" y="2121855"/>
              <a:ext cx="3557338" cy="4426480"/>
            </a:xfrm>
            <a:prstGeom prst="roundRect">
              <a:avLst/>
            </a:prstGeom>
            <a:solidFill>
              <a:srgbClr val="E9D8B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7BD2FC-C43E-35F5-8077-1BD43CB2CC7F}"/>
                </a:ext>
              </a:extLst>
            </p:cNvPr>
            <p:cNvSpPr txBox="1"/>
            <p:nvPr/>
          </p:nvSpPr>
          <p:spPr>
            <a:xfrm>
              <a:off x="4535900" y="2431873"/>
              <a:ext cx="3557338" cy="7241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661618"/>
                  </a:solidFill>
                  <a:latin typeface="Inter" panose="020B0502030000000004" pitchFamily="34" charset="0"/>
                  <a:ea typeface="Inter" panose="020B0502030000000004" pitchFamily="34" charset="0"/>
                </a:rPr>
                <a:t>Backend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4D9CEDA-38D2-2235-6A6E-7701FE0D88BE}"/>
              </a:ext>
            </a:extLst>
          </p:cNvPr>
          <p:cNvGrpSpPr/>
          <p:nvPr/>
        </p:nvGrpSpPr>
        <p:grpSpPr>
          <a:xfrm>
            <a:off x="8229600" y="2790496"/>
            <a:ext cx="3557337" cy="3950938"/>
            <a:chOff x="8306802" y="2111402"/>
            <a:chExt cx="3557337" cy="4426480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41524AD-5AEC-927A-AF43-BF981428A851}"/>
                </a:ext>
              </a:extLst>
            </p:cNvPr>
            <p:cNvSpPr/>
            <p:nvPr/>
          </p:nvSpPr>
          <p:spPr>
            <a:xfrm>
              <a:off x="8306802" y="2111402"/>
              <a:ext cx="3557337" cy="4426480"/>
            </a:xfrm>
            <a:prstGeom prst="roundRect">
              <a:avLst/>
            </a:prstGeom>
            <a:solidFill>
              <a:srgbClr val="E9D8B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15F8B5D-F820-00DF-D6E2-971F5F65F789}"/>
                </a:ext>
              </a:extLst>
            </p:cNvPr>
            <p:cNvSpPr txBox="1"/>
            <p:nvPr/>
          </p:nvSpPr>
          <p:spPr>
            <a:xfrm>
              <a:off x="8306802" y="2431873"/>
              <a:ext cx="3557335" cy="7241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600" b="1">
                  <a:solidFill>
                    <a:srgbClr val="661618"/>
                  </a:solidFill>
                  <a:latin typeface="Inter" panose="020B0502030000000004" pitchFamily="34" charset="0"/>
                  <a:ea typeface="Inter" panose="020B0502030000000004" pitchFamily="34" charset="0"/>
                </a:rPr>
                <a:t>Database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A449522-71C7-A78E-FC4D-E82F2D6DF3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18" r="20702"/>
          <a:stretch/>
        </p:blipFill>
        <p:spPr>
          <a:xfrm>
            <a:off x="-1254660" y="3172446"/>
            <a:ext cx="1047808" cy="1011297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5FAA24B-2708-F41C-0F60-6F9AB9E8C83B}"/>
              </a:ext>
            </a:extLst>
          </p:cNvPr>
          <p:cNvSpPr/>
          <p:nvPr/>
        </p:nvSpPr>
        <p:spPr>
          <a:xfrm>
            <a:off x="405063" y="920552"/>
            <a:ext cx="11381874" cy="1680758"/>
          </a:xfrm>
          <a:prstGeom prst="roundRect">
            <a:avLst/>
          </a:prstGeom>
          <a:solidFill>
            <a:srgbClr val="E9D8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329B1F-5F8E-7E34-B8AF-A83A1E3A0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526296" y="3159996"/>
            <a:ext cx="1023747" cy="10237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E68F5F-F35E-A948-8F89-FE91C423B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87090" y="3999390"/>
            <a:ext cx="726161" cy="10245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9D18A9-A5E4-20DB-6DA8-05675CD279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7054" y="1194786"/>
            <a:ext cx="1242850" cy="1242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2B97E9-84D4-B203-4DBC-3EDC440E3E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8479" y="1507335"/>
            <a:ext cx="2026197" cy="6220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41F4B1-BDA0-E8A6-849B-FF39C201946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8103" r="18276"/>
          <a:stretch/>
        </p:blipFill>
        <p:spPr>
          <a:xfrm>
            <a:off x="753174" y="1099258"/>
            <a:ext cx="1387366" cy="12266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4E1945-03A0-203F-DBF0-73401172B6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3945" y="4214274"/>
            <a:ext cx="2230309" cy="11151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C8BEA36-5167-6379-8409-59FE20C6DAE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17789"/>
          <a:stretch/>
        </p:blipFill>
        <p:spPr>
          <a:xfrm>
            <a:off x="7726417" y="1416651"/>
            <a:ext cx="2000250" cy="7830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234CC9-B8C4-8AEE-5667-1BA1E1B73AF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67258" y="4152461"/>
            <a:ext cx="1082018" cy="8714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F54B187-2B5C-7557-5AA1-833FF9D75B98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26140" b="28818"/>
          <a:stretch/>
        </p:blipFill>
        <p:spPr>
          <a:xfrm>
            <a:off x="4858551" y="4473339"/>
            <a:ext cx="2474899" cy="5852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20D662C-A1AC-F87A-CA98-CE17342ED31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2378519" y="2214686"/>
            <a:ext cx="818295" cy="818295"/>
          </a:xfrm>
          <a:prstGeom prst="rect">
            <a:avLst/>
          </a:prstGeom>
        </p:spPr>
      </p:pic>
      <p:pic>
        <p:nvPicPr>
          <p:cNvPr id="1026" name="Picture 2" descr="discord logo png, discord icon transparent png 18930718 PNG">
            <a:extLst>
              <a:ext uri="{FF2B5EF4-FFF2-40B4-BE49-F238E27FC236}">
                <a16:creationId xmlns:a16="http://schemas.microsoft.com/office/drawing/2014/main" id="{0DA1347E-0075-E2C3-3C3D-7667CD91E4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89" t="19068" r="18889" b="17557"/>
          <a:stretch/>
        </p:blipFill>
        <p:spPr bwMode="auto">
          <a:xfrm>
            <a:off x="10449835" y="1411873"/>
            <a:ext cx="820918" cy="83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84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FD8C82-A885-A8A0-0642-C34B23567813}"/>
              </a:ext>
            </a:extLst>
          </p:cNvPr>
          <p:cNvSpPr txBox="1"/>
          <p:nvPr/>
        </p:nvSpPr>
        <p:spPr>
          <a:xfrm>
            <a:off x="0" y="206379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E9D8B2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What went well</a:t>
            </a:r>
            <a:endParaRPr lang="en-US" sz="4400" dirty="0">
              <a:solidFill>
                <a:srgbClr val="E9D8B2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BD7568-8786-1899-14B3-D61E2DF24ADF}"/>
              </a:ext>
            </a:extLst>
          </p:cNvPr>
          <p:cNvSpPr txBox="1"/>
          <p:nvPr/>
        </p:nvSpPr>
        <p:spPr>
          <a:xfrm>
            <a:off x="436179" y="1120676"/>
            <a:ext cx="113196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E9D8B2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Were in constant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E9D8B2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Once a design was decided, the process of creating it came easily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E9D8B2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Database was set up quickly</a:t>
            </a:r>
          </a:p>
        </p:txBody>
      </p:sp>
    </p:spTree>
    <p:extLst>
      <p:ext uri="{BB962C8B-B14F-4D97-AF65-F5344CB8AC3E}">
        <p14:creationId xmlns:p14="http://schemas.microsoft.com/office/powerpoint/2010/main" val="3623192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696BEA-7476-DD82-4A2C-D6DEB256A594}"/>
              </a:ext>
            </a:extLst>
          </p:cNvPr>
          <p:cNvSpPr txBox="1"/>
          <p:nvPr/>
        </p:nvSpPr>
        <p:spPr>
          <a:xfrm>
            <a:off x="0" y="206379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>
                <a:solidFill>
                  <a:srgbClr val="E9D8B2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What did not go well</a:t>
            </a:r>
            <a:endParaRPr lang="en-US" sz="4400">
              <a:solidFill>
                <a:srgbClr val="E9D8B2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4685AB-3C38-F211-6E94-1FEDDB39F74E}"/>
              </a:ext>
            </a:extLst>
          </p:cNvPr>
          <p:cNvSpPr txBox="1"/>
          <p:nvPr/>
        </p:nvSpPr>
        <p:spPr>
          <a:xfrm>
            <a:off x="436179" y="1243834"/>
            <a:ext cx="1131964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E9D8B2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Lack of experience delayed the development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E9D8B2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Took some time to come to a consensus on what to include in the design and the website 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E9D8B2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Had difficulty coding and testing when everyone was making </a:t>
            </a:r>
            <a:r>
              <a:rPr lang="en-US" sz="3600">
                <a:solidFill>
                  <a:srgbClr val="E9D8B2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changes concurrently</a:t>
            </a:r>
            <a:endParaRPr lang="en-US" sz="3600" dirty="0">
              <a:solidFill>
                <a:srgbClr val="E9D8B2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E9D8B2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E9D8B2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502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696BEA-7476-DD82-4A2C-D6DEB256A594}"/>
              </a:ext>
            </a:extLst>
          </p:cNvPr>
          <p:cNvSpPr txBox="1"/>
          <p:nvPr/>
        </p:nvSpPr>
        <p:spPr>
          <a:xfrm>
            <a:off x="0" y="206379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>
                <a:solidFill>
                  <a:srgbClr val="E9D8B2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Gantt Chart</a:t>
            </a:r>
            <a:endParaRPr lang="en-US" sz="4400">
              <a:solidFill>
                <a:srgbClr val="E9D8B2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887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696BEA-7476-DD82-4A2C-D6DEB256A594}"/>
              </a:ext>
            </a:extLst>
          </p:cNvPr>
          <p:cNvSpPr txBox="1"/>
          <p:nvPr/>
        </p:nvSpPr>
        <p:spPr>
          <a:xfrm>
            <a:off x="0" y="206379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>
                <a:solidFill>
                  <a:srgbClr val="E9D8B2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Use Case Diagram</a:t>
            </a:r>
            <a:endParaRPr lang="en-US" sz="4400">
              <a:solidFill>
                <a:srgbClr val="E9D8B2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  <p:pic>
        <p:nvPicPr>
          <p:cNvPr id="3" name="Picture 2" descr="A diagram of a company&#10;&#10;Description automatically generated">
            <a:extLst>
              <a:ext uri="{FF2B5EF4-FFF2-40B4-BE49-F238E27FC236}">
                <a16:creationId xmlns:a16="http://schemas.microsoft.com/office/drawing/2014/main" id="{B9BBFCA1-47DC-FDA4-BCC1-E2DC7F992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58" y="1131504"/>
            <a:ext cx="9940284" cy="552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279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696BEA-7476-DD82-4A2C-D6DEB256A594}"/>
              </a:ext>
            </a:extLst>
          </p:cNvPr>
          <p:cNvSpPr txBox="1"/>
          <p:nvPr/>
        </p:nvSpPr>
        <p:spPr>
          <a:xfrm>
            <a:off x="0" y="206379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E9D8B2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Entity Relation Diagram</a:t>
            </a:r>
            <a:endParaRPr lang="en-US" sz="4400" dirty="0">
              <a:solidFill>
                <a:srgbClr val="E9D8B2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A1ED64B-A1E9-4444-5A9F-144C34C1E0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732722"/>
              </p:ext>
            </p:extLst>
          </p:nvPr>
        </p:nvGraphicFramePr>
        <p:xfrm>
          <a:off x="400554" y="2139954"/>
          <a:ext cx="478586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2930">
                  <a:extLst>
                    <a:ext uri="{9D8B030D-6E8A-4147-A177-3AD203B41FA5}">
                      <a16:colId xmlns:a16="http://schemas.microsoft.com/office/drawing/2014/main" val="1827655042"/>
                    </a:ext>
                  </a:extLst>
                </a:gridCol>
                <a:gridCol w="2392930">
                  <a:extLst>
                    <a:ext uri="{9D8B030D-6E8A-4147-A177-3AD203B41FA5}">
                      <a16:colId xmlns:a16="http://schemas.microsoft.com/office/drawing/2014/main" val="3322218215"/>
                    </a:ext>
                  </a:extLst>
                </a:gridCol>
              </a:tblGrid>
              <a:tr h="522631"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661618"/>
                          </a:solidFill>
                        </a:rPr>
                        <a:t>Logins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D8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384975"/>
                  </a:ext>
                </a:extLst>
              </a:tr>
              <a:tr h="522631"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rgbClr val="661618"/>
                          </a:solidFill>
                        </a:rPr>
                        <a:t>ID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0C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rgbClr val="661618"/>
                          </a:solidFill>
                        </a:rPr>
                        <a:t>Int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0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180873"/>
                  </a:ext>
                </a:extLst>
              </a:tr>
              <a:tr h="522631"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rgbClr val="661618"/>
                          </a:solidFill>
                        </a:rPr>
                        <a:t>FirstName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BF9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rgbClr val="661618"/>
                          </a:solidFill>
                        </a:rPr>
                        <a:t>VarChar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BF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352507"/>
                  </a:ext>
                </a:extLst>
              </a:tr>
              <a:tr h="522631"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rgbClr val="661618"/>
                          </a:solidFill>
                        </a:rPr>
                        <a:t>LastName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0C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rgbClr val="661618"/>
                          </a:solidFill>
                        </a:rPr>
                        <a:t>VarChar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0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926897"/>
                  </a:ext>
                </a:extLst>
              </a:tr>
              <a:tr h="522631"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rgbClr val="661618"/>
                          </a:solidFill>
                        </a:rPr>
                        <a:t>UserName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BF9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rgbClr val="661618"/>
                          </a:solidFill>
                        </a:rPr>
                        <a:t>VarChar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BF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566320"/>
                  </a:ext>
                </a:extLst>
              </a:tr>
              <a:tr h="522631"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rgbClr val="661618"/>
                          </a:solidFill>
                        </a:rPr>
                        <a:t>Password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0C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rgbClr val="661618"/>
                          </a:solidFill>
                        </a:rPr>
                        <a:t>VarChar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0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20853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8A33295-2FA9-75B9-8B10-F2AAA8D49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464823"/>
              </p:ext>
            </p:extLst>
          </p:nvPr>
        </p:nvGraphicFramePr>
        <p:xfrm>
          <a:off x="7005588" y="2139954"/>
          <a:ext cx="478586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2930">
                  <a:extLst>
                    <a:ext uri="{9D8B030D-6E8A-4147-A177-3AD203B41FA5}">
                      <a16:colId xmlns:a16="http://schemas.microsoft.com/office/drawing/2014/main" val="1827655042"/>
                    </a:ext>
                  </a:extLst>
                </a:gridCol>
                <a:gridCol w="2392930">
                  <a:extLst>
                    <a:ext uri="{9D8B030D-6E8A-4147-A177-3AD203B41FA5}">
                      <a16:colId xmlns:a16="http://schemas.microsoft.com/office/drawing/2014/main" val="3322218215"/>
                    </a:ext>
                  </a:extLst>
                </a:gridCol>
              </a:tblGrid>
              <a:tr h="522631"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661618"/>
                          </a:solidFill>
                        </a:rPr>
                        <a:t>Contacts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D8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384975"/>
                  </a:ext>
                </a:extLst>
              </a:tr>
              <a:tr h="522631"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rgbClr val="661618"/>
                          </a:solidFill>
                        </a:rPr>
                        <a:t>ID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0C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rgbClr val="661618"/>
                          </a:solidFill>
                        </a:rPr>
                        <a:t>Int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0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180873"/>
                  </a:ext>
                </a:extLst>
              </a:tr>
              <a:tr h="522631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661618"/>
                          </a:solidFill>
                        </a:rPr>
                        <a:t>UserID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BF9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661618"/>
                          </a:solidFill>
                        </a:rPr>
                        <a:t>Int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BF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352507"/>
                  </a:ext>
                </a:extLst>
              </a:tr>
              <a:tr h="522631"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rgbClr val="661618"/>
                          </a:solidFill>
                        </a:rPr>
                        <a:t>FirstName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0C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rgbClr val="661618"/>
                          </a:solidFill>
                        </a:rPr>
                        <a:t>VarChar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0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926897"/>
                  </a:ext>
                </a:extLst>
              </a:tr>
              <a:tr h="522631"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rgbClr val="661618"/>
                          </a:solidFill>
                        </a:rPr>
                        <a:t>LastName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BF9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rgbClr val="661618"/>
                          </a:solidFill>
                        </a:rPr>
                        <a:t>VarChar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BF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566320"/>
                  </a:ext>
                </a:extLst>
              </a:tr>
              <a:tr h="522631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661618"/>
                          </a:solidFill>
                        </a:rPr>
                        <a:t>Email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0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661618"/>
                          </a:solidFill>
                        </a:rPr>
                        <a:t>VarChar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0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20853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F87727C-C544-6881-B59E-7206458A6AC2}"/>
              </a:ext>
            </a:extLst>
          </p:cNvPr>
          <p:cNvSpPr/>
          <p:nvPr/>
        </p:nvSpPr>
        <p:spPr>
          <a:xfrm rot="2700000">
            <a:off x="5265450" y="2333292"/>
            <a:ext cx="274320" cy="2743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1F5C2-365B-5FCF-FD87-BEB0CA955AC8}"/>
              </a:ext>
            </a:extLst>
          </p:cNvPr>
          <p:cNvCxnSpPr>
            <a:cxnSpLocks/>
          </p:cNvCxnSpPr>
          <p:nvPr/>
        </p:nvCxnSpPr>
        <p:spPr>
          <a:xfrm>
            <a:off x="5478747" y="2470454"/>
            <a:ext cx="152684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731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696BEA-7476-DD82-4A2C-D6DEB256A594}"/>
              </a:ext>
            </a:extLst>
          </p:cNvPr>
          <p:cNvSpPr txBox="1"/>
          <p:nvPr/>
        </p:nvSpPr>
        <p:spPr>
          <a:xfrm>
            <a:off x="0" y="206379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E9D8B2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SwaggerHub Demo</a:t>
            </a:r>
            <a:endParaRPr lang="en-US" sz="4400" dirty="0">
              <a:solidFill>
                <a:srgbClr val="E9D8B2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57969B-F380-EB23-2B2E-655D3EBE2676}"/>
              </a:ext>
            </a:extLst>
          </p:cNvPr>
          <p:cNvSpPr txBox="1"/>
          <p:nvPr/>
        </p:nvSpPr>
        <p:spPr>
          <a:xfrm>
            <a:off x="1638300" y="1772335"/>
            <a:ext cx="94488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E9D8B2"/>
                </a:solidFill>
                <a:latin typeface="Inter" panose="020B0502030000000004"/>
              </a:rPr>
              <a:t>https://app.swaggerhub.com/apis/DENNISGORMAN02/ContactManager/1.0.4</a:t>
            </a:r>
          </a:p>
        </p:txBody>
      </p:sp>
    </p:spTree>
    <p:extLst>
      <p:ext uri="{BB962C8B-B14F-4D97-AF65-F5344CB8AC3E}">
        <p14:creationId xmlns:p14="http://schemas.microsoft.com/office/powerpoint/2010/main" val="2857748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146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Inter</vt:lpstr>
      <vt:lpstr>Office Theme</vt:lpstr>
      <vt:lpstr>Contact Manager Group 17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Contact Manager Group 17</dc:title>
  <dc:creator>Jia Jones</dc:creator>
  <cp:lastModifiedBy>Jia Jones</cp:lastModifiedBy>
  <cp:revision>1</cp:revision>
  <dcterms:created xsi:type="dcterms:W3CDTF">2024-09-09T00:41:20Z</dcterms:created>
  <dcterms:modified xsi:type="dcterms:W3CDTF">2024-09-15T03:29:59Z</dcterms:modified>
</cp:coreProperties>
</file>