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8B2"/>
    <a:srgbClr val="26529D"/>
    <a:srgbClr val="661618"/>
    <a:srgbClr val="D0BF98"/>
    <a:srgbClr val="E9E0CA"/>
    <a:srgbClr val="E7EAED"/>
    <a:srgbClr val="F2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941E3-5B5B-4888-B0F7-569E6CC58F68}" v="28" dt="2024-09-29T05:24:04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9" autoAdjust="0"/>
  </p:normalViewPr>
  <p:slideViewPr>
    <p:cSldViewPr snapToGrid="0">
      <p:cViewPr varScale="1">
        <p:scale>
          <a:sx n="95" d="100"/>
          <a:sy n="95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8E1941E3-5B5B-4888-B0F7-569E6CC58F68}"/>
    <pc:docChg chg="undo redo custSel addSld delSld modSld modMainMaster">
      <pc:chgData name="Jia Jones" userId="a3b0c72f-e186-4738-b8d6-28e077c699c2" providerId="ADAL" clId="{8E1941E3-5B5B-4888-B0F7-569E6CC58F68}" dt="2024-09-29T05:24:04.862" v="1493" actId="1076"/>
      <pc:docMkLst>
        <pc:docMk/>
      </pc:docMkLst>
      <pc:sldChg chg="addSp delSp modSp mod setBg modNotesTx">
        <pc:chgData name="Jia Jones" userId="a3b0c72f-e186-4738-b8d6-28e077c699c2" providerId="ADAL" clId="{8E1941E3-5B5B-4888-B0F7-569E6CC58F68}" dt="2024-09-23T02:44:15.066" v="1340" actId="20577"/>
        <pc:sldMkLst>
          <pc:docMk/>
          <pc:sldMk cId="1052416929" sldId="256"/>
        </pc:sldMkLst>
        <pc:spChg chg="mod">
          <ac:chgData name="Jia Jones" userId="a3b0c72f-e186-4738-b8d6-28e077c699c2" providerId="ADAL" clId="{8E1941E3-5B5B-4888-B0F7-569E6CC58F68}" dt="2024-09-09T03:06:25.797" v="641" actId="207"/>
          <ac:spMkLst>
            <pc:docMk/>
            <pc:sldMk cId="1052416929" sldId="256"/>
            <ac:spMk id="2" creationId="{1FB16267-5D4D-F94E-0CA3-6020A6B96667}"/>
          </ac:spMkLst>
        </pc:spChg>
        <pc:spChg chg="del mod">
          <ac:chgData name="Jia Jones" userId="a3b0c72f-e186-4738-b8d6-28e077c699c2" providerId="ADAL" clId="{8E1941E3-5B5B-4888-B0F7-569E6CC58F68}" dt="2024-09-09T01:33:09.266" v="98" actId="21"/>
          <ac:spMkLst>
            <pc:docMk/>
            <pc:sldMk cId="1052416929" sldId="256"/>
            <ac:spMk id="3" creationId="{8DCE4C01-E05E-CCEE-BBD0-574AD40EDFC4}"/>
          </ac:spMkLst>
        </pc:spChg>
        <pc:spChg chg="add del mod">
          <ac:chgData name="Jia Jones" userId="a3b0c72f-e186-4738-b8d6-28e077c699c2" providerId="ADAL" clId="{8E1941E3-5B5B-4888-B0F7-569E6CC58F68}" dt="2024-09-09T01:35:15.310" v="143" actId="478"/>
          <ac:spMkLst>
            <pc:docMk/>
            <pc:sldMk cId="1052416929" sldId="256"/>
            <ac:spMk id="5" creationId="{36646445-9991-0ACF-77B0-888DBF321EC4}"/>
          </ac:spMkLst>
        </pc:spChg>
      </pc:sldChg>
      <pc:sldChg chg="addSp delSp modSp new mod setBg modNotesTx">
        <pc:chgData name="Jia Jones" userId="a3b0c72f-e186-4738-b8d6-28e077c699c2" providerId="ADAL" clId="{8E1941E3-5B5B-4888-B0F7-569E6CC58F68}" dt="2024-09-23T02:44:17.713" v="1341"/>
        <pc:sldMkLst>
          <pc:docMk/>
          <pc:sldMk cId="3489001171" sldId="257"/>
        </pc:sldMkLst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2" creationId="{07E0FAB6-BCF1-0913-8A99-DB49C2CC149F}"/>
          </ac:spMkLst>
        </pc:spChg>
        <pc:spChg chg="del">
          <ac:chgData name="Jia Jones" userId="a3b0c72f-e186-4738-b8d6-28e077c699c2" providerId="ADAL" clId="{8E1941E3-5B5B-4888-B0F7-569E6CC58F68}" dt="2024-09-09T00:50:13.194" v="19" actId="478"/>
          <ac:spMkLst>
            <pc:docMk/>
            <pc:sldMk cId="3489001171" sldId="257"/>
            <ac:spMk id="3" creationId="{5F13FB34-80DB-933C-47ED-E99BD5E05617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4" creationId="{9A10FCD2-E0BC-9874-8F33-40EF26EECF48}"/>
          </ac:spMkLst>
        </pc:spChg>
        <pc:spChg chg="add del mod">
          <ac:chgData name="Jia Jones" userId="a3b0c72f-e186-4738-b8d6-28e077c699c2" providerId="ADAL" clId="{8E1941E3-5B5B-4888-B0F7-569E6CC58F68}" dt="2024-09-09T01:01:54.459" v="79" actId="478"/>
          <ac:spMkLst>
            <pc:docMk/>
            <pc:sldMk cId="3489001171" sldId="257"/>
            <ac:spMk id="5" creationId="{3BA06B32-50D1-2151-6CE5-91DCF923E509}"/>
          </ac:spMkLst>
        </pc:spChg>
        <pc:spChg chg="add del mod">
          <ac:chgData name="Jia Jones" userId="a3b0c72f-e186-4738-b8d6-28e077c699c2" providerId="ADAL" clId="{8E1941E3-5B5B-4888-B0F7-569E6CC58F68}" dt="2024-09-09T01:33:17.075" v="100" actId="478"/>
          <ac:spMkLst>
            <pc:docMk/>
            <pc:sldMk cId="3489001171" sldId="257"/>
            <ac:spMk id="6" creationId="{C32E25DE-3EDD-D98C-F27F-38430F72E152}"/>
          </ac:spMkLst>
        </pc:spChg>
        <pc:spChg chg="add del mod">
          <ac:chgData name="Jia Jones" userId="a3b0c72f-e186-4738-b8d6-28e077c699c2" providerId="ADAL" clId="{8E1941E3-5B5B-4888-B0F7-569E6CC58F68}" dt="2024-09-09T01:33:20.012" v="101" actId="478"/>
          <ac:spMkLst>
            <pc:docMk/>
            <pc:sldMk cId="3489001171" sldId="257"/>
            <ac:spMk id="7" creationId="{E56AB8B7-F02F-214D-2DBB-51EF259CC246}"/>
          </ac:spMkLst>
        </pc:spChg>
        <pc:spChg chg="add del mod">
          <ac:chgData name="Jia Jones" userId="a3b0c72f-e186-4738-b8d6-28e077c699c2" providerId="ADAL" clId="{8E1941E3-5B5B-4888-B0F7-569E6CC58F68}" dt="2024-09-09T01:41:45.288" v="329" actId="478"/>
          <ac:spMkLst>
            <pc:docMk/>
            <pc:sldMk cId="3489001171" sldId="257"/>
            <ac:spMk id="8" creationId="{8DCE4C01-E05E-CCEE-BBD0-574AD40EDFC4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9" creationId="{9B2569BE-5E00-92DA-C758-F2FB28503BC3}"/>
          </ac:spMkLst>
        </pc:spChg>
        <pc:spChg chg="add mod or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1" creationId="{0F487AF4-0F54-3AD9-C9E7-D0CA281A62C4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2" creationId="{9BA25D1C-AA8A-0ABE-6844-7AE967F9CD80}"/>
          </ac:spMkLst>
        </pc:spChg>
        <pc:spChg chg="add mod or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4" creationId="{55EB1A8C-D3C7-8B96-BE5E-3D441DE54C50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5" creationId="{40860589-F87D-B4FC-66E8-D7D80FCB7557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6" creationId="{1D8311F5-4330-4534-4726-AE9785029A16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7" creationId="{C9A570E0-F80A-601D-B469-641EB67857A6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8" creationId="{567BD2FC-C43E-35F5-8077-1BD43CB2CC7F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19" creationId="{741524AD-5AEC-927A-AF43-BF981428A851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20" creationId="{C0973A59-6466-3BF4-590B-0D5EFC5F614D}"/>
          </ac:spMkLst>
        </pc:spChg>
        <pc:spChg chg="add mod">
          <ac:chgData name="Jia Jones" userId="a3b0c72f-e186-4738-b8d6-28e077c699c2" providerId="ADAL" clId="{8E1941E3-5B5B-4888-B0F7-569E6CC58F68}" dt="2024-09-23T02:36:36.131" v="1323" actId="165"/>
          <ac:spMkLst>
            <pc:docMk/>
            <pc:sldMk cId="3489001171" sldId="257"/>
            <ac:spMk id="21" creationId="{815F8B5D-F820-00DF-D6E2-971F5F65F789}"/>
          </ac:spMkLst>
        </pc:spChg>
        <pc:spChg chg="add mod">
          <ac:chgData name="Jia Jones" userId="a3b0c72f-e186-4738-b8d6-28e077c699c2" providerId="ADAL" clId="{8E1941E3-5B5B-4888-B0F7-569E6CC58F68}" dt="2024-09-09T03:07:24.496" v="651" actId="403"/>
          <ac:spMkLst>
            <pc:docMk/>
            <pc:sldMk cId="3489001171" sldId="257"/>
            <ac:spMk id="26" creationId="{E2C819BC-8B99-E728-6122-44C6C9D50372}"/>
          </ac:spMkLst>
        </pc:spChg>
        <pc:grpChg chg="del mod">
          <ac:chgData name="Jia Jones" userId="a3b0c72f-e186-4738-b8d6-28e077c699c2" providerId="ADAL" clId="{8E1941E3-5B5B-4888-B0F7-569E6CC58F68}" dt="2024-09-23T02:36:36.131" v="1323" actId="165"/>
          <ac:grpSpMkLst>
            <pc:docMk/>
            <pc:sldMk cId="3489001171" sldId="257"/>
            <ac:grpSpMk id="3" creationId="{B4731DEC-6AD2-BDB9-FF2A-5E46F8E7DDF4}"/>
          </ac:grpSpMkLst>
        </pc:grpChg>
        <pc:grpChg chg="add mod topLvl">
          <ac:chgData name="Jia Jones" userId="a3b0c72f-e186-4738-b8d6-28e077c699c2" providerId="ADAL" clId="{8E1941E3-5B5B-4888-B0F7-569E6CC58F68}" dt="2024-09-23T02:36:45.247" v="1324" actId="1076"/>
          <ac:grpSpMkLst>
            <pc:docMk/>
            <pc:sldMk cId="3489001171" sldId="257"/>
            <ac:grpSpMk id="22" creationId="{24C32157-A863-7E9A-7EB2-6AB1D39A3E3E}"/>
          </ac:grpSpMkLst>
        </pc:grpChg>
        <pc:grpChg chg="add mod topLvl">
          <ac:chgData name="Jia Jones" userId="a3b0c72f-e186-4738-b8d6-28e077c699c2" providerId="ADAL" clId="{8E1941E3-5B5B-4888-B0F7-569E6CC58F68}" dt="2024-09-23T02:36:45.247" v="1324" actId="1076"/>
          <ac:grpSpMkLst>
            <pc:docMk/>
            <pc:sldMk cId="3489001171" sldId="257"/>
            <ac:grpSpMk id="23" creationId="{152677A2-6237-40B3-8E78-57F6EB8553FF}"/>
          </ac:grpSpMkLst>
        </pc:grpChg>
        <pc:grpChg chg="add mod topLvl">
          <ac:chgData name="Jia Jones" userId="a3b0c72f-e186-4738-b8d6-28e077c699c2" providerId="ADAL" clId="{8E1941E3-5B5B-4888-B0F7-569E6CC58F68}" dt="2024-09-23T02:36:45.247" v="1324" actId="1076"/>
          <ac:grpSpMkLst>
            <pc:docMk/>
            <pc:sldMk cId="3489001171" sldId="257"/>
            <ac:grpSpMk id="24" creationId="{C4D9CEDA-38D2-2235-6A6E-7701FE0D88BE}"/>
          </ac:grpSpMkLst>
        </pc:grpChg>
        <pc:grpChg chg="add mod topLvl">
          <ac:chgData name="Jia Jones" userId="a3b0c72f-e186-4738-b8d6-28e077c699c2" providerId="ADAL" clId="{8E1941E3-5B5B-4888-B0F7-569E6CC58F68}" dt="2024-09-23T02:36:36.131" v="1323" actId="165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add mod setBg modNotesTx">
        <pc:chgData name="Jia Jones" userId="a3b0c72f-e186-4738-b8d6-28e077c699c2" providerId="ADAL" clId="{8E1941E3-5B5B-4888-B0F7-569E6CC58F68}" dt="2024-09-24T13:49:49.791" v="1487" actId="1076"/>
        <pc:sldMkLst>
          <pc:docMk/>
          <pc:sldMk cId="827846081" sldId="258"/>
        </pc:sldMkLst>
        <pc:spChg chg="add mod topLvl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3" creationId="{65FAA24B-2708-F41C-0F60-6F9AB9E8C83B}"/>
          </ac:spMkLst>
        </pc:spChg>
        <pc:spChg chg="del">
          <ac:chgData name="Jia Jones" userId="a3b0c72f-e186-4738-b8d6-28e077c699c2" providerId="ADAL" clId="{8E1941E3-5B5B-4888-B0F7-569E6CC58F68}" dt="2024-09-09T02:22:17.258" v="341" actId="478"/>
          <ac:spMkLst>
            <pc:docMk/>
            <pc:sldMk cId="827846081" sldId="258"/>
            <ac:spMk id="9" creationId="{9B2569BE-5E00-92DA-C758-F2FB28503BC3}"/>
          </ac:spMkLst>
        </pc:spChg>
        <pc:spChg chg="mod">
          <ac:chgData name="Jia Jones" userId="a3b0c72f-e186-4738-b8d6-28e077c699c2" providerId="ADAL" clId="{8E1941E3-5B5B-4888-B0F7-569E6CC58F68}" dt="2024-09-09T03:05:57.542" v="638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2" creationId="{9BA25D1C-AA8A-0ABE-6844-7AE967F9CD80}"/>
          </ac:spMkLst>
        </pc:spChg>
        <pc:spChg chg="del">
          <ac:chgData name="Jia Jones" userId="a3b0c72f-e186-4738-b8d6-28e077c699c2" providerId="ADAL" clId="{8E1941E3-5B5B-4888-B0F7-569E6CC58F68}" dt="2024-09-09T02:22:44.506" v="394" actId="478"/>
          <ac:spMkLst>
            <pc:docMk/>
            <pc:sldMk cId="827846081" sldId="258"/>
            <ac:spMk id="14" creationId="{55EB1A8C-D3C7-8B96-BE5E-3D441DE54C50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6" creationId="{1D8311F5-4330-4534-4726-AE9785029A16}"/>
          </ac:spMkLst>
        </pc:spChg>
        <pc:spChg chg="del">
          <ac:chgData name="Jia Jones" userId="a3b0c72f-e186-4738-b8d6-28e077c699c2" providerId="ADAL" clId="{8E1941E3-5B5B-4888-B0F7-569E6CC58F68}" dt="2024-09-09T02:22:47.419" v="395" actId="478"/>
          <ac:spMkLst>
            <pc:docMk/>
            <pc:sldMk cId="827846081" sldId="258"/>
            <ac:spMk id="17" creationId="{C9A570E0-F80A-601D-B469-641EB67857A6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19" creationId="{741524AD-5AEC-927A-AF43-BF981428A851}"/>
          </ac:spMkLst>
        </pc:spChg>
        <pc:spChg chg="del">
          <ac:chgData name="Jia Jones" userId="a3b0c72f-e186-4738-b8d6-28e077c699c2" providerId="ADAL" clId="{8E1941E3-5B5B-4888-B0F7-569E6CC58F68}" dt="2024-09-09T02:22:49.946" v="396" actId="478"/>
          <ac:spMkLst>
            <pc:docMk/>
            <pc:sldMk cId="827846081" sldId="258"/>
            <ac:spMk id="20" creationId="{C0973A59-6466-3BF4-590B-0D5EFC5F614D}"/>
          </ac:spMkLst>
        </pc:spChg>
        <pc:spChg chg="mod">
          <ac:chgData name="Jia Jones" userId="a3b0c72f-e186-4738-b8d6-28e077c699c2" providerId="ADAL" clId="{8E1941E3-5B5B-4888-B0F7-569E6CC58F68}" dt="2024-09-24T13:49:41.142" v="1485" actId="165"/>
          <ac:spMkLst>
            <pc:docMk/>
            <pc:sldMk cId="827846081" sldId="258"/>
            <ac:spMk id="21" creationId="{815F8B5D-F820-00DF-D6E2-971F5F65F789}"/>
          </ac:spMkLst>
        </pc:spChg>
        <pc:grpChg chg="del 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" creationId="{70312291-9414-FADA-19BA-E971C884D82B}"/>
          </ac:grpSpMkLst>
        </pc:grpChg>
        <pc:grpChg chg="add del mod">
          <ac:chgData name="Jia Jones" userId="a3b0c72f-e186-4738-b8d6-28e077c699c2" providerId="ADAL" clId="{8E1941E3-5B5B-4888-B0F7-569E6CC58F68}" dt="2024-09-24T13:49:37.081" v="1484" actId="165"/>
          <ac:grpSpMkLst>
            <pc:docMk/>
            <pc:sldMk cId="827846081" sldId="258"/>
            <ac:grpSpMk id="20" creationId="{9DB85A99-F3C9-90C9-E216-D4F02A72605C}"/>
          </ac:grpSpMkLst>
        </pc:grpChg>
        <pc:grpChg chg="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2" creationId="{24C32157-A863-7E9A-7EB2-6AB1D39A3E3E}"/>
          </ac:grpSpMkLst>
        </pc:grpChg>
        <pc:grpChg chg="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3" creationId="{152677A2-6237-40B3-8E78-57F6EB8553FF}"/>
          </ac:grpSpMkLst>
        </pc:grpChg>
        <pc:grpChg chg="mod topLvl">
          <ac:chgData name="Jia Jones" userId="a3b0c72f-e186-4738-b8d6-28e077c699c2" providerId="ADAL" clId="{8E1941E3-5B5B-4888-B0F7-569E6CC58F68}" dt="2024-09-24T13:49:41.142" v="1485" actId="165"/>
          <ac:grpSpMkLst>
            <pc:docMk/>
            <pc:sldMk cId="827846081" sldId="258"/>
            <ac:grpSpMk id="24" creationId="{C4D9CEDA-38D2-2235-6A6E-7701FE0D88BE}"/>
          </ac:grpSpMkLst>
        </pc:grpChg>
        <pc:grpChg chg="add mod">
          <ac:chgData name="Jia Jones" userId="a3b0c72f-e186-4738-b8d6-28e077c699c2" providerId="ADAL" clId="{8E1941E3-5B5B-4888-B0F7-569E6CC58F68}" dt="2024-09-24T13:49:49.791" v="1487" actId="1076"/>
          <ac:grpSpMkLst>
            <pc:docMk/>
            <pc:sldMk cId="827846081" sldId="258"/>
            <ac:grpSpMk id="25" creationId="{735FC4F8-C8B2-F930-41F6-8F46C9673B0E}"/>
          </ac:grpSpMkLst>
        </pc:grpChg>
        <pc:picChg chg="add mod modCrop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2" creationId="{5A449522-71C7-A78E-FC4D-E82F2D6DF3C0}"/>
          </ac:picMkLst>
        </pc:picChg>
        <pc:picChg chg="add del mod">
          <ac:chgData name="Jia Jones" userId="a3b0c72f-e186-4738-b8d6-28e077c699c2" providerId="ADAL" clId="{8E1941E3-5B5B-4888-B0F7-569E6CC58F68}" dt="2024-09-24T13:35:18.929" v="1460" actId="478"/>
          <ac:picMkLst>
            <pc:docMk/>
            <pc:sldMk cId="827846081" sldId="258"/>
            <ac:picMk id="4" creationId="{6CFE145B-7F7A-9EC3-C064-DE553E785D64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4" creationId="{87329B1F-5F8E-7E34-B8AF-A83A1E3A07A0}"/>
          </ac:picMkLst>
        </pc:picChg>
        <pc:picChg chg="add mod">
          <ac:chgData name="Jia Jones" userId="a3b0c72f-e186-4738-b8d6-28e077c699c2" providerId="ADAL" clId="{8E1941E3-5B5B-4888-B0F7-569E6CC58F68}" dt="2024-09-15T00:06:09.604" v="1313" actId="1076"/>
          <ac:picMkLst>
            <pc:docMk/>
            <pc:sldMk cId="827846081" sldId="258"/>
            <ac:picMk id="5" creationId="{F9E68F5F-F35E-A948-8F89-FE91C423B052}"/>
          </ac:picMkLst>
        </pc:picChg>
        <pc:picChg chg="add del mod">
          <ac:chgData name="Jia Jones" userId="a3b0c72f-e186-4738-b8d6-28e077c699c2" providerId="ADAL" clId="{8E1941E3-5B5B-4888-B0F7-569E6CC58F68}" dt="2024-09-24T13:36:31.920" v="1474" actId="478"/>
          <ac:picMkLst>
            <pc:docMk/>
            <pc:sldMk cId="827846081" sldId="258"/>
            <ac:picMk id="6" creationId="{659D18A9-A5E4-20DB-6DA8-05675CD27922}"/>
          </ac:picMkLst>
        </pc:picChg>
        <pc:picChg chg="add 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7" creationId="{EE2B97E9-84D4-B203-4DBC-3EDC440E3EB9}"/>
          </ac:picMkLst>
        </pc:picChg>
        <pc:picChg chg="add mod topLvl modCrop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8" creationId="{4941F4B1-BDA0-E8A6-849B-FF39C2019463}"/>
          </ac:picMkLst>
        </pc:picChg>
        <pc:picChg chg="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9" creationId="{02234CC9-B8C4-8AEE-5667-1BA1E1B73AF8}"/>
          </ac:picMkLst>
        </pc:picChg>
        <pc:picChg chg="add 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10" creationId="{174E1945-03A0-203F-DBF0-73401172B676}"/>
          </ac:picMkLst>
        </pc:picChg>
        <pc:picChg chg="add 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13" creationId="{BC8BEA36-5167-6379-8409-59FE20C6DAED}"/>
          </ac:picMkLst>
        </pc:picChg>
        <pc:picChg chg="mod topLvl">
          <ac:chgData name="Jia Jones" userId="a3b0c72f-e186-4738-b8d6-28e077c699c2" providerId="ADAL" clId="{8E1941E3-5B5B-4888-B0F7-569E6CC58F68}" dt="2024-09-24T13:49:41.142" v="1485" actId="165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a3b0c72f-e186-4738-b8d6-28e077c699c2" providerId="ADAL" clId="{8E1941E3-5B5B-4888-B0F7-569E6CC58F68}" dt="2024-09-15T00:06:25.133" v="1317" actId="1076"/>
          <ac:picMkLst>
            <pc:docMk/>
            <pc:sldMk cId="827846081" sldId="258"/>
            <ac:picMk id="17" creationId="{720D662C-A1AC-F87A-CA98-CE17342ED317}"/>
          </ac:picMkLst>
        </pc:picChg>
        <pc:picChg chg="add mod topLvl">
          <ac:chgData name="Jia Jones" userId="a3b0c72f-e186-4738-b8d6-28e077c699c2" providerId="ADAL" clId="{8E1941E3-5B5B-4888-B0F7-569E6CC58F68}" dt="2024-09-24T13:49:37.081" v="1484" actId="165"/>
          <ac:picMkLst>
            <pc:docMk/>
            <pc:sldMk cId="827846081" sldId="258"/>
            <ac:picMk id="17" creationId="{E8BBD8BF-208C-6279-4E0E-BA95F6564704}"/>
          </ac:picMkLst>
        </pc:picChg>
        <pc:picChg chg="mod topLvl">
          <ac:chgData name="Jia Jones" userId="a3b0c72f-e186-4738-b8d6-28e077c699c2" providerId="ADAL" clId="{8E1941E3-5B5B-4888-B0F7-569E6CC58F68}" dt="2024-09-24T13:49:49.791" v="1487" actId="1076"/>
          <ac:picMkLst>
            <pc:docMk/>
            <pc:sldMk cId="827846081" sldId="258"/>
            <ac:picMk id="1026" creationId="{0DA1347E-0075-E2C3-3C3D-7667CD91E485}"/>
          </ac:picMkLst>
        </pc:picChg>
        <pc:picChg chg="add mod">
          <ac:chgData name="Jia Jones" userId="a3b0c72f-e186-4738-b8d6-28e077c699c2" providerId="ADAL" clId="{8E1941E3-5B5B-4888-B0F7-569E6CC58F68}" dt="2024-09-24T13:49:49.791" v="1487" actId="1076"/>
          <ac:picMkLst>
            <pc:docMk/>
            <pc:sldMk cId="827846081" sldId="258"/>
            <ac:picMk id="1028" creationId="{12D99C58-DAE6-0F58-ABEA-F9F49DC8A11F}"/>
          </ac:picMkLst>
        </pc:picChg>
      </pc:sldChg>
      <pc:sldChg chg="add del">
        <pc:chgData name="Jia Jones" userId="a3b0c72f-e186-4738-b8d6-28e077c699c2" providerId="ADAL" clId="{8E1941E3-5B5B-4888-B0F7-569E6CC58F68}" dt="2024-09-09T02:21:44.781" v="338" actId="47"/>
        <pc:sldMkLst>
          <pc:docMk/>
          <pc:sldMk cId="878416657" sldId="258"/>
        </pc:sldMkLst>
      </pc:sldChg>
      <pc:sldChg chg="addSp delSp modSp new mod setBg modNotesTx">
        <pc:chgData name="Jia Jones" userId="a3b0c72f-e186-4738-b8d6-28e077c699c2" providerId="ADAL" clId="{8E1941E3-5B5B-4888-B0F7-569E6CC58F68}" dt="2024-09-23T02:44:49.707" v="1350" actId="20577"/>
        <pc:sldMkLst>
          <pc:docMk/>
          <pc:sldMk cId="3623192682" sldId="259"/>
        </pc:sldMkLst>
        <pc:spChg chg="add mod">
          <ac:chgData name="Jia Jones" userId="a3b0c72f-e186-4738-b8d6-28e077c699c2" providerId="ADAL" clId="{8E1941E3-5B5B-4888-B0F7-569E6CC58F68}" dt="2024-09-15T00:04:44.704" v="1311" actId="20577"/>
          <ac:spMkLst>
            <pc:docMk/>
            <pc:sldMk cId="3623192682" sldId="259"/>
            <ac:spMk id="2" creationId="{45BD7568-8786-1899-14B3-D61E2DF24ADF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2" creationId="{4C0C8E67-E8E7-8307-8731-6F416B178A63}"/>
          </ac:spMkLst>
        </pc:spChg>
        <pc:spChg chg="del">
          <ac:chgData name="Jia Jones" userId="a3b0c72f-e186-4738-b8d6-28e077c699c2" providerId="ADAL" clId="{8E1941E3-5B5B-4888-B0F7-569E6CC58F68}" dt="2024-09-09T02:25:48.749" v="418" actId="478"/>
          <ac:spMkLst>
            <pc:docMk/>
            <pc:sldMk cId="3623192682" sldId="259"/>
            <ac:spMk id="3" creationId="{49EB41AC-325E-BE5E-AD21-81B510BFFB70}"/>
          </ac:spMkLst>
        </pc:spChg>
        <pc:spChg chg="add mod">
          <ac:chgData name="Jia Jones" userId="a3b0c72f-e186-4738-b8d6-28e077c699c2" providerId="ADAL" clId="{8E1941E3-5B5B-4888-B0F7-569E6CC58F68}" dt="2024-09-09T03:07:35.844" v="654" actId="207"/>
          <ac:spMkLst>
            <pc:docMk/>
            <pc:sldMk cId="3623192682" sldId="259"/>
            <ac:spMk id="5" creationId="{DBFD8C82-A885-A8A0-0642-C34B23567813}"/>
          </ac:spMkLst>
        </pc:spChg>
        <pc:picChg chg="add del">
          <ac:chgData name="Jia Jones" userId="a3b0c72f-e186-4738-b8d6-28e077c699c2" providerId="ADAL" clId="{8E1941E3-5B5B-4888-B0F7-569E6CC58F68}" dt="2024-09-09T02:26:41.528" v="424" actId="478"/>
          <ac:picMkLst>
            <pc:docMk/>
            <pc:sldMk cId="3623192682" sldId="259"/>
            <ac:picMk id="4" creationId="{20EC3B45-D004-E93E-AEEF-E54FAD2BBD20}"/>
          </ac:picMkLst>
        </pc:picChg>
      </pc:sldChg>
      <pc:sldChg chg="addSp delSp modSp new mod modNotesTx">
        <pc:chgData name="Jia Jones" userId="a3b0c72f-e186-4738-b8d6-28e077c699c2" providerId="ADAL" clId="{8E1941E3-5B5B-4888-B0F7-569E6CC58F68}" dt="2024-09-23T02:46:20.793" v="1359" actId="20577"/>
        <pc:sldMkLst>
          <pc:docMk/>
          <pc:sldMk cId="2082502640" sldId="260"/>
        </pc:sldMkLst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2" creationId="{760FDDEC-5EFD-4B74-7CAB-AA5C21B55454}"/>
          </ac:spMkLst>
        </pc:spChg>
        <pc:spChg chg="add mod">
          <ac:chgData name="Jia Jones" userId="a3b0c72f-e186-4738-b8d6-28e077c699c2" providerId="ADAL" clId="{8E1941E3-5B5B-4888-B0F7-569E6CC58F68}" dt="2024-09-23T02:46:20.793" v="1359" actId="20577"/>
          <ac:spMkLst>
            <pc:docMk/>
            <pc:sldMk cId="2082502640" sldId="260"/>
            <ac:spMk id="2" creationId="{8F4685AB-3C38-F211-6E94-1FEDDB39F74E}"/>
          </ac:spMkLst>
        </pc:spChg>
        <pc:spChg chg="del">
          <ac:chgData name="Jia Jones" userId="a3b0c72f-e186-4738-b8d6-28e077c699c2" providerId="ADAL" clId="{8E1941E3-5B5B-4888-B0F7-569E6CC58F68}" dt="2024-09-09T02:26:09.064" v="422" actId="478"/>
          <ac:spMkLst>
            <pc:docMk/>
            <pc:sldMk cId="2082502640" sldId="260"/>
            <ac:spMk id="3" creationId="{06A69BCB-9F16-4809-9A60-5B57F0C2C815}"/>
          </ac:spMkLst>
        </pc:spChg>
        <pc:spChg chg="add mod">
          <ac:chgData name="Jia Jones" userId="a3b0c72f-e186-4738-b8d6-28e077c699c2" providerId="ADAL" clId="{8E1941E3-5B5B-4888-B0F7-569E6CC58F68}" dt="2024-09-09T03:07:41.029" v="657" actId="207"/>
          <ac:spMkLst>
            <pc:docMk/>
            <pc:sldMk cId="2082502640" sldId="260"/>
            <ac:spMk id="4" creationId="{13696BEA-7476-DD82-4A2C-D6DEB256A594}"/>
          </ac:spMkLst>
        </pc:spChg>
      </pc:sldChg>
      <pc:sldChg chg="addSp delSp modSp add mod modNotesTx">
        <pc:chgData name="Jia Jones" userId="a3b0c72f-e186-4738-b8d6-28e077c699c2" providerId="ADAL" clId="{8E1941E3-5B5B-4888-B0F7-569E6CC58F68}" dt="2024-09-29T05:24:04.862" v="1493" actId="1076"/>
        <pc:sldMkLst>
          <pc:docMk/>
          <pc:sldMk cId="1604887251" sldId="261"/>
        </pc:sldMkLst>
        <pc:spChg chg="mod">
          <ac:chgData name="Jia Jones" userId="a3b0c72f-e186-4738-b8d6-28e077c699c2" providerId="ADAL" clId="{8E1941E3-5B5B-4888-B0F7-569E6CC58F68}" dt="2024-09-09T03:07:54.134" v="663" actId="403"/>
          <ac:spMkLst>
            <pc:docMk/>
            <pc:sldMk cId="1604887251" sldId="261"/>
            <ac:spMk id="4" creationId="{13696BEA-7476-DD82-4A2C-D6DEB256A594}"/>
          </ac:spMkLst>
        </pc:spChg>
        <pc:picChg chg="del">
          <ac:chgData name="Jia Jones" userId="a3b0c72f-e186-4738-b8d6-28e077c699c2" providerId="ADAL" clId="{8E1941E3-5B5B-4888-B0F7-569E6CC58F68}" dt="2024-09-29T05:23:41.303" v="1488" actId="478"/>
          <ac:picMkLst>
            <pc:docMk/>
            <pc:sldMk cId="1604887251" sldId="261"/>
            <ac:picMk id="6" creationId="{D992184B-DF47-C314-7BB8-2FB6B42D5BB6}"/>
          </ac:picMkLst>
        </pc:picChg>
        <pc:picChg chg="add mod">
          <ac:chgData name="Jia Jones" userId="a3b0c72f-e186-4738-b8d6-28e077c699c2" providerId="ADAL" clId="{8E1941E3-5B5B-4888-B0F7-569E6CC58F68}" dt="2024-09-29T05:24:04.862" v="1493" actId="1076"/>
          <ac:picMkLst>
            <pc:docMk/>
            <pc:sldMk cId="1604887251" sldId="261"/>
            <ac:picMk id="1026" creationId="{F5C7E8B7-FC10-0E9E-163B-762E057FBB9D}"/>
          </ac:picMkLst>
        </pc:picChg>
      </pc:sldChg>
      <pc:sldChg chg="modSp add mod modNotesTx">
        <pc:chgData name="Jia Jones" userId="a3b0c72f-e186-4738-b8d6-28e077c699c2" providerId="ADAL" clId="{8E1941E3-5B5B-4888-B0F7-569E6CC58F68}" dt="2024-09-23T02:53:10.415" v="1452" actId="20577"/>
        <pc:sldMkLst>
          <pc:docMk/>
          <pc:sldMk cId="3339731875" sldId="262"/>
        </pc:sldMkLst>
        <pc:spChg chg="mod">
          <ac:chgData name="Jia Jones" userId="a3b0c72f-e186-4738-b8d6-28e077c699c2" providerId="ADAL" clId="{8E1941E3-5B5B-4888-B0F7-569E6CC58F68}" dt="2024-09-09T03:07:49.697" v="661" actId="207"/>
          <ac:spMkLst>
            <pc:docMk/>
            <pc:sldMk cId="3339731875" sldId="262"/>
            <ac:spMk id="4" creationId="{13696BEA-7476-DD82-4A2C-D6DEB256A594}"/>
          </ac:spMkLst>
        </pc:spChg>
      </pc:sldChg>
      <pc:sldChg chg="addSp delSp modSp add mod modNotesTx">
        <pc:chgData name="Jia Jones" userId="a3b0c72f-e186-4738-b8d6-28e077c699c2" providerId="ADAL" clId="{8E1941E3-5B5B-4888-B0F7-569E6CC58F68}" dt="2024-09-23T02:52:30.414" v="1440" actId="20577"/>
        <pc:sldMkLst>
          <pc:docMk/>
          <pc:sldMk cId="3055279406" sldId="263"/>
        </pc:sldMkLst>
        <pc:spChg chg="mod">
          <ac:chgData name="Jia Jones" userId="a3b0c72f-e186-4738-b8d6-28e077c699c2" providerId="ADAL" clId="{8E1941E3-5B5B-4888-B0F7-569E6CC58F68}" dt="2024-09-09T03:08:01.820" v="666" actId="403"/>
          <ac:spMkLst>
            <pc:docMk/>
            <pc:sldMk cId="3055279406" sldId="263"/>
            <ac:spMk id="4" creationId="{13696BEA-7476-DD82-4A2C-D6DEB256A594}"/>
          </ac:spMkLst>
        </pc:spChg>
        <pc:picChg chg="add mod">
          <ac:chgData name="Jia Jones" userId="a3b0c72f-e186-4738-b8d6-28e077c699c2" providerId="ADAL" clId="{8E1941E3-5B5B-4888-B0F7-569E6CC58F68}" dt="2024-09-14T23:23:10.564" v="697" actId="1076"/>
          <ac:picMkLst>
            <pc:docMk/>
            <pc:sldMk cId="3055279406" sldId="263"/>
            <ac:picMk id="3" creationId="{B9BBFCA1-47DC-FDA4-BCC1-E2DC7F9923BB}"/>
          </ac:picMkLst>
        </pc:picChg>
        <pc:picChg chg="del">
          <ac:chgData name="Jia Jones" userId="a3b0c72f-e186-4738-b8d6-28e077c699c2" providerId="ADAL" clId="{8E1941E3-5B5B-4888-B0F7-569E6CC58F68}" dt="2024-09-14T23:19:29.676" v="691" actId="478"/>
          <ac:picMkLst>
            <pc:docMk/>
            <pc:sldMk cId="3055279406" sldId="263"/>
            <ac:picMk id="6" creationId="{8DCB89FF-7CB3-B691-31DD-25718B241440}"/>
          </ac:picMkLst>
        </pc:picChg>
      </pc:sldChg>
      <pc:sldChg chg="modSp add mod modNotesTx">
        <pc:chgData name="Jia Jones" userId="a3b0c72f-e186-4738-b8d6-28e077c699c2" providerId="ADAL" clId="{8E1941E3-5B5B-4888-B0F7-569E6CC58F68}" dt="2024-09-23T02:53:58.296" v="1454" actId="20577"/>
        <pc:sldMkLst>
          <pc:docMk/>
          <pc:sldMk cId="2857748267" sldId="264"/>
        </pc:sldMkLst>
        <pc:spChg chg="mod">
          <ac:chgData name="Jia Jones" userId="a3b0c72f-e186-4738-b8d6-28e077c699c2" providerId="ADAL" clId="{8E1941E3-5B5B-4888-B0F7-569E6CC58F68}" dt="2024-09-14T23:26:58.780" v="741" actId="20577"/>
          <ac:spMkLst>
            <pc:docMk/>
            <pc:sldMk cId="2857748267" sldId="264"/>
            <ac:spMk id="4" creationId="{13696BEA-7476-DD82-4A2C-D6DEB256A594}"/>
          </ac:spMkLst>
        </pc:spChg>
      </pc:sldChg>
      <pc:sldChg chg="addSp delSp modSp add del mod setBg">
        <pc:chgData name="Jia Jones" userId="a3b0c72f-e186-4738-b8d6-28e077c699c2" providerId="ADAL" clId="{8E1941E3-5B5B-4888-B0F7-569E6CC58F68}" dt="2024-09-14T23:43:12.321" v="1307" actId="47"/>
        <pc:sldMkLst>
          <pc:docMk/>
          <pc:sldMk cId="392832580" sldId="265"/>
        </pc:sldMkLst>
        <pc:spChg chg="del">
          <ac:chgData name="Jia Jones" userId="a3b0c72f-e186-4738-b8d6-28e077c699c2" providerId="ADAL" clId="{8E1941E3-5B5B-4888-B0F7-569E6CC58F68}" dt="2024-09-14T23:42:52.218" v="1300" actId="478"/>
          <ac:spMkLst>
            <pc:docMk/>
            <pc:sldMk cId="392832580" sldId="265"/>
            <ac:spMk id="4" creationId="{13696BEA-7476-DD82-4A2C-D6DEB256A594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8" creationId="{F3060C83-F051-4F0E-ABAD-AA0DFC48B218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0" creationId="{83C98ABE-055B-441F-B07E-44F97F083C3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2" creationId="{29FDB030-9B49-4CED-8CCD-4D99382388AC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4" creationId="{3783CA14-24A1-485C-8B30-D6A5D87987AD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6" creationId="{9A97C86A-04D6-40F7-AE84-31AB43E6A846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18" creationId="{FF9F2414-84E8-453E-B1F3-389FDE8192D9}"/>
          </ac:spMkLst>
        </pc:spChg>
        <pc:spChg chg="add del">
          <ac:chgData name="Jia Jones" userId="a3b0c72f-e186-4738-b8d6-28e077c699c2" providerId="ADAL" clId="{8E1941E3-5B5B-4888-B0F7-569E6CC58F68}" dt="2024-09-14T23:43:02.432" v="1305" actId="26606"/>
          <ac:spMkLst>
            <pc:docMk/>
            <pc:sldMk cId="392832580" sldId="265"/>
            <ac:spMk id="20" creationId="{3ECA69A1-7536-43AC-85EF-C7106179F5ED}"/>
          </ac:spMkLst>
        </pc:spChg>
        <pc:picChg chg="add mod">
          <ac:chgData name="Jia Jones" userId="a3b0c72f-e186-4738-b8d6-28e077c699c2" providerId="ADAL" clId="{8E1941E3-5B5B-4888-B0F7-569E6CC58F68}" dt="2024-09-14T23:43:07.403" v="1306" actId="14100"/>
          <ac:picMkLst>
            <pc:docMk/>
            <pc:sldMk cId="392832580" sldId="265"/>
            <ac:picMk id="3" creationId="{CEEBEDF9-6DEE-3DD6-EF27-4C968DADC09B}"/>
          </ac:picMkLst>
        </pc:picChg>
      </pc:sldChg>
      <pc:sldChg chg="add del">
        <pc:chgData name="Jia Jones" userId="a3b0c72f-e186-4738-b8d6-28e077c699c2" providerId="ADAL" clId="{8E1941E3-5B5B-4888-B0F7-569E6CC58F68}" dt="2024-09-14T23:42:46.145" v="1298"/>
        <pc:sldMkLst>
          <pc:docMk/>
          <pc:sldMk cId="921793343" sldId="265"/>
        </pc:sldMkLst>
      </pc:sldChg>
      <pc:sldChg chg="add del">
        <pc:chgData name="Jia Jones" userId="a3b0c72f-e186-4738-b8d6-28e077c699c2" providerId="ADAL" clId="{8E1941E3-5B5B-4888-B0F7-569E6CC58F68}" dt="2024-09-14T23:27:46.452" v="743" actId="47"/>
        <pc:sldMkLst>
          <pc:docMk/>
          <pc:sldMk cId="2328300883" sldId="265"/>
        </pc:sldMkLst>
      </pc:sldChg>
      <pc:sldMasterChg chg="setBg modSldLayout">
        <pc:chgData name="Jia Jones" userId="a3b0c72f-e186-4738-b8d6-28e077c699c2" providerId="ADAL" clId="{8E1941E3-5B5B-4888-B0F7-569E6CC58F68}" dt="2024-09-09T03:06:19.119" v="640"/>
        <pc:sldMasterMkLst>
          <pc:docMk/>
          <pc:sldMasterMk cId="341742863" sldId="2147483648"/>
        </pc:sldMasterMkLst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497281147" sldId="2147483649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483128299" sldId="2147483650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540728381" sldId="2147483651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856194660" sldId="2147483652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664888772" sldId="2147483653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970499973" sldId="2147483654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066665274" sldId="2147483655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3524582474" sldId="2147483656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1679804534" sldId="2147483657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895104208" sldId="2147483658"/>
          </pc:sldLayoutMkLst>
        </pc:sldLayoutChg>
        <pc:sldLayoutChg chg="setBg">
          <pc:chgData name="Jia Jones" userId="a3b0c72f-e186-4738-b8d6-28e077c699c2" providerId="ADAL" clId="{8E1941E3-5B5B-4888-B0F7-569E6CC58F68}" dt="2024-09-09T03:06:19.119" v="640"/>
          <pc:sldLayoutMkLst>
            <pc:docMk/>
            <pc:sldMasterMk cId="341742863" sldId="2147483648"/>
            <pc:sldLayoutMk cId="2554508852" sldId="2147483659"/>
          </pc:sldLayoutMkLst>
        </pc:sldLayoutChg>
      </pc:sldMasterChg>
    </pc:docChg>
  </pc:docChgLst>
  <pc:docChgLst>
    <pc:chgData name="Jia Jones" userId="a3b0c72f-e186-4738-b8d6-28e077c699c2" providerId="ADAL" clId="{CD4B01EA-4221-40B5-A155-1CF2D3FA45C3}"/>
    <pc:docChg chg="undo custSel modSld sldOrd">
      <pc:chgData name="Jia Jones" userId="a3b0c72f-e186-4738-b8d6-28e077c699c2" providerId="ADAL" clId="{CD4B01EA-4221-40B5-A155-1CF2D3FA45C3}" dt="2024-09-19T17:57:25.393" v="801" actId="14100"/>
      <pc:docMkLst>
        <pc:docMk/>
      </pc:docMkLst>
      <pc:sldChg chg="modSp mod modNotesTx">
        <pc:chgData name="Jia Jones" userId="a3b0c72f-e186-4738-b8d6-28e077c699c2" providerId="ADAL" clId="{CD4B01EA-4221-40B5-A155-1CF2D3FA45C3}" dt="2024-09-15T04:20:04.050" v="692"/>
        <pc:sldMkLst>
          <pc:docMk/>
          <pc:sldMk cId="1052416929" sldId="256"/>
        </pc:sldMkLst>
        <pc:spChg chg="mod">
          <ac:chgData name="Jia Jones" userId="a3b0c72f-e186-4738-b8d6-28e077c699c2" providerId="ADAL" clId="{CD4B01EA-4221-40B5-A155-1CF2D3FA45C3}" dt="2024-09-15T04:18:55.553" v="620" actId="20577"/>
          <ac:spMkLst>
            <pc:docMk/>
            <pc:sldMk cId="1052416929" sldId="256"/>
            <ac:spMk id="2" creationId="{1FB16267-5D4D-F94E-0CA3-6020A6B96667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4:12.992" v="777" actId="21"/>
        <pc:sldMkLst>
          <pc:docMk/>
          <pc:sldMk cId="3489001171" sldId="257"/>
        </pc:sldMkLst>
        <pc:spChg chg="add del mod">
          <ac:chgData name="Jia Jones" userId="a3b0c72f-e186-4738-b8d6-28e077c699c2" providerId="ADAL" clId="{CD4B01EA-4221-40B5-A155-1CF2D3FA45C3}" dt="2024-09-15T06:23:08.945" v="771" actId="478"/>
          <ac:spMkLst>
            <pc:docMk/>
            <pc:sldMk cId="3489001171" sldId="257"/>
            <ac:spMk id="2" creationId="{2CE05087-037D-F51D-D1EF-101CB7F6663F}"/>
          </ac:spMkLst>
        </pc:spChg>
        <pc:spChg chg="add del">
          <ac:chgData name="Jia Jones" userId="a3b0c72f-e186-4738-b8d6-28e077c699c2" providerId="ADAL" clId="{CD4B01EA-4221-40B5-A155-1CF2D3FA45C3}" dt="2024-09-15T06:24:12.992" v="777" actId="21"/>
          <ac:spMkLst>
            <pc:docMk/>
            <pc:sldMk cId="3489001171" sldId="257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3T22:24:29.226" v="27" actId="20577"/>
          <ac:spMkLst>
            <pc:docMk/>
            <pc:sldMk cId="3489001171" sldId="257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3T22:24:32.990" v="30" actId="20577"/>
          <ac:spMkLst>
            <pc:docMk/>
            <pc:sldMk cId="3489001171" sldId="257"/>
            <ac:spMk id="18" creationId="{567BD2FC-C43E-35F5-8077-1BD43CB2CC7F}"/>
          </ac:spMkLst>
        </pc:spChg>
        <pc:spChg chg="mod">
          <ac:chgData name="Jia Jones" userId="a3b0c72f-e186-4738-b8d6-28e077c699c2" providerId="ADAL" clId="{CD4B01EA-4221-40B5-A155-1CF2D3FA45C3}" dt="2024-09-15T06:23:52.048" v="775" actId="1076"/>
          <ac:spMkLst>
            <pc:docMk/>
            <pc:sldMk cId="3489001171" sldId="257"/>
            <ac:spMk id="26" creationId="{E2C819BC-8B99-E728-6122-44C6C9D50372}"/>
          </ac:spMkLst>
        </pc:spChg>
        <pc:grpChg chg="add mod">
          <ac:chgData name="Jia Jones" userId="a3b0c72f-e186-4738-b8d6-28e077c699c2" providerId="ADAL" clId="{CD4B01EA-4221-40B5-A155-1CF2D3FA45C3}" dt="2024-09-15T06:23:31.804" v="774" actId="1076"/>
          <ac:grpSpMkLst>
            <pc:docMk/>
            <pc:sldMk cId="3489001171" sldId="257"/>
            <ac:grpSpMk id="3" creationId="{B4731DEC-6AD2-BDB9-FF2A-5E46F8E7DDF4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2" creationId="{24C32157-A863-7E9A-7EB2-6AB1D39A3E3E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3" creationId="{152677A2-6237-40B3-8E78-57F6EB8553FF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4" creationId="{C4D9CEDA-38D2-2235-6A6E-7701FE0D88BE}"/>
          </ac:grpSpMkLst>
        </pc:grpChg>
        <pc:grpChg chg="mod">
          <ac:chgData name="Jia Jones" userId="a3b0c72f-e186-4738-b8d6-28e077c699c2" providerId="ADAL" clId="{CD4B01EA-4221-40B5-A155-1CF2D3FA45C3}" dt="2024-09-15T06:23:21.212" v="773" actId="164"/>
          <ac:grpSpMkLst>
            <pc:docMk/>
            <pc:sldMk cId="3489001171" sldId="257"/>
            <ac:grpSpMk id="25" creationId="{15E07194-2A92-59E9-79BA-CA62A84FBC32}"/>
          </ac:grpSpMkLst>
        </pc:grpChg>
      </pc:sldChg>
      <pc:sldChg chg="addSp delSp modSp mod modNotesTx">
        <pc:chgData name="Jia Jones" userId="a3b0c72f-e186-4738-b8d6-28e077c699c2" providerId="ADAL" clId="{CD4B01EA-4221-40B5-A155-1CF2D3FA45C3}" dt="2024-09-15T06:24:27.556" v="781" actId="21"/>
        <pc:sldMkLst>
          <pc:docMk/>
          <pc:sldMk cId="827846081" sldId="258"/>
        </pc:sldMkLst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3" creationId="{65FAA24B-2708-F41C-0F60-6F9AB9E8C83B}"/>
          </ac:spMkLst>
        </pc:spChg>
        <pc:spChg chg="add del mod">
          <ac:chgData name="Jia Jones" userId="a3b0c72f-e186-4738-b8d6-28e077c699c2" providerId="ADAL" clId="{CD4B01EA-4221-40B5-A155-1CF2D3FA45C3}" dt="2024-09-15T06:24:27.556" v="781" actId="21"/>
          <ac:spMkLst>
            <pc:docMk/>
            <pc:sldMk cId="827846081" sldId="258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23.963" v="780" actId="1076"/>
          <ac:spMkLst>
            <pc:docMk/>
            <pc:sldMk cId="827846081" sldId="258"/>
            <ac:spMk id="11" creationId="{0F487AF4-0F54-3AD9-C9E7-D0CA281A62C4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2" creationId="{9BA25D1C-AA8A-0ABE-6844-7AE967F9CD80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5" creationId="{40860589-F87D-B4FC-66E8-D7D80FCB7557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6" creationId="{1D8311F5-4330-4534-4726-AE9785029A16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8" creationId="{567BD2FC-C43E-35F5-8077-1BD43CB2CC7F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19" creationId="{741524AD-5AEC-927A-AF43-BF981428A851}"/>
          </ac:spMkLst>
        </pc:spChg>
        <pc:spChg chg="mod">
          <ac:chgData name="Jia Jones" userId="a3b0c72f-e186-4738-b8d6-28e077c699c2" providerId="ADAL" clId="{CD4B01EA-4221-40B5-A155-1CF2D3FA45C3}" dt="2024-09-15T06:22:40.616" v="766" actId="1076"/>
          <ac:spMkLst>
            <pc:docMk/>
            <pc:sldMk cId="827846081" sldId="258"/>
            <ac:spMk id="21" creationId="{815F8B5D-F820-00DF-D6E2-971F5F65F789}"/>
          </ac:spMkLst>
        </pc:spChg>
        <pc:grpChg chg="add 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" creationId="{70312291-9414-FADA-19BA-E971C884D82B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2" creationId="{24C32157-A863-7E9A-7EB2-6AB1D39A3E3E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3" creationId="{152677A2-6237-40B3-8E78-57F6EB8553FF}"/>
          </ac:grpSpMkLst>
        </pc:grpChg>
        <pc:grpChg chg="mod">
          <ac:chgData name="Jia Jones" userId="a3b0c72f-e186-4738-b8d6-28e077c699c2" providerId="ADAL" clId="{CD4B01EA-4221-40B5-A155-1CF2D3FA45C3}" dt="2024-09-15T06:22:40.616" v="766" actId="1076"/>
          <ac:grpSpMkLst>
            <pc:docMk/>
            <pc:sldMk cId="827846081" sldId="258"/>
            <ac:grpSpMk id="24" creationId="{C4D9CEDA-38D2-2235-6A6E-7701FE0D88BE}"/>
          </ac:grpSpMkLst>
        </pc:grp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2" creationId="{5A449522-71C7-A78E-FC4D-E82F2D6DF3C0}"/>
          </ac:picMkLst>
        </pc:pic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4" creationId="{87329B1F-5F8E-7E34-B8AF-A83A1E3A07A0}"/>
          </ac:picMkLst>
        </pc:picChg>
        <pc:picChg chg="del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5" creationId="{F9E68F5F-F35E-A948-8F89-FE91C423B052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6" creationId="{659D18A9-A5E4-20DB-6DA8-05675CD27922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7" creationId="{EE2B97E9-84D4-B203-4DBC-3EDC440E3EB9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8" creationId="{4941F4B1-BDA0-E8A6-849B-FF39C2019463}"/>
          </ac:picMkLst>
        </pc:picChg>
        <pc:picChg chg="add 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9" creationId="{02234CC9-B8C4-8AEE-5667-1BA1E1B73AF8}"/>
          </ac:picMkLst>
        </pc:picChg>
        <pc:picChg chg="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0" creationId="{174E1945-03A0-203F-DBF0-73401172B676}"/>
          </ac:picMkLst>
        </pc:picChg>
        <pc:picChg chg="mod modCrop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3" creationId="{BC8BEA36-5167-6379-8409-59FE20C6DAED}"/>
          </ac:picMkLst>
        </pc:picChg>
        <pc:picChg chg="add mod modCrop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4" creationId="{6F54B187-2B5C-7557-5AA1-833FF9D75B98}"/>
          </ac:picMkLst>
        </pc:picChg>
        <pc:picChg chg="add del mod">
          <ac:chgData name="Jia Jones" userId="a3b0c72f-e186-4738-b8d6-28e077c699c2" providerId="ADAL" clId="{CD4B01EA-4221-40B5-A155-1CF2D3FA45C3}" dt="2024-09-15T04:22:43.281" v="693" actId="478"/>
          <ac:picMkLst>
            <pc:docMk/>
            <pc:sldMk cId="827846081" sldId="258"/>
            <ac:picMk id="17" creationId="{720D662C-A1AC-F87A-CA98-CE17342ED317}"/>
          </ac:picMkLst>
        </pc:picChg>
        <pc:picChg chg="add mod">
          <ac:chgData name="Jia Jones" userId="a3b0c72f-e186-4738-b8d6-28e077c699c2" providerId="ADAL" clId="{CD4B01EA-4221-40B5-A155-1CF2D3FA45C3}" dt="2024-09-15T06:22:40.616" v="766" actId="1076"/>
          <ac:picMkLst>
            <pc:docMk/>
            <pc:sldMk cId="827846081" sldId="258"/>
            <ac:picMk id="1026" creationId="{0DA1347E-0075-E2C3-3C3D-7667CD91E485}"/>
          </ac:picMkLst>
        </pc:picChg>
      </pc:sldChg>
      <pc:sldChg chg="addSp delSp modSp mod">
        <pc:chgData name="Jia Jones" userId="a3b0c72f-e186-4738-b8d6-28e077c699c2" providerId="ADAL" clId="{CD4B01EA-4221-40B5-A155-1CF2D3FA45C3}" dt="2024-09-15T06:24:43.316" v="784" actId="21"/>
        <pc:sldMkLst>
          <pc:docMk/>
          <pc:sldMk cId="3623192682" sldId="259"/>
        </pc:sldMkLst>
        <pc:spChg chg="mod">
          <ac:chgData name="Jia Jones" userId="a3b0c72f-e186-4738-b8d6-28e077c699c2" providerId="ADAL" clId="{CD4B01EA-4221-40B5-A155-1CF2D3FA45C3}" dt="2024-09-15T06:21:39.283" v="755" actId="1076"/>
          <ac:spMkLst>
            <pc:docMk/>
            <pc:sldMk cId="3623192682" sldId="259"/>
            <ac:spMk id="2" creationId="{45BD7568-8786-1899-14B3-D61E2DF24ADF}"/>
          </ac:spMkLst>
        </pc:spChg>
        <pc:spChg chg="add del mod">
          <ac:chgData name="Jia Jones" userId="a3b0c72f-e186-4738-b8d6-28e077c699c2" providerId="ADAL" clId="{CD4B01EA-4221-40B5-A155-1CF2D3FA45C3}" dt="2024-09-15T06:24:43.316" v="784" actId="21"/>
          <ac:spMkLst>
            <pc:docMk/>
            <pc:sldMk cId="3623192682" sldId="259"/>
            <ac:spMk id="4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35.654" v="783" actId="1076"/>
          <ac:spMkLst>
            <pc:docMk/>
            <pc:sldMk cId="3623192682" sldId="259"/>
            <ac:spMk id="5" creationId="{DBFD8C82-A885-A8A0-0642-C34B23567813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4:58.749" v="787" actId="21"/>
        <pc:sldMkLst>
          <pc:docMk/>
          <pc:sldMk cId="2082502640" sldId="260"/>
        </pc:sldMkLst>
        <pc:spChg chg="mod">
          <ac:chgData name="Jia Jones" userId="a3b0c72f-e186-4738-b8d6-28e077c699c2" providerId="ADAL" clId="{CD4B01EA-4221-40B5-A155-1CF2D3FA45C3}" dt="2024-09-15T03:29:56.535" v="591" actId="20577"/>
          <ac:spMkLst>
            <pc:docMk/>
            <pc:sldMk cId="2082502640" sldId="260"/>
            <ac:spMk id="2" creationId="{8F4685AB-3C38-F211-6E94-1FEDDB39F74E}"/>
          </ac:spMkLst>
        </pc:spChg>
        <pc:spChg chg="add del mod">
          <ac:chgData name="Jia Jones" userId="a3b0c72f-e186-4738-b8d6-28e077c699c2" providerId="ADAL" clId="{CD4B01EA-4221-40B5-A155-1CF2D3FA45C3}" dt="2024-09-15T06:24:58.749" v="787" actId="21"/>
          <ac:spMkLst>
            <pc:docMk/>
            <pc:sldMk cId="2082502640" sldId="260"/>
            <ac:spMk id="3" creationId="{6B073FB5-6250-03E4-52F3-60B9A38FBE0D}"/>
          </ac:spMkLst>
        </pc:spChg>
        <pc:spChg chg="mod">
          <ac:chgData name="Jia Jones" userId="a3b0c72f-e186-4738-b8d6-28e077c699c2" providerId="ADAL" clId="{CD4B01EA-4221-40B5-A155-1CF2D3FA45C3}" dt="2024-09-15T06:24:51.663" v="786" actId="1076"/>
          <ac:spMkLst>
            <pc:docMk/>
            <pc:sldMk cId="2082502640" sldId="260"/>
            <ac:spMk id="4" creationId="{13696BEA-7476-DD82-4A2C-D6DEB256A594}"/>
          </ac:spMkLst>
        </pc:spChg>
      </pc:sldChg>
      <pc:sldChg chg="addSp delSp modSp mod">
        <pc:chgData name="Jia Jones" userId="a3b0c72f-e186-4738-b8d6-28e077c699c2" providerId="ADAL" clId="{CD4B01EA-4221-40B5-A155-1CF2D3FA45C3}" dt="2024-09-15T06:25:11.007" v="790" actId="21"/>
        <pc:sldMkLst>
          <pc:docMk/>
          <pc:sldMk cId="1604887251" sldId="261"/>
        </pc:sldMkLst>
        <pc:spChg chg="mod">
          <ac:chgData name="Jia Jones" userId="a3b0c72f-e186-4738-b8d6-28e077c699c2" providerId="ADAL" clId="{CD4B01EA-4221-40B5-A155-1CF2D3FA45C3}" dt="2024-09-15T06:25:08.276" v="789" actId="1076"/>
          <ac:spMkLst>
            <pc:docMk/>
            <pc:sldMk cId="1604887251" sldId="261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5:11.007" v="790" actId="21"/>
          <ac:spMkLst>
            <pc:docMk/>
            <pc:sldMk cId="1604887251" sldId="261"/>
            <ac:spMk id="7" creationId="{6B073FB5-6250-03E4-52F3-60B9A38FBE0D}"/>
          </ac:spMkLst>
        </pc:spChg>
        <pc:picChg chg="add del mod modCrop">
          <ac:chgData name="Jia Jones" userId="a3b0c72f-e186-4738-b8d6-28e077c699c2" providerId="ADAL" clId="{CD4B01EA-4221-40B5-A155-1CF2D3FA45C3}" dt="2024-09-15T06:20:16.094" v="743" actId="478"/>
          <ac:picMkLst>
            <pc:docMk/>
            <pc:sldMk cId="1604887251" sldId="261"/>
            <ac:picMk id="3" creationId="{3BAC19C4-8376-64A5-8E4A-12A83A769D20}"/>
          </ac:picMkLst>
        </pc:picChg>
        <pc:picChg chg="add mod modCrop">
          <ac:chgData name="Jia Jones" userId="a3b0c72f-e186-4738-b8d6-28e077c699c2" providerId="ADAL" clId="{CD4B01EA-4221-40B5-A155-1CF2D3FA45C3}" dt="2024-09-15T06:21:01.026" v="752" actId="1076"/>
          <ac:picMkLst>
            <pc:docMk/>
            <pc:sldMk cId="1604887251" sldId="261"/>
            <ac:picMk id="6" creationId="{D992184B-DF47-C314-7BB8-2FB6B42D5BB6}"/>
          </ac:picMkLst>
        </pc:picChg>
      </pc:sldChg>
      <pc:sldChg chg="addSp delSp modSp mod">
        <pc:chgData name="Jia Jones" userId="a3b0c72f-e186-4738-b8d6-28e077c699c2" providerId="ADAL" clId="{CD4B01EA-4221-40B5-A155-1CF2D3FA45C3}" dt="2024-09-19T17:57:25.393" v="801" actId="14100"/>
        <pc:sldMkLst>
          <pc:docMk/>
          <pc:sldMk cId="3339731875" sldId="262"/>
        </pc:sldMkLst>
        <pc:spChg chg="mod">
          <ac:chgData name="Jia Jones" userId="a3b0c72f-e186-4738-b8d6-28e077c699c2" providerId="ADAL" clId="{CD4B01EA-4221-40B5-A155-1CF2D3FA45C3}" dt="2024-09-15T06:26:11.714" v="795" actId="1076"/>
          <ac:spMkLst>
            <pc:docMk/>
            <pc:sldMk cId="3339731875" sldId="262"/>
            <ac:spMk id="4" creationId="{13696BEA-7476-DD82-4A2C-D6DEB256A594}"/>
          </ac:spMkLst>
        </pc:spChg>
        <pc:spChg chg="add mod">
          <ac:chgData name="Jia Jones" userId="a3b0c72f-e186-4738-b8d6-28e077c699c2" providerId="ADAL" clId="{CD4B01EA-4221-40B5-A155-1CF2D3FA45C3}" dt="2024-09-19T17:57:17.541" v="800" actId="208"/>
          <ac:spMkLst>
            <pc:docMk/>
            <pc:sldMk cId="3339731875" sldId="262"/>
            <ac:spMk id="6" creationId="{7F87727C-C544-6881-B59E-7206458A6AC2}"/>
          </ac:spMkLst>
        </pc:spChg>
        <pc:spChg chg="add del mod">
          <ac:chgData name="Jia Jones" userId="a3b0c72f-e186-4738-b8d6-28e077c699c2" providerId="ADAL" clId="{CD4B01EA-4221-40B5-A155-1CF2D3FA45C3}" dt="2024-09-15T06:26:13.895" v="796" actId="21"/>
          <ac:spMkLst>
            <pc:docMk/>
            <pc:sldMk cId="3339731875" sldId="262"/>
            <ac:spMk id="7" creationId="{6B073FB5-6250-03E4-52F3-60B9A38FBE0D}"/>
          </ac:spMkLst>
        </pc:spChg>
        <pc:graphicFrameChg chg="add mod modGraphic">
          <ac:chgData name="Jia Jones" userId="a3b0c72f-e186-4738-b8d6-28e077c699c2" providerId="ADAL" clId="{CD4B01EA-4221-40B5-A155-1CF2D3FA45C3}" dt="2024-09-15T03:02:52.121" v="358"/>
          <ac:graphicFrameMkLst>
            <pc:docMk/>
            <pc:sldMk cId="3339731875" sldId="262"/>
            <ac:graphicFrameMk id="2" creationId="{6A1ED64B-A1E9-4444-5A9F-144C34C1E052}"/>
          </ac:graphicFrameMkLst>
        </pc:graphicFrameChg>
        <pc:graphicFrameChg chg="add mod">
          <ac:chgData name="Jia Jones" userId="a3b0c72f-e186-4738-b8d6-28e077c699c2" providerId="ADAL" clId="{CD4B01EA-4221-40B5-A155-1CF2D3FA45C3}" dt="2024-09-15T02:31:23.953" v="85"/>
          <ac:graphicFrameMkLst>
            <pc:docMk/>
            <pc:sldMk cId="3339731875" sldId="262"/>
            <ac:graphicFrameMk id="3" creationId="{229D6B16-0C03-88CA-0B81-80FCE697262C}"/>
          </ac:graphicFrameMkLst>
        </pc:graphicFrameChg>
        <pc:graphicFrameChg chg="add mod modGraphic">
          <ac:chgData name="Jia Jones" userId="a3b0c72f-e186-4738-b8d6-28e077c699c2" providerId="ADAL" clId="{CD4B01EA-4221-40B5-A155-1CF2D3FA45C3}" dt="2024-09-15T03:03:02.267" v="362"/>
          <ac:graphicFrameMkLst>
            <pc:docMk/>
            <pc:sldMk cId="3339731875" sldId="262"/>
            <ac:graphicFrameMk id="5" creationId="{38A33295-2FA9-75B9-8B10-F2AAA8D49FF4}"/>
          </ac:graphicFrameMkLst>
        </pc:graphicFrameChg>
        <pc:picChg chg="add mod">
          <ac:chgData name="Jia Jones" userId="a3b0c72f-e186-4738-b8d6-28e077c699c2" providerId="ADAL" clId="{CD4B01EA-4221-40B5-A155-1CF2D3FA45C3}" dt="2024-09-15T02:27:00.274" v="57" actId="1076"/>
          <ac:picMkLst>
            <pc:docMk/>
            <pc:sldMk cId="3339731875" sldId="262"/>
            <ac:picMk id="1025" creationId="{D3439F12-532F-E69B-EABF-066E21109F4B}"/>
          </ac:picMkLst>
        </pc:picChg>
        <pc:cxnChg chg="add mod">
          <ac:chgData name="Jia Jones" userId="a3b0c72f-e186-4738-b8d6-28e077c699c2" providerId="ADAL" clId="{CD4B01EA-4221-40B5-A155-1CF2D3FA45C3}" dt="2024-09-19T17:57:25.393" v="801" actId="14100"/>
          <ac:cxnSpMkLst>
            <pc:docMk/>
            <pc:sldMk cId="3339731875" sldId="262"/>
            <ac:cxnSpMk id="8" creationId="{79F1F5C2-365B-5FCF-FD87-BEB0CA955AC8}"/>
          </ac:cxnSpMkLst>
        </pc:cxnChg>
      </pc:sldChg>
      <pc:sldChg chg="addSp delSp modSp mod ord">
        <pc:chgData name="Jia Jones" userId="a3b0c72f-e186-4738-b8d6-28e077c699c2" providerId="ADAL" clId="{CD4B01EA-4221-40B5-A155-1CF2D3FA45C3}" dt="2024-09-15T06:25:21.653" v="793" actId="21"/>
        <pc:sldMkLst>
          <pc:docMk/>
          <pc:sldMk cId="3055279406" sldId="263"/>
        </pc:sldMkLst>
        <pc:spChg chg="mod">
          <ac:chgData name="Jia Jones" userId="a3b0c72f-e186-4738-b8d6-28e077c699c2" providerId="ADAL" clId="{CD4B01EA-4221-40B5-A155-1CF2D3FA45C3}" dt="2024-09-15T06:25:18.799" v="792" actId="1076"/>
          <ac:spMkLst>
            <pc:docMk/>
            <pc:sldMk cId="3055279406" sldId="263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5:21.653" v="793" actId="21"/>
          <ac:spMkLst>
            <pc:docMk/>
            <pc:sldMk cId="3055279406" sldId="263"/>
            <ac:spMk id="7" creationId="{6B073FB5-6250-03E4-52F3-60B9A38FBE0D}"/>
          </ac:spMkLst>
        </pc:spChg>
        <pc:picChg chg="add del mod">
          <ac:chgData name="Jia Jones" userId="a3b0c72f-e186-4738-b8d6-28e077c699c2" providerId="ADAL" clId="{CD4B01EA-4221-40B5-A155-1CF2D3FA45C3}" dt="2024-09-14T03:38:47.553" v="48" actId="478"/>
          <ac:picMkLst>
            <pc:docMk/>
            <pc:sldMk cId="3055279406" sldId="263"/>
            <ac:picMk id="3" creationId="{2EF5D7E0-EB91-3C50-6786-C9B14A7F8012}"/>
          </ac:picMkLst>
        </pc:picChg>
        <pc:picChg chg="add mod">
          <ac:chgData name="Jia Jones" userId="a3b0c72f-e186-4738-b8d6-28e077c699c2" providerId="ADAL" clId="{CD4B01EA-4221-40B5-A155-1CF2D3FA45C3}" dt="2024-09-14T03:38:59.803" v="54" actId="1076"/>
          <ac:picMkLst>
            <pc:docMk/>
            <pc:sldMk cId="3055279406" sldId="263"/>
            <ac:picMk id="6" creationId="{8DCB89FF-7CB3-B691-31DD-25718B241440}"/>
          </ac:picMkLst>
        </pc:picChg>
      </pc:sldChg>
      <pc:sldChg chg="addSp delSp modSp mod">
        <pc:chgData name="Jia Jones" userId="a3b0c72f-e186-4738-b8d6-28e077c699c2" providerId="ADAL" clId="{CD4B01EA-4221-40B5-A155-1CF2D3FA45C3}" dt="2024-09-15T06:26:22.123" v="799" actId="478"/>
        <pc:sldMkLst>
          <pc:docMk/>
          <pc:sldMk cId="2857748267" sldId="264"/>
        </pc:sldMkLst>
        <pc:spChg chg="add del mod">
          <ac:chgData name="Jia Jones" userId="a3b0c72f-e186-4738-b8d6-28e077c699c2" providerId="ADAL" clId="{CD4B01EA-4221-40B5-A155-1CF2D3FA45C3}" dt="2024-09-15T04:35:00.681" v="729" actId="478"/>
          <ac:spMkLst>
            <pc:docMk/>
            <pc:sldMk cId="2857748267" sldId="264"/>
            <ac:spMk id="3" creationId="{C157969B-F380-EB23-2B2E-655D3EBE2676}"/>
          </ac:spMkLst>
        </pc:spChg>
        <pc:spChg chg="mod">
          <ac:chgData name="Jia Jones" userId="a3b0c72f-e186-4738-b8d6-28e077c699c2" providerId="ADAL" clId="{CD4B01EA-4221-40B5-A155-1CF2D3FA45C3}" dt="2024-09-15T06:26:20.160" v="798" actId="1076"/>
          <ac:spMkLst>
            <pc:docMk/>
            <pc:sldMk cId="2857748267" sldId="264"/>
            <ac:spMk id="4" creationId="{13696BEA-7476-DD82-4A2C-D6DEB256A594}"/>
          </ac:spMkLst>
        </pc:spChg>
        <pc:spChg chg="add del mod">
          <ac:chgData name="Jia Jones" userId="a3b0c72f-e186-4738-b8d6-28e077c699c2" providerId="ADAL" clId="{CD4B01EA-4221-40B5-A155-1CF2D3FA45C3}" dt="2024-09-15T06:26:22.123" v="799" actId="478"/>
          <ac:spMkLst>
            <pc:docMk/>
            <pc:sldMk cId="2857748267" sldId="264"/>
            <ac:spMk id="7" creationId="{6B073FB5-6250-03E4-52F3-60B9A38FBE0D}"/>
          </ac:spMkLst>
        </pc:spChg>
      </pc:sldChg>
    </pc:docChg>
  </pc:docChgLst>
  <pc:docChgLst>
    <pc:chgData name="Jia Jones" userId="S::ji293882@ucf.edu::a3b0c72f-e186-4738-b8d6-28e077c699c2" providerId="AD" clId="Web-{BD499BF1-C8D0-78C1-9A0D-D9CC50743841}"/>
    <pc:docChg chg="modSld">
      <pc:chgData name="Jia Jones" userId="S::ji293882@ucf.edu::a3b0c72f-e186-4738-b8d6-28e077c699c2" providerId="AD" clId="Web-{BD499BF1-C8D0-78C1-9A0D-D9CC50743841}" dt="2024-09-12T15:43:36.667" v="28" actId="1076"/>
      <pc:docMkLst>
        <pc:docMk/>
      </pc:docMkLst>
      <pc:sldChg chg="modSp">
        <pc:chgData name="Jia Jones" userId="S::ji293882@ucf.edu::a3b0c72f-e186-4738-b8d6-28e077c699c2" providerId="AD" clId="Web-{BD499BF1-C8D0-78C1-9A0D-D9CC50743841}" dt="2024-09-12T15:43:36.667" v="28" actId="1076"/>
        <pc:sldMkLst>
          <pc:docMk/>
          <pc:sldMk cId="827846081" sldId="258"/>
        </pc:sldMkLst>
        <pc:picChg chg="mod">
          <ac:chgData name="Jia Jones" userId="S::ji293882@ucf.edu::a3b0c72f-e186-4738-b8d6-28e077c699c2" providerId="AD" clId="Web-{BD499BF1-C8D0-78C1-9A0D-D9CC50743841}" dt="2024-09-12T15:40:16.537" v="9" actId="1076"/>
          <ac:picMkLst>
            <pc:docMk/>
            <pc:sldMk cId="827846081" sldId="258"/>
            <ac:picMk id="2" creationId="{5A449522-71C7-A78E-FC4D-E82F2D6DF3C0}"/>
          </ac:picMkLst>
        </pc:picChg>
        <pc:picChg chg="mod">
          <ac:chgData name="Jia Jones" userId="S::ji293882@ucf.edu::a3b0c72f-e186-4738-b8d6-28e077c699c2" providerId="AD" clId="Web-{BD499BF1-C8D0-78C1-9A0D-D9CC50743841}" dt="2024-09-12T15:40:16.537" v="10" actId="1076"/>
          <ac:picMkLst>
            <pc:docMk/>
            <pc:sldMk cId="827846081" sldId="258"/>
            <ac:picMk id="4" creationId="{87329B1F-5F8E-7E34-B8AF-A83A1E3A07A0}"/>
          </ac:picMkLst>
        </pc:picChg>
        <pc:picChg chg="mod">
          <ac:chgData name="Jia Jones" userId="S::ji293882@ucf.edu::a3b0c72f-e186-4738-b8d6-28e077c699c2" providerId="AD" clId="Web-{BD499BF1-C8D0-78C1-9A0D-D9CC50743841}" dt="2024-09-12T15:40:16.521" v="8" actId="1076"/>
          <ac:picMkLst>
            <pc:docMk/>
            <pc:sldMk cId="827846081" sldId="258"/>
            <ac:picMk id="5" creationId="{F9E68F5F-F35E-A948-8F89-FE91C423B052}"/>
          </ac:picMkLst>
        </pc:picChg>
        <pc:picChg chg="mod">
          <ac:chgData name="Jia Jones" userId="S::ji293882@ucf.edu::a3b0c72f-e186-4738-b8d6-28e077c699c2" providerId="AD" clId="Web-{BD499BF1-C8D0-78C1-9A0D-D9CC50743841}" dt="2024-09-12T15:40:56.522" v="21" actId="1076"/>
          <ac:picMkLst>
            <pc:docMk/>
            <pc:sldMk cId="827846081" sldId="258"/>
            <ac:picMk id="6" creationId="{659D18A9-A5E4-20DB-6DA8-05675CD27922}"/>
          </ac:picMkLst>
        </pc:picChg>
        <pc:picChg chg="mod">
          <ac:chgData name="Jia Jones" userId="S::ji293882@ucf.edu::a3b0c72f-e186-4738-b8d6-28e077c699c2" providerId="AD" clId="Web-{BD499BF1-C8D0-78C1-9A0D-D9CC50743841}" dt="2024-09-12T15:40:58.506" v="22" actId="1076"/>
          <ac:picMkLst>
            <pc:docMk/>
            <pc:sldMk cId="827846081" sldId="258"/>
            <ac:picMk id="7" creationId="{EE2B97E9-84D4-B203-4DBC-3EDC440E3EB9}"/>
          </ac:picMkLst>
        </pc:picChg>
        <pc:picChg chg="mod">
          <ac:chgData name="Jia Jones" userId="S::ji293882@ucf.edu::a3b0c72f-e186-4738-b8d6-28e077c699c2" providerId="AD" clId="Web-{BD499BF1-C8D0-78C1-9A0D-D9CC50743841}" dt="2024-09-12T15:43:36.667" v="28" actId="1076"/>
          <ac:picMkLst>
            <pc:docMk/>
            <pc:sldMk cId="827846081" sldId="258"/>
            <ac:picMk id="9" creationId="{02234CC9-B8C4-8AEE-5667-1BA1E1B73AF8}"/>
          </ac:picMkLst>
        </pc:picChg>
        <pc:picChg chg="mod">
          <ac:chgData name="Jia Jones" userId="S::ji293882@ucf.edu::a3b0c72f-e186-4738-b8d6-28e077c699c2" providerId="AD" clId="Web-{BD499BF1-C8D0-78C1-9A0D-D9CC50743841}" dt="2024-09-12T15:42:37.275" v="23" actId="1076"/>
          <ac:picMkLst>
            <pc:docMk/>
            <pc:sldMk cId="827846081" sldId="258"/>
            <ac:picMk id="10" creationId="{174E1945-03A0-203F-DBF0-73401172B676}"/>
          </ac:picMkLst>
        </pc:picChg>
        <pc:picChg chg="mod">
          <ac:chgData name="Jia Jones" userId="S::ji293882@ucf.edu::a3b0c72f-e186-4738-b8d6-28e077c699c2" providerId="AD" clId="Web-{BD499BF1-C8D0-78C1-9A0D-D9CC50743841}" dt="2024-09-12T15:40:55.194" v="20" actId="1076"/>
          <ac:picMkLst>
            <pc:docMk/>
            <pc:sldMk cId="827846081" sldId="258"/>
            <ac:picMk id="13" creationId="{BC8BEA36-5167-6379-8409-59FE20C6DAED}"/>
          </ac:picMkLst>
        </pc:picChg>
        <pc:picChg chg="mod">
          <ac:chgData name="Jia Jones" userId="S::ji293882@ucf.edu::a3b0c72f-e186-4738-b8d6-28e077c699c2" providerId="AD" clId="Web-{BD499BF1-C8D0-78C1-9A0D-D9CC50743841}" dt="2024-09-12T15:40:41.115" v="19" actId="1076"/>
          <ac:picMkLst>
            <pc:docMk/>
            <pc:sldMk cId="827846081" sldId="258"/>
            <ac:picMk id="14" creationId="{6F54B187-2B5C-7557-5AA1-833FF9D75B98}"/>
          </ac:picMkLst>
        </pc:picChg>
        <pc:picChg chg="mod">
          <ac:chgData name="Jia Jones" userId="S::ji293882@ucf.edu::a3b0c72f-e186-4738-b8d6-28e077c699c2" providerId="AD" clId="Web-{BD499BF1-C8D0-78C1-9A0D-D9CC50743841}" dt="2024-09-12T15:40:40.131" v="18" actId="1076"/>
          <ac:picMkLst>
            <pc:docMk/>
            <pc:sldMk cId="827846081" sldId="258"/>
            <ac:picMk id="17" creationId="{720D662C-A1AC-F87A-CA98-CE17342ED317}"/>
          </ac:picMkLst>
        </pc:picChg>
        <pc:picChg chg="mod">
          <ac:chgData name="Jia Jones" userId="S::ji293882@ucf.edu::a3b0c72f-e186-4738-b8d6-28e077c699c2" providerId="AD" clId="Web-{BD499BF1-C8D0-78C1-9A0D-D9CC50743841}" dt="2024-09-12T15:40:22.959" v="12" actId="1076"/>
          <ac:picMkLst>
            <pc:docMk/>
            <pc:sldMk cId="827846081" sldId="258"/>
            <ac:picMk id="1026" creationId="{0DA1347E-0075-E2C3-3C3D-7667CD91E4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3C4D4-1514-4147-BCDF-310A59C24B5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7214-F395-45F2-8A03-4B0F3C80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Matthew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Contact manager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Register with full name, username, and password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 in with a username and password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Individualized contacts for each user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Contacts consist of first, last name, and email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Edit and delete from main contact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Matthew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Matthew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General purpose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GitHub: file tracking and collaborating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Trello: task scheduling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MobaXterm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easy server deployment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Discord: general communication and voice calls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PHP Storm and Visual Studio Code: collaborative code editing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Collaborative coding allowed us to work on the same files at the same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Front-end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Figma: page designs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Back-end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SwaggerHub: API documentation and specifications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Allowed for quick testing of API and responses with sample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MariaDB/SQL: database 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Required for working with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Dennis-SwaggerHub</a:t>
            </a:r>
          </a:p>
          <a:p>
            <a:endParaRPr lang="en-US" dirty="0"/>
          </a:p>
          <a:p>
            <a:r>
              <a:rPr lang="en-US" dirty="0"/>
              <a:t>Web-Jia</a:t>
            </a:r>
          </a:p>
          <a:p>
            <a:endParaRPr lang="en-US" dirty="0"/>
          </a:p>
          <a:p>
            <a:r>
              <a:rPr lang="en-US" dirty="0"/>
              <a:t>Mobile-Will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7214-F395-45F2-8A03-4B0F3C800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000-0F19-B31A-1182-C87892E8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653A6-6AD5-E599-27A9-EEA0EAD9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F66F-2323-11A0-D340-AE98B891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2D90-43F2-0ADF-C648-A131B969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6A3E-E37E-A155-3BA5-529AB085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42AB-44DC-9781-2D95-09167293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91466-1A5C-1384-C430-9DE59580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A97E-A191-CE9F-896B-731ACF17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951D-0907-DDF4-5D3B-467C8AB5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BC3E-585F-5383-C38C-8D82F24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C63-4374-481B-4A27-0119F4FC8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1219A-6036-5D8D-8FC8-04F28F9E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1E8B-DC92-8C8F-7417-9CA58E97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559B-0309-4789-CE7C-55A6EFB6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6DCA-6D93-CB06-E6B6-A1FB1D3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AF8C-AE0C-CBF4-3453-9C35724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6B41-AEF0-24E9-0438-48334746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0FCD-B4CB-0136-0572-722BF4F7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C705-2CFC-C7BC-A9EC-B4F3EC73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2A40-5EF7-3F75-4534-9C304855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744-4456-0857-EE6F-FCBB73F1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5A99-69ED-364C-C457-AEE72290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507A-7D86-E24C-BC71-B12EB2B2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02B9-AC47-AFA8-4A25-FA7E2827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01CB-BCB7-CC5A-9FAE-5F2DE12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6058-2FF5-1A1F-7033-27C03DB9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3447-5CB7-8A9E-B650-7B1AE29AC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9692-D30F-28C8-2BF1-D137FDD9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DFBA-BA5C-CB27-59E0-1FB1DF28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972EB-7785-F0A1-ABC9-05D45695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3FE26-A6ED-1B4A-4AD3-9FF9118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1AFF-A87F-528A-E4DB-5BA0BC1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EDFB-FDDA-A40C-C442-F6467222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336D-970D-7C59-CA38-7F1A54E3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0DAF0-B965-8CF4-6185-CB817E4F2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82D03-51F7-7767-C12B-7D440159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5232-1DFD-2F72-B444-F1C50466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3A676-EE59-9AAE-D595-032F24CC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EC3F-D03B-3719-F67E-5242E80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6094-7F40-0B70-05A5-DD24FDD5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E7C0F-23A5-36E1-CC6E-C5D70E2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9A604-7059-501F-E281-6FBC819E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F26C9-9821-B75A-2606-A583324D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6AAB-A64F-55F0-509F-A0795ABA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01B5-925B-3F0D-8BD9-674C638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89DAB-321F-C0E5-5A0B-C235ADEF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405-56EA-9CFE-7659-6D6BD85C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C33F-5C84-D0BB-78CF-C69C191F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A522-7DA3-03BE-505B-8D3B3A251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D268-33A9-7F8D-6909-21CF778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8B35-91D2-CCAD-6780-F9941D34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6C5D-C22A-6BDA-3F9F-AEBBC0B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05CF-03E0-F687-FD1C-40A1B01B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38A9B-A35D-F7A4-6153-72F9D3B44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30A2B-F31F-EF15-2660-6859C72F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5719-11E6-3D6A-5177-67C5F24E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9F25-5641-DCF8-5D13-4403A31F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0BF1-9EA3-B650-1B0E-AC31396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1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4FB5-29EA-9C6A-CFAE-189E5EC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51D6-6CC0-7AAE-247F-220C16AD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92F6-B5AC-5C21-FE3F-0D2717DE4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20894-7E7A-44EE-8EDB-35B8333AC41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3D37-F39B-1CD0-4135-3710F3F4F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C9C5-5148-19EA-FB03-E25EA713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AAF05-85B0-40C3-ADB6-35587732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6267-5D4D-F94E-0CA3-6020A6B96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0675"/>
            <a:ext cx="9144000" cy="31041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Contact Manager</a:t>
            </a:r>
            <a:br>
              <a:rPr lang="en-US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sz="53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  <a:endParaRPr lang="en-US" b="1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07194-2A92-59E9-79BA-CA62A84FBC32}"/>
              </a:ext>
            </a:extLst>
          </p:cNvPr>
          <p:cNvGrpSpPr/>
          <p:nvPr/>
        </p:nvGrpSpPr>
        <p:grpSpPr>
          <a:xfrm>
            <a:off x="405062" y="1361350"/>
            <a:ext cx="11381876" cy="1153018"/>
            <a:chOff x="405061" y="276727"/>
            <a:chExt cx="11381876" cy="145946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2569BE-5E00-92DA-C758-F2FB28503BC3}"/>
                </a:ext>
              </a:extLst>
            </p:cNvPr>
            <p:cNvSpPr/>
            <p:nvPr/>
          </p:nvSpPr>
          <p:spPr>
            <a:xfrm>
              <a:off x="405063" y="276727"/>
              <a:ext cx="11381874" cy="1459467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87AF4-0F54-3AD9-C9E7-D0CA281A62C4}"/>
                </a:ext>
              </a:extLst>
            </p:cNvPr>
            <p:cNvSpPr txBox="1"/>
            <p:nvPr/>
          </p:nvSpPr>
          <p:spPr>
            <a:xfrm>
              <a:off x="405061" y="583952"/>
              <a:ext cx="11381874" cy="818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Project Manager: </a:t>
              </a:r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Matthew Eisenberg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2" y="2918888"/>
            <a:ext cx="3557338" cy="3146952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EB1A8C-D3C7-8B96-BE5E-3D441DE54C50}"/>
                </a:ext>
              </a:extLst>
            </p:cNvPr>
            <p:cNvSpPr txBox="1"/>
            <p:nvPr/>
          </p:nvSpPr>
          <p:spPr>
            <a:xfrm>
              <a:off x="405063" y="3787927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William Barrett</a:t>
              </a:r>
            </a:p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Jia Jones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8" y="2918888"/>
            <a:ext cx="3557341" cy="3146952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A570E0-F80A-601D-B469-641EB67857A6}"/>
                </a:ext>
              </a:extLst>
            </p:cNvPr>
            <p:cNvSpPr txBox="1"/>
            <p:nvPr/>
          </p:nvSpPr>
          <p:spPr>
            <a:xfrm>
              <a:off x="4535901" y="3773883"/>
              <a:ext cx="355733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Dennis Gorman</a:t>
              </a:r>
            </a:p>
            <a:p>
              <a:pPr algn="ctr"/>
              <a:r>
                <a:rPr lang="en-US" sz="3600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Ahmed Salama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599" y="2954332"/>
            <a:ext cx="3557337" cy="3146952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73A59-6466-3BF4-590B-0D5EFC5F614D}"/>
                </a:ext>
              </a:extLst>
            </p:cNvPr>
            <p:cNvSpPr txBox="1"/>
            <p:nvPr/>
          </p:nvSpPr>
          <p:spPr>
            <a:xfrm>
              <a:off x="8306802" y="3752977"/>
              <a:ext cx="35573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Pedro Criado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C819BC-8B99-E728-6122-44C6C9D50372}"/>
              </a:ext>
            </a:extLst>
          </p:cNvPr>
          <p:cNvSpPr txBox="1"/>
          <p:nvPr/>
        </p:nvSpPr>
        <p:spPr>
          <a:xfrm>
            <a:off x="0" y="301338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Members and Roles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487AF4-0F54-3AD9-C9E7-D0CA281A62C4}"/>
              </a:ext>
            </a:extLst>
          </p:cNvPr>
          <p:cNvSpPr txBox="1"/>
          <p:nvPr/>
        </p:nvSpPr>
        <p:spPr>
          <a:xfrm>
            <a:off x="-27521" y="276259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Technology Used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32157-A863-7E9A-7EB2-6AB1D39A3E3E}"/>
              </a:ext>
            </a:extLst>
          </p:cNvPr>
          <p:cNvGrpSpPr/>
          <p:nvPr/>
        </p:nvGrpSpPr>
        <p:grpSpPr>
          <a:xfrm>
            <a:off x="405063" y="3275314"/>
            <a:ext cx="3557338" cy="3146952"/>
            <a:chOff x="405063" y="2142761"/>
            <a:chExt cx="3557338" cy="44264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25D1C-AA8A-0ABE-6844-7AE967F9CD80}"/>
                </a:ext>
              </a:extLst>
            </p:cNvPr>
            <p:cNvSpPr/>
            <p:nvPr/>
          </p:nvSpPr>
          <p:spPr>
            <a:xfrm>
              <a:off x="405063" y="2142761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860589-F87D-B4FC-66E8-D7D80FCB7557}"/>
                </a:ext>
              </a:extLst>
            </p:cNvPr>
            <p:cNvSpPr txBox="1"/>
            <p:nvPr/>
          </p:nvSpPr>
          <p:spPr>
            <a:xfrm>
              <a:off x="405063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Frontend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2677A2-6237-40B3-8E78-57F6EB8553FF}"/>
              </a:ext>
            </a:extLst>
          </p:cNvPr>
          <p:cNvGrpSpPr/>
          <p:nvPr/>
        </p:nvGrpSpPr>
        <p:grpSpPr>
          <a:xfrm>
            <a:off x="4317329" y="3275314"/>
            <a:ext cx="3557341" cy="3146952"/>
            <a:chOff x="4535900" y="2121855"/>
            <a:chExt cx="3557341" cy="44264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311F5-4330-4534-4726-AE9785029A16}"/>
                </a:ext>
              </a:extLst>
            </p:cNvPr>
            <p:cNvSpPr/>
            <p:nvPr/>
          </p:nvSpPr>
          <p:spPr>
            <a:xfrm>
              <a:off x="4535903" y="2121855"/>
              <a:ext cx="3557338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7BD2FC-C43E-35F5-8077-1BD43CB2CC7F}"/>
                </a:ext>
              </a:extLst>
            </p:cNvPr>
            <p:cNvSpPr txBox="1"/>
            <p:nvPr/>
          </p:nvSpPr>
          <p:spPr>
            <a:xfrm>
              <a:off x="4535900" y="2431873"/>
              <a:ext cx="3557338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Backend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D9CEDA-38D2-2235-6A6E-7701FE0D88BE}"/>
              </a:ext>
            </a:extLst>
          </p:cNvPr>
          <p:cNvGrpSpPr/>
          <p:nvPr/>
        </p:nvGrpSpPr>
        <p:grpSpPr>
          <a:xfrm>
            <a:off x="8229600" y="3310758"/>
            <a:ext cx="3557337" cy="3146952"/>
            <a:chOff x="8306802" y="2111402"/>
            <a:chExt cx="3557337" cy="442648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1524AD-5AEC-927A-AF43-BF981428A851}"/>
                </a:ext>
              </a:extLst>
            </p:cNvPr>
            <p:cNvSpPr/>
            <p:nvPr/>
          </p:nvSpPr>
          <p:spPr>
            <a:xfrm>
              <a:off x="8306802" y="2111402"/>
              <a:ext cx="3557337" cy="4426480"/>
            </a:xfrm>
            <a:prstGeom prst="roundRect">
              <a:avLst/>
            </a:prstGeom>
            <a:solidFill>
              <a:srgbClr val="E9D8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5F8B5D-F820-00DF-D6E2-971F5F65F789}"/>
                </a:ext>
              </a:extLst>
            </p:cNvPr>
            <p:cNvSpPr txBox="1"/>
            <p:nvPr/>
          </p:nvSpPr>
          <p:spPr>
            <a:xfrm>
              <a:off x="8306802" y="2431873"/>
              <a:ext cx="3557335" cy="7241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>
                  <a:solidFill>
                    <a:srgbClr val="661618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Database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FAA24B-2708-F41C-0F60-6F9AB9E8C83B}"/>
              </a:ext>
            </a:extLst>
          </p:cNvPr>
          <p:cNvSpPr/>
          <p:nvPr/>
        </p:nvSpPr>
        <p:spPr>
          <a:xfrm>
            <a:off x="405063" y="1440814"/>
            <a:ext cx="11381874" cy="1680758"/>
          </a:xfrm>
          <a:prstGeom prst="roundRect">
            <a:avLst/>
          </a:prstGeom>
          <a:solidFill>
            <a:srgbClr val="E9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B97E9-84D4-B203-4DBC-3EDC440E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79" y="2027597"/>
            <a:ext cx="2026197" cy="622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41F4B1-BDA0-E8A6-849B-FF39C2019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03" r="18276"/>
          <a:stretch/>
        </p:blipFill>
        <p:spPr>
          <a:xfrm>
            <a:off x="753174" y="1619520"/>
            <a:ext cx="1387366" cy="1226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4E1945-03A0-203F-DBF0-73401172B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78" y="4326656"/>
            <a:ext cx="2230309" cy="1115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BEA36-5167-6379-8409-59FE20C6DA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789"/>
          <a:stretch/>
        </p:blipFill>
        <p:spPr>
          <a:xfrm>
            <a:off x="7740211" y="1889662"/>
            <a:ext cx="2000250" cy="78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34CC9-B8C4-8AEE-5667-1BA1E1B73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258" y="4448515"/>
            <a:ext cx="1082018" cy="871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54B187-2B5C-7557-5AA1-833FF9D75B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140" b="28818"/>
          <a:stretch/>
        </p:blipFill>
        <p:spPr>
          <a:xfrm>
            <a:off x="4858551" y="4556164"/>
            <a:ext cx="2474899" cy="585251"/>
          </a:xfrm>
          <a:prstGeom prst="rect">
            <a:avLst/>
          </a:prstGeom>
        </p:spPr>
      </p:pic>
      <p:pic>
        <p:nvPicPr>
          <p:cNvPr id="17" name="Picture 16" descr="A logo with a black square with a purple and blue gradient&#10;&#10;Description automatically generated">
            <a:extLst>
              <a:ext uri="{FF2B5EF4-FFF2-40B4-BE49-F238E27FC236}">
                <a16:creationId xmlns:a16="http://schemas.microsoft.com/office/drawing/2014/main" id="{E8BBD8BF-208C-6279-4E0E-BA95F65647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49" y="1638182"/>
            <a:ext cx="1299097" cy="140090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35FC4F8-C8B2-F930-41F6-8F46C9673B0E}"/>
              </a:ext>
            </a:extLst>
          </p:cNvPr>
          <p:cNvGrpSpPr/>
          <p:nvPr/>
        </p:nvGrpSpPr>
        <p:grpSpPr>
          <a:xfrm>
            <a:off x="10139729" y="1742321"/>
            <a:ext cx="1299097" cy="1192628"/>
            <a:chOff x="10210745" y="1920573"/>
            <a:chExt cx="1299097" cy="1192628"/>
          </a:xfrm>
        </p:grpSpPr>
        <p:pic>
          <p:nvPicPr>
            <p:cNvPr id="1026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0DA1347E-0075-E2C3-3C3D-7667CD91E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10449835" y="1920573"/>
              <a:ext cx="820918" cy="83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iscord's Branding Guidelines">
              <a:extLst>
                <a:ext uri="{FF2B5EF4-FFF2-40B4-BE49-F238E27FC236}">
                  <a16:creationId xmlns:a16="http://schemas.microsoft.com/office/drawing/2014/main" id="{12D99C58-DAE6-0F58-ABEA-F9F49DC8A1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10210745" y="2744883"/>
              <a:ext cx="1299097" cy="36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84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D8C82-A885-A8A0-0642-C34B23567813}"/>
              </a:ext>
            </a:extLst>
          </p:cNvPr>
          <p:cNvSpPr txBox="1"/>
          <p:nvPr/>
        </p:nvSpPr>
        <p:spPr>
          <a:xfrm>
            <a:off x="-1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went well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D7568-8786-1899-14B3-D61E2DF24ADF}"/>
              </a:ext>
            </a:extLst>
          </p:cNvPr>
          <p:cNvSpPr txBox="1"/>
          <p:nvPr/>
        </p:nvSpPr>
        <p:spPr>
          <a:xfrm>
            <a:off x="436179" y="1341393"/>
            <a:ext cx="11319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Were in constant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Once a design was decided, the process of creating it came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Database was set up quickly</a:t>
            </a:r>
          </a:p>
        </p:txBody>
      </p:sp>
    </p:spTree>
    <p:extLst>
      <p:ext uri="{BB962C8B-B14F-4D97-AF65-F5344CB8AC3E}">
        <p14:creationId xmlns:p14="http://schemas.microsoft.com/office/powerpoint/2010/main" val="36231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-1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did not go well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685AB-3C38-F211-6E94-1FEDDB39F74E}"/>
              </a:ext>
            </a:extLst>
          </p:cNvPr>
          <p:cNvSpPr txBox="1"/>
          <p:nvPr/>
        </p:nvSpPr>
        <p:spPr>
          <a:xfrm>
            <a:off x="436179" y="1243834"/>
            <a:ext cx="113196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Lack of experience delayed the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Took some time to come to a consensus on what to include in the design and the website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Had difficulty coding and testing when everyone was making changes concurrently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Gantt Chart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C7E8B7-FC10-0E9E-163B-762E057F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3" b="27491"/>
          <a:stretch/>
        </p:blipFill>
        <p:spPr bwMode="auto">
          <a:xfrm>
            <a:off x="172997" y="1324385"/>
            <a:ext cx="11846005" cy="42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88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 Case Diagram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B9BBFCA1-47DC-FDA4-BCC1-E2DC7F992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8" y="1131504"/>
            <a:ext cx="9940284" cy="55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Entity Relation Diagram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1ED64B-A1E9-4444-5A9F-144C34C1E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32722"/>
              </p:ext>
            </p:extLst>
          </p:nvPr>
        </p:nvGraphicFramePr>
        <p:xfrm>
          <a:off x="400554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Logins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Password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A33295-2FA9-75B9-8B10-F2AAA8D49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64823"/>
              </p:ext>
            </p:extLst>
          </p:nvPr>
        </p:nvGraphicFramePr>
        <p:xfrm>
          <a:off x="7005588" y="2139954"/>
          <a:ext cx="47858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0">
                  <a:extLst>
                    <a:ext uri="{9D8B030D-6E8A-4147-A177-3AD203B41FA5}">
                      <a16:colId xmlns:a16="http://schemas.microsoft.com/office/drawing/2014/main" val="1827655042"/>
                    </a:ext>
                  </a:extLst>
                </a:gridCol>
                <a:gridCol w="2392930">
                  <a:extLst>
                    <a:ext uri="{9D8B030D-6E8A-4147-A177-3AD203B41FA5}">
                      <a16:colId xmlns:a16="http://schemas.microsoft.com/office/drawing/2014/main" val="3322218215"/>
                    </a:ext>
                  </a:extLst>
                </a:gridCol>
              </a:tblGrid>
              <a:tr h="5226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Contacts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4975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80873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UserID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250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FirstName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26897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LastName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566320"/>
                  </a:ext>
                </a:extLst>
              </a:tr>
              <a:tr h="52263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Email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661618"/>
                          </a:solidFill>
                        </a:rPr>
                        <a:t>VarChar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085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87727C-C544-6881-B59E-7206458A6AC2}"/>
              </a:ext>
            </a:extLst>
          </p:cNvPr>
          <p:cNvSpPr/>
          <p:nvPr/>
        </p:nvSpPr>
        <p:spPr>
          <a:xfrm rot="2700000">
            <a:off x="5265450" y="2333292"/>
            <a:ext cx="27432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1F5C2-365B-5FCF-FD87-BEB0CA955AC8}"/>
              </a:ext>
            </a:extLst>
          </p:cNvPr>
          <p:cNvCxnSpPr>
            <a:cxnSpLocks/>
          </p:cNvCxnSpPr>
          <p:nvPr/>
        </p:nvCxnSpPr>
        <p:spPr>
          <a:xfrm>
            <a:off x="5596584" y="2470454"/>
            <a:ext cx="14090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96BEA-7476-DD82-4A2C-D6DEB256A594}"/>
              </a:ext>
            </a:extLst>
          </p:cNvPr>
          <p:cNvSpPr txBox="1"/>
          <p:nvPr/>
        </p:nvSpPr>
        <p:spPr>
          <a:xfrm>
            <a:off x="0" y="303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9D8B2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SwaggerHub and Website Demo</a:t>
            </a:r>
            <a:endParaRPr lang="en-US" sz="4400" dirty="0">
              <a:solidFill>
                <a:srgbClr val="E9D8B2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276</Words>
  <Application>Microsoft Office PowerPoint</Application>
  <PresentationFormat>Widescreen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Inter</vt:lpstr>
      <vt:lpstr>Office Theme</vt:lpstr>
      <vt:lpstr>Contact Manager Group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Group 17</dc:title>
  <dc:creator>Jia Jones</dc:creator>
  <cp:lastModifiedBy>Jia Jones</cp:lastModifiedBy>
  <cp:revision>1</cp:revision>
  <dcterms:created xsi:type="dcterms:W3CDTF">2024-09-09T00:41:20Z</dcterms:created>
  <dcterms:modified xsi:type="dcterms:W3CDTF">2024-09-29T05:24:11Z</dcterms:modified>
</cp:coreProperties>
</file>