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019F4-6025-4BDC-98B8-AC161C7FF662}" v="3" dt="2024-12-02T01:55:30.682"/>
    <p1510:client id="{61DAA024-F5F8-43EC-9B0A-FFE5A2F563BA}" v="257" dt="2024-12-02T03:04:22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41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delSld modSld sldOrd">
      <pc:chgData name="Jia Jones" userId="a3b0c72f-e186-4738-b8d6-28e077c699c2" providerId="ADAL" clId="{61DAA024-F5F8-43EC-9B0A-FFE5A2F563BA}" dt="2024-12-02T03:17:12.234" v="3705" actId="47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addSp modSp mod modNotesTx">
        <pc:chgData name="Jia Jones" userId="a3b0c72f-e186-4738-b8d6-28e077c699c2" providerId="ADAL" clId="{61DAA024-F5F8-43EC-9B0A-FFE5A2F563BA}" dt="2024-12-02T02:59:08.559" v="3457" actId="113"/>
        <pc:sldMkLst>
          <pc:docMk/>
          <pc:sldMk cId="2073159196" sldId="259"/>
        </pc:sldMkLst>
        <pc:spChg chg="add mod">
          <ac:chgData name="Jia Jones" userId="a3b0c72f-e186-4738-b8d6-28e077c699c2" providerId="ADAL" clId="{61DAA024-F5F8-43EC-9B0A-FFE5A2F563BA}" dt="2024-11-25T03:23:30.054" v="1534"/>
          <ac:spMkLst>
            <pc:docMk/>
            <pc:sldMk cId="2073159196" sldId="259"/>
            <ac:spMk id="2" creationId="{7D52A45E-BCBC-290B-03A8-1589A8A434EE}"/>
          </ac:spMkLst>
        </pc:spChg>
        <pc:spChg chg="mod">
          <ac:chgData name="Jia Jones" userId="a3b0c72f-e186-4738-b8d6-28e077c699c2" providerId="ADAL" clId="{61DAA024-F5F8-43EC-9B0A-FFE5A2F563BA}" dt="2024-12-02T02:59:08.559" v="3457" actId="113"/>
          <ac:spMkLst>
            <pc:docMk/>
            <pc:sldMk cId="2073159196" sldId="259"/>
            <ac:spMk id="8" creationId="{0D838515-F1AD-5FB2-E1AA-384037AA23A0}"/>
          </ac:spMkLst>
        </pc:spChg>
      </pc:sldChg>
      <pc:sldChg chg="addSp delSp modSp mod modNotesTx">
        <pc:chgData name="Jia Jones" userId="a3b0c72f-e186-4738-b8d6-28e077c699c2" providerId="ADAL" clId="{61DAA024-F5F8-43EC-9B0A-FFE5A2F563BA}" dt="2024-12-02T02:48:54.107" v="3455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30T02:59:54.871" v="2963" actId="1076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30T03:00:00.507" v="2964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2-02T02:48:49.192" v="3454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2-02T02:48:54.107" v="3455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2-02T02:48:47.398" v="3453" actId="1076"/>
          <ac:picMkLst>
            <pc:docMk/>
            <pc:sldMk cId="2789107386" sldId="260"/>
            <ac:picMk id="15" creationId="{1B16A866-2EC8-104C-373A-BE6792836D3F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26" creationId="{0A60B9B4-C4AF-CEFE-B847-D7430109A261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2-02T02:47:05.780" v="3446" actId="14100"/>
        <pc:sldMkLst>
          <pc:docMk/>
          <pc:sldMk cId="3163370101" sldId="261"/>
        </pc:sldMkLst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" creationId="{9CBDF3CF-CE54-39BD-7574-BB285D406532}"/>
          </ac:spMkLst>
        </pc:spChg>
        <pc:spChg chg="add del mod">
          <ac:chgData name="Jia Jones" userId="a3b0c72f-e186-4738-b8d6-28e077c699c2" providerId="ADAL" clId="{61DAA024-F5F8-43EC-9B0A-FFE5A2F563BA}" dt="2024-11-28T04:37:55.886" v="2555" actId="478"/>
          <ac:spMkLst>
            <pc:docMk/>
            <pc:sldMk cId="3163370101" sldId="261"/>
            <ac:spMk id="26" creationId="{A20FCD48-507C-B1C9-5CFA-1E034E43C140}"/>
          </ac:spMkLst>
        </pc:spChg>
        <pc:spChg chg="add del mod">
          <ac:chgData name="Jia Jones" userId="a3b0c72f-e186-4738-b8d6-28e077c699c2" providerId="ADAL" clId="{61DAA024-F5F8-43EC-9B0A-FFE5A2F563BA}" dt="2024-11-28T04:37:00.748" v="2546" actId="478"/>
          <ac:spMkLst>
            <pc:docMk/>
            <pc:sldMk cId="3163370101" sldId="261"/>
            <ac:spMk id="28" creationId="{B3F5F801-3406-846D-3DBA-6C3D6891612D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9" creationId="{85A52048-8982-2FE6-EB7D-42242C62B782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30" creationId="{308C054D-D2F9-731E-2842-384EBFC7FED1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47" creationId="{B35FC4B6-E3D1-AE48-E33E-677E0C537C17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1" creationId="{A1E7B7B1-6257-6035-235E-F06C673B2C39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3" creationId="{E74ED01E-5BBD-5CD6-16B7-1EEE575FAB7E}"/>
          </ac:spMkLst>
        </pc:spChg>
        <pc:spChg chg="add mod">
          <ac:chgData name="Jia Jones" userId="a3b0c72f-e186-4738-b8d6-28e077c699c2" providerId="ADAL" clId="{61DAA024-F5F8-43EC-9B0A-FFE5A2F563BA}" dt="2024-12-01T17:10:34.221" v="3027" actId="1076"/>
          <ac:spMkLst>
            <pc:docMk/>
            <pc:sldMk cId="3163370101" sldId="261"/>
            <ac:spMk id="55" creationId="{03B95D01-BEA6-1575-6D1A-71F7C22DE555}"/>
          </ac:spMkLst>
        </pc:spChg>
        <pc:spChg chg="add del mod">
          <ac:chgData name="Jia Jones" userId="a3b0c72f-e186-4738-b8d6-28e077c699c2" providerId="ADAL" clId="{61DAA024-F5F8-43EC-9B0A-FFE5A2F563BA}" dt="2024-12-01T17:06:39.704" v="2984" actId="478"/>
          <ac:spMkLst>
            <pc:docMk/>
            <pc:sldMk cId="3163370101" sldId="261"/>
            <ac:spMk id="75" creationId="{F6998A02-CF93-3C80-965E-A0AA6758DEAC}"/>
          </ac:spMkLst>
        </pc:spChg>
        <pc:spChg chg="add mod">
          <ac:chgData name="Jia Jones" userId="a3b0c72f-e186-4738-b8d6-28e077c699c2" providerId="ADAL" clId="{61DAA024-F5F8-43EC-9B0A-FFE5A2F563BA}" dt="2024-12-01T17:08:44.802" v="3009" actId="1076"/>
          <ac:spMkLst>
            <pc:docMk/>
            <pc:sldMk cId="3163370101" sldId="261"/>
            <ac:spMk id="76" creationId="{23DAA177-A56B-188C-C993-3F0F39669925}"/>
          </ac:spMkLst>
        </pc:spChg>
        <pc:spChg chg="add mod">
          <ac:chgData name="Jia Jones" userId="a3b0c72f-e186-4738-b8d6-28e077c699c2" providerId="ADAL" clId="{61DAA024-F5F8-43EC-9B0A-FFE5A2F563BA}" dt="2024-12-01T17:08:50.509" v="3010" actId="1076"/>
          <ac:spMkLst>
            <pc:docMk/>
            <pc:sldMk cId="3163370101" sldId="261"/>
            <ac:spMk id="77" creationId="{6C71C0EE-C063-873D-35CC-5745E9FB8F78}"/>
          </ac:spMkLst>
        </pc:spChg>
        <pc:spChg chg="add mod">
          <ac:chgData name="Jia Jones" userId="a3b0c72f-e186-4738-b8d6-28e077c699c2" providerId="ADAL" clId="{61DAA024-F5F8-43EC-9B0A-FFE5A2F563BA}" dt="2024-11-28T04:58:59.214" v="2852" actId="1076"/>
          <ac:spMkLst>
            <pc:docMk/>
            <pc:sldMk cId="3163370101" sldId="261"/>
            <ac:spMk id="82" creationId="{91075453-0D0B-5125-542A-EA3FCFBAD87A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19" creationId="{B17F01E4-F78E-4E5D-B253-2623FB30E81A}"/>
          </ac:spMkLst>
        </pc:spChg>
        <pc:spChg chg="add del mod">
          <ac:chgData name="Jia Jones" userId="a3b0c72f-e186-4738-b8d6-28e077c699c2" providerId="ADAL" clId="{61DAA024-F5F8-43EC-9B0A-FFE5A2F563BA}" dt="2024-11-28T05:05:43.708" v="2926" actId="478"/>
          <ac:spMkLst>
            <pc:docMk/>
            <pc:sldMk cId="3163370101" sldId="261"/>
            <ac:spMk id="120" creationId="{41B11590-45F8-76B1-FE15-3853B176697B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21" creationId="{8F4F2EC1-3E76-34E4-796C-A216E510FC44}"/>
          </ac:spMkLst>
        </pc:spChg>
        <pc:grpChg chg="add mod">
          <ac:chgData name="Jia Jones" userId="a3b0c72f-e186-4738-b8d6-28e077c699c2" providerId="ADAL" clId="{61DAA024-F5F8-43EC-9B0A-FFE5A2F563BA}" dt="2024-12-01T17:09:33.840" v="3020" actId="1037"/>
          <ac:grpSpMkLst>
            <pc:docMk/>
            <pc:sldMk cId="3163370101" sldId="261"/>
            <ac:grpSpMk id="122" creationId="{0391014C-53A7-BE00-1823-D0D47DBE361E}"/>
          </ac:grpSpMkLst>
        </pc:grpChg>
        <pc:cxnChg chg="add del mod">
          <ac:chgData name="Jia Jones" userId="a3b0c72f-e186-4738-b8d6-28e077c699c2" providerId="ADAL" clId="{61DAA024-F5F8-43EC-9B0A-FFE5A2F563BA}" dt="2024-11-28T04:30:25.902" v="2453" actId="478"/>
          <ac:cxnSpMkLst>
            <pc:docMk/>
            <pc:sldMk cId="3163370101" sldId="261"/>
            <ac:cxnSpMk id="8" creationId="{3EF7C162-73C0-5A33-5D03-8ECE8A216369}"/>
          </ac:cxnSpMkLst>
        </pc:cxnChg>
        <pc:cxnChg chg="add mod">
          <ac:chgData name="Jia Jones" userId="a3b0c72f-e186-4738-b8d6-28e077c699c2" providerId="ADAL" clId="{61DAA024-F5F8-43EC-9B0A-FFE5A2F563BA}" dt="2024-12-01T17:09:12.238" v="3014" actId="14100"/>
          <ac:cxnSpMkLst>
            <pc:docMk/>
            <pc:sldMk cId="3163370101" sldId="261"/>
            <ac:cxnSpMk id="10" creationId="{0D0AC8BF-4B46-7C0A-3997-EACA6B21E5BB}"/>
          </ac:cxnSpMkLst>
        </pc:cxnChg>
        <pc:cxnChg chg="add mod">
          <ac:chgData name="Jia Jones" userId="a3b0c72f-e186-4738-b8d6-28e077c699c2" providerId="ADAL" clId="{61DAA024-F5F8-43EC-9B0A-FFE5A2F563BA}" dt="2024-11-28T05:07:32.672" v="2960" actId="1035"/>
          <ac:cxnSpMkLst>
            <pc:docMk/>
            <pc:sldMk cId="3163370101" sldId="261"/>
            <ac:cxnSpMk id="15" creationId="{F0250305-EEBC-8108-090C-F28320920A41}"/>
          </ac:cxnSpMkLst>
        </pc:cxnChg>
        <pc:cxnChg chg="add mod">
          <ac:chgData name="Jia Jones" userId="a3b0c72f-e186-4738-b8d6-28e077c699c2" providerId="ADAL" clId="{61DAA024-F5F8-43EC-9B0A-FFE5A2F563BA}" dt="2024-11-28T05:07:31.680" v="2959" actId="1035"/>
          <ac:cxnSpMkLst>
            <pc:docMk/>
            <pc:sldMk cId="3163370101" sldId="261"/>
            <ac:cxnSpMk id="18" creationId="{A6451E0C-2252-BED4-272A-C730BA852FD3}"/>
          </ac:cxnSpMkLst>
        </pc:cxnChg>
        <pc:cxnChg chg="add mod">
          <ac:chgData name="Jia Jones" userId="a3b0c72f-e186-4738-b8d6-28e077c699c2" providerId="ADAL" clId="{61DAA024-F5F8-43EC-9B0A-FFE5A2F563BA}" dt="2024-12-01T17:09:06.803" v="3013" actId="14100"/>
          <ac:cxnSpMkLst>
            <pc:docMk/>
            <pc:sldMk cId="3163370101" sldId="261"/>
            <ac:cxnSpMk id="19" creationId="{68D8C180-4D97-AE22-56B9-65B86C98A37D}"/>
          </ac:cxnSpMkLst>
        </pc:cxnChg>
        <pc:cxnChg chg="add mod">
          <ac:chgData name="Jia Jones" userId="a3b0c72f-e186-4738-b8d6-28e077c699c2" providerId="ADAL" clId="{61DAA024-F5F8-43EC-9B0A-FFE5A2F563BA}" dt="2024-11-28T05:07:30.058" v="2958" actId="14100"/>
          <ac:cxnSpMkLst>
            <pc:docMk/>
            <pc:sldMk cId="3163370101" sldId="261"/>
            <ac:cxnSpMk id="20" creationId="{5B6C35F5-8236-4826-FC09-E165CF7E48F1}"/>
          </ac:cxnSpMkLst>
        </pc:cxnChg>
        <pc:cxnChg chg="add del mod">
          <ac:chgData name="Jia Jones" userId="a3b0c72f-e186-4738-b8d6-28e077c699c2" providerId="ADAL" clId="{61DAA024-F5F8-43EC-9B0A-FFE5A2F563BA}" dt="2024-11-28T04:33:56.722" v="2477" actId="11529"/>
          <ac:cxnSpMkLst>
            <pc:docMk/>
            <pc:sldMk cId="3163370101" sldId="261"/>
            <ac:cxnSpMk id="22" creationId="{C7CE7E40-F0CA-2B85-ECE6-28C597F93FCF}"/>
          </ac:cxnSpMkLst>
        </pc:cxnChg>
        <pc:cxnChg chg="add mod">
          <ac:chgData name="Jia Jones" userId="a3b0c72f-e186-4738-b8d6-28e077c699c2" providerId="ADAL" clId="{61DAA024-F5F8-43EC-9B0A-FFE5A2F563BA}" dt="2024-11-28T04:57:28.835" v="2832" actId="14100"/>
          <ac:cxnSpMkLst>
            <pc:docMk/>
            <pc:sldMk cId="3163370101" sldId="261"/>
            <ac:cxnSpMk id="25" creationId="{3778E1AE-A2F5-F2A4-FDFF-7F39EAEA783D}"/>
          </ac:cxnSpMkLst>
        </pc:cxnChg>
        <pc:cxnChg chg="add mod">
          <ac:chgData name="Jia Jones" userId="a3b0c72f-e186-4738-b8d6-28e077c699c2" providerId="ADAL" clId="{61DAA024-F5F8-43EC-9B0A-FFE5A2F563BA}" dt="2024-11-28T04:35:33.073" v="2501"/>
          <ac:cxnSpMkLst>
            <pc:docMk/>
            <pc:sldMk cId="3163370101" sldId="261"/>
            <ac:cxnSpMk id="27" creationId="{65F6814A-AF00-95EA-2C80-0073B0992934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1" creationId="{8BBBE2B6-20B1-9F87-CA1A-0149F7FBE409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3" creationId="{B0280B7D-41A4-EC51-99EE-B7AAE8A196B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6" creationId="{F6566BA1-E537-8538-647A-16E0F7A8339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8" creationId="{999F1FA3-6E1E-C594-1EC3-3E4149FA6DB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9" creationId="{F9A1665E-2634-5A6B-CB49-CF8C12C88ACA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1" creationId="{0E3E1157-C187-8EE0-1448-6BD17DED2D26}"/>
          </ac:cxnSpMkLst>
        </pc:cxnChg>
        <pc:cxnChg chg="add mod">
          <ac:chgData name="Jia Jones" userId="a3b0c72f-e186-4738-b8d6-28e077c699c2" providerId="ADAL" clId="{61DAA024-F5F8-43EC-9B0A-FFE5A2F563BA}" dt="2024-12-01T17:10:57.726" v="3031" actId="14100"/>
          <ac:cxnSpMkLst>
            <pc:docMk/>
            <pc:sldMk cId="3163370101" sldId="261"/>
            <ac:cxnSpMk id="42" creationId="{7A62EC61-1D53-1A33-EF76-D8D91CBF3591}"/>
          </ac:cxnSpMkLst>
        </pc:cxnChg>
        <pc:cxnChg chg="add mod">
          <ac:chgData name="Jia Jones" userId="a3b0c72f-e186-4738-b8d6-28e077c699c2" providerId="ADAL" clId="{61DAA024-F5F8-43EC-9B0A-FFE5A2F563BA}" dt="2024-11-28T04:57:41.235" v="2836" actId="14100"/>
          <ac:cxnSpMkLst>
            <pc:docMk/>
            <pc:sldMk cId="3163370101" sldId="261"/>
            <ac:cxnSpMk id="45" creationId="{96DC83D6-9303-D80F-6F87-CAE67B0DD613}"/>
          </ac:cxnSpMkLst>
        </pc:cxnChg>
        <pc:cxnChg chg="add mod">
          <ac:chgData name="Jia Jones" userId="a3b0c72f-e186-4738-b8d6-28e077c699c2" providerId="ADAL" clId="{61DAA024-F5F8-43EC-9B0A-FFE5A2F563BA}" dt="2024-11-28T04:57:37.132" v="2834" actId="14100"/>
          <ac:cxnSpMkLst>
            <pc:docMk/>
            <pc:sldMk cId="3163370101" sldId="261"/>
            <ac:cxnSpMk id="49" creationId="{828769FE-058C-06FD-1027-029505359928}"/>
          </ac:cxnSpMkLst>
        </pc:cxnChg>
        <pc:cxnChg chg="add mod">
          <ac:chgData name="Jia Jones" userId="a3b0c72f-e186-4738-b8d6-28e077c699c2" providerId="ADAL" clId="{61DAA024-F5F8-43EC-9B0A-FFE5A2F563BA}" dt="2024-11-28T04:57:38.882" v="2835" actId="14100"/>
          <ac:cxnSpMkLst>
            <pc:docMk/>
            <pc:sldMk cId="3163370101" sldId="261"/>
            <ac:cxnSpMk id="52" creationId="{BF03D1F6-4C19-5B94-9B9C-B5FDD93DB8F1}"/>
          </ac:cxnSpMkLst>
        </pc:cxnChg>
        <pc:cxnChg chg="add mod">
          <ac:chgData name="Jia Jones" userId="a3b0c72f-e186-4738-b8d6-28e077c699c2" providerId="ADAL" clId="{61DAA024-F5F8-43EC-9B0A-FFE5A2F563BA}" dt="2024-12-01T17:10:34.221" v="3027" actId="1076"/>
          <ac:cxnSpMkLst>
            <pc:docMk/>
            <pc:sldMk cId="3163370101" sldId="261"/>
            <ac:cxnSpMk id="54" creationId="{31AAA241-2544-2133-7921-1C006BB87778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56" creationId="{EC981F7E-EAEE-4E36-C8A5-CC342FA82F4F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58" creationId="{C692D9A2-5661-197A-6092-4D5AEA030250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1" creationId="{02481723-5241-D802-6D8F-7B453C0C61D9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2" creationId="{3A475DA5-35C1-E4F8-3516-A9F10CBCB162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3" creationId="{B38862AE-0840-A852-4604-E09DFEE0F913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6" creationId="{30DA7E8C-1719-B998-A18A-2AD52039AB31}"/>
          </ac:cxnSpMkLst>
        </pc:cxnChg>
        <pc:cxnChg chg="add mod">
          <ac:chgData name="Jia Jones" userId="a3b0c72f-e186-4738-b8d6-28e077c699c2" providerId="ADAL" clId="{61DAA024-F5F8-43EC-9B0A-FFE5A2F563BA}" dt="2024-12-01T17:10:41.320" v="3029" actId="14100"/>
          <ac:cxnSpMkLst>
            <pc:docMk/>
            <pc:sldMk cId="3163370101" sldId="261"/>
            <ac:cxnSpMk id="67" creationId="{D3F1DC57-4FC7-934F-CDF1-B2D86B49DB8E}"/>
          </ac:cxnSpMkLst>
        </pc:cxnChg>
        <pc:cxnChg chg="add mod">
          <ac:chgData name="Jia Jones" userId="a3b0c72f-e186-4738-b8d6-28e077c699c2" providerId="ADAL" clId="{61DAA024-F5F8-43EC-9B0A-FFE5A2F563BA}" dt="2024-12-01T17:08:39.035" v="3008" actId="14100"/>
          <ac:cxnSpMkLst>
            <pc:docMk/>
            <pc:sldMk cId="3163370101" sldId="261"/>
            <ac:cxnSpMk id="69" creationId="{EBCC635F-F877-4A8E-24D5-DE4C3DC334F1}"/>
          </ac:cxnSpMkLst>
        </pc:cxnChg>
        <pc:cxnChg chg="add mod">
          <ac:chgData name="Jia Jones" userId="a3b0c72f-e186-4738-b8d6-28e077c699c2" providerId="ADAL" clId="{61DAA024-F5F8-43EC-9B0A-FFE5A2F563BA}" dt="2024-12-02T02:47:05.780" v="3446" actId="14100"/>
          <ac:cxnSpMkLst>
            <pc:docMk/>
            <pc:sldMk cId="3163370101" sldId="261"/>
            <ac:cxnSpMk id="73" creationId="{F7783684-09BD-D69A-7CD5-16D1BD127B60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74" creationId="{D5645AF4-2EDB-FF98-E9E9-028A659D5BCB}"/>
          </ac:cxnSpMkLst>
        </pc:cxnChg>
        <pc:cxnChg chg="add mod">
          <ac:chgData name="Jia Jones" userId="a3b0c72f-e186-4738-b8d6-28e077c699c2" providerId="ADAL" clId="{61DAA024-F5F8-43EC-9B0A-FFE5A2F563BA}" dt="2024-11-28T04:57:07.529" v="2828" actId="14100"/>
          <ac:cxnSpMkLst>
            <pc:docMk/>
            <pc:sldMk cId="3163370101" sldId="261"/>
            <ac:cxnSpMk id="83" creationId="{028724DD-CF93-CFE3-F0FD-F37EE082D83A}"/>
          </ac:cxnSpMkLst>
        </pc:cxnChg>
        <pc:cxnChg chg="add mod">
          <ac:chgData name="Jia Jones" userId="a3b0c72f-e186-4738-b8d6-28e077c699c2" providerId="ADAL" clId="{61DAA024-F5F8-43EC-9B0A-FFE5A2F563BA}" dt="2024-11-28T04:58:19.418" v="2841" actId="14100"/>
          <ac:cxnSpMkLst>
            <pc:docMk/>
            <pc:sldMk cId="3163370101" sldId="261"/>
            <ac:cxnSpMk id="85" creationId="{458452CE-5053-95BB-6A99-5B7CCD19C58B}"/>
          </ac:cxnSpMkLst>
        </pc:cxnChg>
        <pc:cxnChg chg="add mod">
          <ac:chgData name="Jia Jones" userId="a3b0c72f-e186-4738-b8d6-28e077c699c2" providerId="ADAL" clId="{61DAA024-F5F8-43EC-9B0A-FFE5A2F563BA}" dt="2024-11-28T04:58:25.740" v="2843" actId="1076"/>
          <ac:cxnSpMkLst>
            <pc:docMk/>
            <pc:sldMk cId="3163370101" sldId="261"/>
            <ac:cxnSpMk id="94" creationId="{3B1396A3-1F21-3E4A-F399-01403B7A54CC}"/>
          </ac:cxnSpMkLst>
        </pc:cxnChg>
        <pc:cxnChg chg="add mod">
          <ac:chgData name="Jia Jones" userId="a3b0c72f-e186-4738-b8d6-28e077c699c2" providerId="ADAL" clId="{61DAA024-F5F8-43EC-9B0A-FFE5A2F563BA}" dt="2024-12-01T17:09:46.367" v="3022" actId="14100"/>
          <ac:cxnSpMkLst>
            <pc:docMk/>
            <pc:sldMk cId="3163370101" sldId="261"/>
            <ac:cxnSpMk id="95" creationId="{31AC3DDC-C098-F230-F9A9-5D8AB34D506A}"/>
          </ac:cxnSpMkLst>
        </pc:cxnChg>
        <pc:cxnChg chg="add mod">
          <ac:chgData name="Jia Jones" userId="a3b0c72f-e186-4738-b8d6-28e077c699c2" providerId="ADAL" clId="{61DAA024-F5F8-43EC-9B0A-FFE5A2F563BA}" dt="2024-11-28T04:59:02.173" v="2853" actId="14100"/>
          <ac:cxnSpMkLst>
            <pc:docMk/>
            <pc:sldMk cId="3163370101" sldId="261"/>
            <ac:cxnSpMk id="97" creationId="{01FE6647-53DB-0948-EE70-40C31D979A40}"/>
          </ac:cxnSpMkLst>
        </pc:cxnChg>
        <pc:cxnChg chg="add mod">
          <ac:chgData name="Jia Jones" userId="a3b0c72f-e186-4738-b8d6-28e077c699c2" providerId="ADAL" clId="{61DAA024-F5F8-43EC-9B0A-FFE5A2F563BA}" dt="2024-12-01T17:08:52.807" v="3011" actId="14100"/>
          <ac:cxnSpMkLst>
            <pc:docMk/>
            <pc:sldMk cId="3163370101" sldId="261"/>
            <ac:cxnSpMk id="100" creationId="{D8EB59E1-D124-E15E-1B9D-EE06FD41DED7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103" creationId="{7BF59ECB-CC65-F9A3-FDCB-47B7B2785390}"/>
          </ac:cxnSpMkLst>
        </pc:cxnChg>
        <pc:cxnChg chg="add mod">
          <ac:chgData name="Jia Jones" userId="a3b0c72f-e186-4738-b8d6-28e077c699c2" providerId="ADAL" clId="{61DAA024-F5F8-43EC-9B0A-FFE5A2F563BA}" dt="2024-12-01T17:08:44.802" v="3009" actId="1076"/>
          <ac:cxnSpMkLst>
            <pc:docMk/>
            <pc:sldMk cId="3163370101" sldId="261"/>
            <ac:cxnSpMk id="105" creationId="{D5C4AA17-F390-F687-991E-EDB4DB8C45E8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106" creationId="{32E9E53D-5E87-DDC5-9B4A-CA897F9D5BB2}"/>
          </ac:cxnSpMkLst>
        </pc:cxnChg>
        <pc:cxnChg chg="add mod">
          <ac:chgData name="Jia Jones" userId="a3b0c72f-e186-4738-b8d6-28e077c699c2" providerId="ADAL" clId="{61DAA024-F5F8-43EC-9B0A-FFE5A2F563BA}" dt="2024-11-28T05:03:50.550" v="2889" actId="14100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addSp delSp modSp mod modNotesTx">
        <pc:chgData name="Jia Jones" userId="a3b0c72f-e186-4738-b8d6-28e077c699c2" providerId="ADAL" clId="{61DAA024-F5F8-43EC-9B0A-FFE5A2F563BA}" dt="2024-12-02T03:04:22.863" v="3467" actId="1076"/>
        <pc:sldMkLst>
          <pc:docMk/>
          <pc:sldMk cId="3192155169" sldId="262"/>
        </pc:sldMkLst>
        <pc:picChg chg="add mod">
          <ac:chgData name="Jia Jones" userId="a3b0c72f-e186-4738-b8d6-28e077c699c2" providerId="ADAL" clId="{61DAA024-F5F8-43EC-9B0A-FFE5A2F563BA}" dt="2024-12-02T03:04:22.863" v="3467" actId="1076"/>
          <ac:picMkLst>
            <pc:docMk/>
            <pc:sldMk cId="3192155169" sldId="262"/>
            <ac:picMk id="2" creationId="{8F154AC5-6D48-08DA-479D-C6F9C47FA923}"/>
          </ac:picMkLst>
        </pc:picChg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del mod">
          <ac:chgData name="Jia Jones" userId="a3b0c72f-e186-4738-b8d6-28e077c699c2" providerId="ADAL" clId="{61DAA024-F5F8-43EC-9B0A-FFE5A2F563BA}" dt="2024-12-01T17:12:48.021" v="3032" actId="478"/>
          <ac:picMkLst>
            <pc:docMk/>
            <pc:sldMk cId="3192155169" sldId="262"/>
            <ac:picMk id="8" creationId="{A306073B-68D9-4CD3-4EE5-4B6F6ABF4E21}"/>
          </ac:picMkLst>
        </pc:picChg>
        <pc:picChg chg="add del mod">
          <ac:chgData name="Jia Jones" userId="a3b0c72f-e186-4738-b8d6-28e077c699c2" providerId="ADAL" clId="{61DAA024-F5F8-43EC-9B0A-FFE5A2F563BA}" dt="2024-12-02T03:04:10.710" v="3461" actId="478"/>
          <ac:picMkLst>
            <pc:docMk/>
            <pc:sldMk cId="3192155169" sldId="262"/>
            <ac:picMk id="1026" creationId="{369B355C-1A5A-F668-84D5-819757F979AF}"/>
          </ac:picMkLst>
        </pc:picChg>
      </pc:sldChg>
      <pc:sldChg chg="addSp delSp mod modNotesTx">
        <pc:chgData name="Jia Jones" userId="a3b0c72f-e186-4738-b8d6-28e077c699c2" providerId="ADAL" clId="{61DAA024-F5F8-43EC-9B0A-FFE5A2F563BA}" dt="2024-12-02T02:42:52.506" v="3445" actId="22"/>
        <pc:sldMkLst>
          <pc:docMk/>
          <pc:sldMk cId="1835518684" sldId="263"/>
        </pc:sldMkLst>
        <pc:picChg chg="add del">
          <ac:chgData name="Jia Jones" userId="a3b0c72f-e186-4738-b8d6-28e077c699c2" providerId="ADAL" clId="{61DAA024-F5F8-43EC-9B0A-FFE5A2F563BA}" dt="2024-12-02T02:42:52.261" v="3444" actId="478"/>
          <ac:picMkLst>
            <pc:docMk/>
            <pc:sldMk cId="1835518684" sldId="263"/>
            <ac:picMk id="3" creationId="{271965D4-1C48-3FA7-D98E-9BBBD1D9BDDF}"/>
          </ac:picMkLst>
        </pc:picChg>
        <pc:picChg chg="add">
          <ac:chgData name="Jia Jones" userId="a3b0c72f-e186-4738-b8d6-28e077c699c2" providerId="ADAL" clId="{61DAA024-F5F8-43EC-9B0A-FFE5A2F563BA}" dt="2024-12-02T02:42:52.506" v="3445" actId="22"/>
          <ac:picMkLst>
            <pc:docMk/>
            <pc:sldMk cId="1835518684" sldId="263"/>
            <ac:picMk id="8" creationId="{1CC687E5-FAC9-3832-9E53-A790F09908AC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2-02T03:09:21.792" v="3511" actId="20577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2-02T03:09:21.792" v="3511" actId="20577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delSp modSp add mod modNotesTx">
        <pc:chgData name="Jia Jones" userId="a3b0c72f-e186-4738-b8d6-28e077c699c2" providerId="ADAL" clId="{61DAA024-F5F8-43EC-9B0A-FFE5A2F563BA}" dt="2024-12-02T03:13:45.172" v="3702" actId="20577"/>
        <pc:sldMkLst>
          <pc:docMk/>
          <pc:sldMk cId="828747021" sldId="266"/>
        </pc:sldMkLst>
        <pc:spChg chg="add del mod">
          <ac:chgData name="Jia Jones" userId="a3b0c72f-e186-4738-b8d6-28e077c699c2" providerId="ADAL" clId="{61DAA024-F5F8-43EC-9B0A-FFE5A2F563BA}" dt="2024-12-01T21:33:07.011" v="3229" actId="478"/>
          <ac:spMkLst>
            <pc:docMk/>
            <pc:sldMk cId="828747021" sldId="266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2-02T03:13:45.172" v="3702" actId="20577"/>
          <ac:spMkLst>
            <pc:docMk/>
            <pc:sldMk cId="828747021" sldId="266"/>
            <ac:spMk id="3" creationId="{710E913D-711C-4CB5-647E-B0767990C93C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del mod ord modNotesTx">
        <pc:chgData name="Jia Jones" userId="a3b0c72f-e186-4738-b8d6-28e077c699c2" providerId="ADAL" clId="{61DAA024-F5F8-43EC-9B0A-FFE5A2F563BA}" dt="2024-12-02T03:17:12.234" v="3705" actId="47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2-02T02:11:17.096" v="3440" actId="14100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spChg chg="add mod">
          <ac:chgData name="Jia Jones" userId="a3b0c72f-e186-4738-b8d6-28e077c699c2" providerId="ADAL" clId="{61DAA024-F5F8-43EC-9B0A-FFE5A2F563BA}" dt="2024-12-02T02:11:06.692" v="3438" actId="1076"/>
          <ac:spMkLst>
            <pc:docMk/>
            <pc:sldMk cId="60783217" sldId="267"/>
            <ac:spMk id="15" creationId="{5283D054-9531-359E-4495-DD6640300AFC}"/>
          </ac:spMkLst>
        </pc:spChg>
        <pc:grpChg chg="mod">
          <ac:chgData name="Jia Jones" userId="a3b0c72f-e186-4738-b8d6-28e077c699c2" providerId="ADAL" clId="{61DAA024-F5F8-43EC-9B0A-FFE5A2F563BA}" dt="2024-12-02T02:11:06.692" v="3438" actId="1076"/>
          <ac:grpSpMkLst>
            <pc:docMk/>
            <pc:sldMk cId="60783217" sldId="267"/>
            <ac:grpSpMk id="6" creationId="{6773178C-E067-896D-2C1C-D44FF635F712}"/>
          </ac:grpSpMkLst>
        </pc:grpChg>
        <pc:grpChg chg="mod">
          <ac:chgData name="Jia Jones" userId="a3b0c72f-e186-4738-b8d6-28e077c699c2" providerId="ADAL" clId="{61DAA024-F5F8-43EC-9B0A-FFE5A2F563BA}" dt="2024-12-01T17:54:52.113" v="3041"/>
          <ac:grpSpMkLst>
            <pc:docMk/>
            <pc:sldMk cId="60783217" sldId="267"/>
            <ac:grpSpMk id="13" creationId="{BB698E32-4793-D49B-7EDC-98227DCEFC94}"/>
          </ac:grpSpMkLst>
        </pc:grpChg>
        <pc:grpChg chg="del mod">
          <ac:chgData name="Jia Jones" userId="a3b0c72f-e186-4738-b8d6-28e077c699c2" providerId="ADAL" clId="{61DAA024-F5F8-43EC-9B0A-FFE5A2F563BA}" dt="2024-12-02T02:10:50.139" v="3435"/>
          <ac:grpSpMkLst>
            <pc:docMk/>
            <pc:sldMk cId="60783217" sldId="267"/>
            <ac:grpSpMk id="18" creationId="{3FFC1349-63EE-7C1B-0749-10C1886C539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7" creationId="{650837B4-9539-73E3-DD12-97F0AFD9A80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30" creationId="{5D65D07B-CB8B-AE33-29C0-B47F62B63B04}"/>
          </ac:grpSpMkLst>
        </pc:grpChg>
        <pc:grpChg chg="mod">
          <ac:chgData name="Jia Jones" userId="a3b0c72f-e186-4738-b8d6-28e077c699c2" providerId="ADAL" clId="{61DAA024-F5F8-43EC-9B0A-FFE5A2F563BA}" dt="2024-11-28T02:53:16.551" v="2392"/>
          <ac:grpSpMkLst>
            <pc:docMk/>
            <pc:sldMk cId="60783217" sldId="267"/>
            <ac:grpSpMk id="34" creationId="{DF9F5106-AE43-4A94-C7D7-3E353AB74B8F}"/>
          </ac:grpSpMkLst>
        </pc:grpChg>
        <pc:grpChg chg="mod">
          <ac:chgData name="Jia Jones" userId="a3b0c72f-e186-4738-b8d6-28e077c699c2" providerId="ADAL" clId="{61DAA024-F5F8-43EC-9B0A-FFE5A2F563BA}" dt="2024-11-28T02:53:20.091" v="2397"/>
          <ac:grpSpMkLst>
            <pc:docMk/>
            <pc:sldMk cId="60783217" sldId="267"/>
            <ac:grpSpMk id="36" creationId="{29FADE57-6AB0-CB96-6F76-C67A22812988}"/>
          </ac:grpSpMkLst>
        </pc:grpChg>
        <pc:grpChg chg="mod">
          <ac:chgData name="Jia Jones" userId="a3b0c72f-e186-4738-b8d6-28e077c699c2" providerId="ADAL" clId="{61DAA024-F5F8-43EC-9B0A-FFE5A2F563BA}" dt="2024-11-28T02:53:28.504" v="2406"/>
          <ac:grpSpMkLst>
            <pc:docMk/>
            <pc:sldMk cId="60783217" sldId="267"/>
            <ac:grpSpMk id="42" creationId="{F6394C24-844E-4EC7-5704-AD41DF40B9A4}"/>
          </ac:grpSpMkLst>
        </pc:grpChg>
        <pc:grpChg chg="del mod">
          <ac:chgData name="Jia Jones" userId="a3b0c72f-e186-4738-b8d6-28e077c699c2" providerId="ADAL" clId="{61DAA024-F5F8-43EC-9B0A-FFE5A2F563BA}" dt="2024-11-28T02:53:39.565" v="2413"/>
          <ac:grpSpMkLst>
            <pc:docMk/>
            <pc:sldMk cId="60783217" sldId="267"/>
            <ac:grpSpMk id="46" creationId="{D8F73F8E-4D10-F3D9-2FA1-4EC3CD935211}"/>
          </ac:grpSpMkLst>
        </pc:grpChg>
        <pc:grpChg chg="del mod">
          <ac:chgData name="Jia Jones" userId="a3b0c72f-e186-4738-b8d6-28e077c699c2" providerId="ADAL" clId="{61DAA024-F5F8-43EC-9B0A-FFE5A2F563BA}" dt="2024-11-28T02:53:40.514" v="2415"/>
          <ac:grpSpMkLst>
            <pc:docMk/>
            <pc:sldMk cId="60783217" sldId="267"/>
            <ac:grpSpMk id="49" creationId="{BDE201BD-EB83-0DD0-EFD5-30BA43541CCA}"/>
          </ac:grpSpMkLst>
        </pc:grpChg>
        <pc:grpChg chg="add del mod">
          <ac:chgData name="Jia Jones" userId="a3b0c72f-e186-4738-b8d6-28e077c699c2" providerId="ADAL" clId="{61DAA024-F5F8-43EC-9B0A-FFE5A2F563BA}" dt="2024-11-28T02:53:52.699" v="2422"/>
          <ac:grpSpMkLst>
            <pc:docMk/>
            <pc:sldMk cId="60783217" sldId="267"/>
            <ac:grpSpMk id="51" creationId="{F74B5129-9D8D-FBBC-AC5F-D1592A1B4262}"/>
          </ac:grpSpMkLst>
        </pc:grpChg>
        <pc:grpChg chg="mod">
          <ac:chgData name="Jia Jones" userId="a3b0c72f-e186-4738-b8d6-28e077c699c2" providerId="ADAL" clId="{61DAA024-F5F8-43EC-9B0A-FFE5A2F563BA}" dt="2024-11-28T02:53:47.700" v="2420"/>
          <ac:grpSpMkLst>
            <pc:docMk/>
            <pc:sldMk cId="60783217" sldId="267"/>
            <ac:grpSpMk id="53" creationId="{1E99A94C-1849-101A-8FA3-26B0E3FB844C}"/>
          </ac:grpSpMkLst>
        </pc:grpChg>
        <pc:grpChg chg="mod">
          <ac:chgData name="Jia Jones" userId="a3b0c72f-e186-4738-b8d6-28e077c699c2" providerId="ADAL" clId="{61DAA024-F5F8-43EC-9B0A-FFE5A2F563BA}" dt="2024-12-02T02:11:06.692" v="3438" actId="1076"/>
          <ac:grpSpMkLst>
            <pc:docMk/>
            <pc:sldMk cId="60783217" sldId="267"/>
            <ac:grpSpMk id="55" creationId="{D9068134-09FF-E128-6FD5-10ED01AF3727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2-02T02:11:06.692" v="3438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2-02T02:11:06.692" v="3438" actId="1076"/>
          <ac:picMkLst>
            <pc:docMk/>
            <pc:sldMk cId="60783217" sldId="267"/>
            <ac:picMk id="10" creationId="{933E71F2-9F22-4F86-CFEC-837D4391A204}"/>
          </ac:picMkLst>
        </pc:pic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7" creationId="{9036923E-9DC9-8E8A-CA74-976D05506352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9" creationId="{2C427A7F-A006-276C-FD77-C8B792CD7BE7}"/>
          </ac:inkMkLst>
        </pc:inkChg>
        <pc:inkChg chg="del">
          <ac:chgData name="Jia Jones" userId="a3b0c72f-e186-4738-b8d6-28e077c699c2" providerId="ADAL" clId="{61DAA024-F5F8-43EC-9B0A-FFE5A2F563BA}" dt="2024-12-02T02:10:50.139" v="3435"/>
          <ac:inkMkLst>
            <pc:docMk/>
            <pc:sldMk cId="60783217" sldId="267"/>
            <ac:inkMk id="11" creationId="{4B20B45B-56C5-6A2E-06FF-6F287CEDE186}"/>
          </ac:inkMkLst>
        </pc:inkChg>
        <pc:inkChg chg="add del">
          <ac:chgData name="Jia Jones" userId="a3b0c72f-e186-4738-b8d6-28e077c699c2" providerId="ADAL" clId="{61DAA024-F5F8-43EC-9B0A-FFE5A2F563BA}" dt="2024-11-28T02:45:55.297" v="2300" actId="9405"/>
          <ac:inkMkLst>
            <pc:docMk/>
            <pc:sldMk cId="60783217" sldId="267"/>
            <ac:inkMk id="11" creationId="{4D2DDA19-5896-EBBB-8F3D-AADCE576354A}"/>
          </ac:inkMkLst>
        </pc:inkChg>
        <pc:inkChg chg="add mod">
          <ac:chgData name="Jia Jones" userId="a3b0c72f-e186-4738-b8d6-28e077c699c2" providerId="ADAL" clId="{61DAA024-F5F8-43EC-9B0A-FFE5A2F563BA}" dt="2024-12-01T17:54:52.113" v="3041"/>
          <ac:inkMkLst>
            <pc:docMk/>
            <pc:sldMk cId="60783217" sldId="267"/>
            <ac:inkMk id="11" creationId="{82376FEB-2417-F159-8F9E-980518CABFB9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2" creationId="{0FB08E97-68C3-7C76-DEA7-F1E2B1D24127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12" creationId="{F54434DE-4D5F-F9B1-593C-CCCC52924F48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3" creationId="{5291FFC6-B3D8-CF25-0176-9815BF1239B5}"/>
          </ac:inkMkLst>
        </pc:inkChg>
        <pc:inkChg chg="del mod">
          <ac:chgData name="Jia Jones" userId="a3b0c72f-e186-4738-b8d6-28e077c699c2" providerId="ADAL" clId="{61DAA024-F5F8-43EC-9B0A-FFE5A2F563BA}" dt="2024-12-02T02:10:51.264" v="3436"/>
          <ac:inkMkLst>
            <pc:docMk/>
            <pc:sldMk cId="60783217" sldId="267"/>
            <ac:inkMk id="13" creationId="{56358FAB-9F70-44D0-0980-955BA2C8748A}"/>
          </ac:inkMkLst>
        </pc:inkChg>
        <pc:inkChg chg="add del">
          <ac:chgData name="Jia Jones" userId="a3b0c72f-e186-4738-b8d6-28e077c699c2" providerId="ADAL" clId="{61DAA024-F5F8-43EC-9B0A-FFE5A2F563BA}" dt="2024-11-28T02:45:54.782" v="2299" actId="9405"/>
          <ac:inkMkLst>
            <pc:docMk/>
            <pc:sldMk cId="60783217" sldId="267"/>
            <ac:inkMk id="14" creationId="{77AA8C83-8EAE-1F93-1A95-3240F2B3448E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14" creationId="{914BFAF2-1EFD-DC8F-90CF-DCEFB91444A9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16" creationId="{19EA36C2-0181-85AB-8921-3E0F308EF9C2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del">
          <ac:chgData name="Jia Jones" userId="a3b0c72f-e186-4738-b8d6-28e077c699c2" providerId="ADAL" clId="{61DAA024-F5F8-43EC-9B0A-FFE5A2F563BA}" dt="2024-11-28T02:52:58.935" v="2369" actId="9405"/>
          <ac:inkMkLst>
            <pc:docMk/>
            <pc:sldMk cId="60783217" sldId="267"/>
            <ac:inkMk id="17" creationId="{9165B33D-0695-6160-53EA-EF0318160B99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17" creationId="{E6F18DB0-1A94-25F0-9F20-AAF27AD18C4B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8" creationId="{8EE84806-0C96-9096-5827-A1793890EEE2}"/>
          </ac:inkMkLst>
        </pc:inkChg>
        <pc:inkChg chg="add">
          <ac:chgData name="Jia Jones" userId="a3b0c72f-e186-4738-b8d6-28e077c699c2" providerId="ADAL" clId="{61DAA024-F5F8-43EC-9B0A-FFE5A2F563BA}" dt="2024-12-01T17:55:22.657" v="3048" actId="9405"/>
          <ac:inkMkLst>
            <pc:docMk/>
            <pc:sldMk cId="60783217" sldId="267"/>
            <ac:inkMk id="18" creationId="{97D136CE-BF94-651B-8EB0-F3068438A60D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9" creationId="{85D228C8-6219-53E8-64C0-6EC4FB06C202}"/>
          </ac:inkMkLst>
        </pc:inkChg>
        <pc:inkChg chg="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20" creationId="{50F204FF-81F6-29A3-39EE-E46ACA6141D0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0" creationId="{73475594-BAD9-F034-6E8D-056C1E448EE6}"/>
          </ac:inkMkLst>
        </pc:inkChg>
        <pc:inkChg chg="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21" creationId="{69AC178C-BB2A-1032-3AF4-08161A53C74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23" creationId="{31B7D61C-3454-5C50-E31A-54E4532148C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4" creationId="{56362308-DBD9-F0EE-4350-6088D175339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26" creationId="{900404E9-2E4B-9594-2AD4-3714B970CFA1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8" creationId="{31557660-3543-0537-A10F-AD655A8EDF2A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9" creationId="{E121846F-D2B4-8FDD-F488-35DEC0EC4D9A}"/>
          </ac:inkMkLst>
        </pc:inkChg>
        <pc:inkChg chg="add del mod">
          <ac:chgData name="Jia Jones" userId="a3b0c72f-e186-4738-b8d6-28e077c699c2" providerId="ADAL" clId="{61DAA024-F5F8-43EC-9B0A-FFE5A2F563BA}" dt="2024-11-28T02:53:20.302" v="2398" actId="9405"/>
          <ac:inkMkLst>
            <pc:docMk/>
            <pc:sldMk cId="60783217" sldId="267"/>
            <ac:inkMk id="31" creationId="{C45A479B-73AF-CC04-387B-F51052570ABC}"/>
          </ac:inkMkLst>
        </pc:inkChg>
        <pc:inkChg chg="add del mod">
          <ac:chgData name="Jia Jones" userId="a3b0c72f-e186-4738-b8d6-28e077c699c2" providerId="ADAL" clId="{61DAA024-F5F8-43EC-9B0A-FFE5A2F563BA}" dt="2024-11-28T02:53:16.783" v="2393" actId="9405"/>
          <ac:inkMkLst>
            <pc:docMk/>
            <pc:sldMk cId="60783217" sldId="267"/>
            <ac:inkMk id="32" creationId="{C9A8EC5D-CA2D-9C48-DDEC-A1A1FEB5D082}"/>
          </ac:inkMkLst>
        </pc:inkChg>
        <pc:inkChg chg="add del mod">
          <ac:chgData name="Jia Jones" userId="a3b0c72f-e186-4738-b8d6-28e077c699c2" providerId="ADAL" clId="{61DAA024-F5F8-43EC-9B0A-FFE5A2F563BA}" dt="2024-11-28T02:53:16.551" v="2392"/>
          <ac:inkMkLst>
            <pc:docMk/>
            <pc:sldMk cId="60783217" sldId="267"/>
            <ac:inkMk id="33" creationId="{89F8C328-A8DD-9B80-863D-6410B08A9AB5}"/>
          </ac:inkMkLst>
        </pc:inkChg>
        <pc:inkChg chg="add del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35" creationId="{315A7B1F-AA17-3CE2-4F82-7CF4DA352C6F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37" creationId="{E470AB8E-1AFF-11FF-ED5B-FEC0EC26FF08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38" creationId="{CDB49362-9B04-4BC0-49E2-708E4FD7408B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39" creationId="{73A10C35-1D79-5671-06F8-E870BF5D5698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40" creationId="{DEA283C4-59B0-052F-00E5-88134C5A2204}"/>
          </ac:inkMkLst>
        </pc:inkChg>
        <pc:inkChg chg="add del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1" creationId="{14BEE340-747C-08A2-0A02-B4214B04D0C7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3" creationId="{B541517E-3FFA-109B-AAE7-19DCEAB1D41C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4" creationId="{EAB22F7D-E54A-0050-764B-1454CBB73419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5" creationId="{B8BEF1E0-1972-DF9D-2353-C817EF3D4B22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7" creationId="{461F6F3C-D8F2-532E-701D-9B880E0F5A0C}"/>
          </ac:inkMkLst>
        </pc:inkChg>
        <pc:inkChg chg="add del mod">
          <ac:chgData name="Jia Jones" userId="a3b0c72f-e186-4738-b8d6-28e077c699c2" providerId="ADAL" clId="{61DAA024-F5F8-43EC-9B0A-FFE5A2F563BA}" dt="2024-11-28T02:53:42.536" v="2416"/>
          <ac:inkMkLst>
            <pc:docMk/>
            <pc:sldMk cId="60783217" sldId="267"/>
            <ac:inkMk id="48" creationId="{2B3C354F-E214-C6EB-A20E-10B8BA5BD751}"/>
          </ac:inkMkLst>
        </pc:inkChg>
        <pc:inkChg chg="add mod">
          <ac:chgData name="Jia Jones" userId="a3b0c72f-e186-4738-b8d6-28e077c699c2" providerId="ADAL" clId="{61DAA024-F5F8-43EC-9B0A-FFE5A2F563BA}" dt="2024-12-02T02:11:06.692" v="3438" actId="1076"/>
          <ac:inkMkLst>
            <pc:docMk/>
            <pc:sldMk cId="60783217" sldId="267"/>
            <ac:inkMk id="50" creationId="{A20F35A5-0183-187D-3FE4-FE346FDB7436}"/>
          </ac:inkMkLst>
        </pc:inkChg>
        <pc:inkChg chg="add del mod">
          <ac:chgData name="Jia Jones" userId="a3b0c72f-e186-4738-b8d6-28e077c699c2" providerId="ADAL" clId="{61DAA024-F5F8-43EC-9B0A-FFE5A2F563BA}" dt="2024-11-28T02:53:47.700" v="2420"/>
          <ac:inkMkLst>
            <pc:docMk/>
            <pc:sldMk cId="60783217" sldId="267"/>
            <ac:inkMk id="52" creationId="{8F66CF39-F23A-2833-6CAE-70388374CBD3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4" creationId="{74D96753-33D1-D490-F89D-0EA62A521A87}"/>
          </ac:inkMkLst>
        </pc:inkChg>
      </pc:sldChg>
      <pc:sldChg chg="addSp modSp add mod ord modNotesTx">
        <pc:chgData name="Jia Jones" userId="a3b0c72f-e186-4738-b8d6-28e077c699c2" providerId="ADAL" clId="{61DAA024-F5F8-43EC-9B0A-FFE5A2F563BA}" dt="2024-12-02T03:16:36.873" v="3704" actId="404"/>
        <pc:sldMkLst>
          <pc:docMk/>
          <pc:sldMk cId="2490590359" sldId="268"/>
        </pc:sldMkLst>
        <pc:spChg chg="add mod">
          <ac:chgData name="Jia Jones" userId="a3b0c72f-e186-4738-b8d6-28e077c699c2" providerId="ADAL" clId="{61DAA024-F5F8-43EC-9B0A-FFE5A2F563BA}" dt="2024-12-02T03:16:36.873" v="3704" actId="404"/>
          <ac:spMkLst>
            <pc:docMk/>
            <pc:sldMk cId="2490590359" sldId="268"/>
            <ac:spMk id="3" creationId="{A4AF25D2-CCC1-2483-5518-E0D5141BCA34}"/>
          </ac:spMkLst>
        </pc:spChg>
        <pc:spChg chg="mod">
          <ac:chgData name="Jia Jones" userId="a3b0c72f-e186-4738-b8d6-28e077c699c2" providerId="ADAL" clId="{61DAA024-F5F8-43EC-9B0A-FFE5A2F563BA}" dt="2024-11-25T03:34:57.694" v="1784" actId="20577"/>
          <ac:spMkLst>
            <pc:docMk/>
            <pc:sldMk cId="2490590359" sldId="268"/>
            <ac:spMk id="6" creationId="{5EE7CEDC-FCBD-A471-D3FA-48F734209F83}"/>
          </ac:spMkLst>
        </pc:spChg>
      </pc:sldChg>
      <pc:sldChg chg="new del">
        <pc:chgData name="Jia Jones" userId="a3b0c72f-e186-4738-b8d6-28e077c699c2" providerId="ADAL" clId="{61DAA024-F5F8-43EC-9B0A-FFE5A2F563BA}" dt="2024-11-28T02:33:24.588" v="1960" actId="680"/>
        <pc:sldMkLst>
          <pc:docMk/>
          <pc:sldMk cId="153649918" sldId="269"/>
        </pc:sldMkLst>
      </pc:sldChg>
      <pc:sldChg chg="addSp delSp modSp add mod modNotesTx">
        <pc:chgData name="Jia Jones" userId="a3b0c72f-e186-4738-b8d6-28e077c699c2" providerId="ADAL" clId="{61DAA024-F5F8-43EC-9B0A-FFE5A2F563BA}" dt="2024-12-02T02:40:03.873" v="3443" actId="404"/>
        <pc:sldMkLst>
          <pc:docMk/>
          <pc:sldMk cId="269953478" sldId="269"/>
        </pc:sldMkLst>
        <pc:spChg chg="mod">
          <ac:chgData name="Jia Jones" userId="a3b0c72f-e186-4738-b8d6-28e077c699c2" providerId="ADAL" clId="{61DAA024-F5F8-43EC-9B0A-FFE5A2F563BA}" dt="2024-11-28T02:45:24.034" v="2296" actId="313"/>
          <ac:spMkLst>
            <pc:docMk/>
            <pc:sldMk cId="269953478" sldId="269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2-02T02:40:03.873" v="3443" actId="404"/>
          <ac:spMkLst>
            <pc:docMk/>
            <pc:sldMk cId="269953478" sldId="269"/>
            <ac:spMk id="3" creationId="{4CB58A25-97D8-F1E1-88E3-EDFD69BD8519}"/>
          </ac:spMkLst>
        </pc:spChg>
        <pc:spChg chg="mod">
          <ac:chgData name="Jia Jones" userId="a3b0c72f-e186-4738-b8d6-28e077c699c2" providerId="ADAL" clId="{61DAA024-F5F8-43EC-9B0A-FFE5A2F563BA}" dt="2024-11-28T02:45:08.190" v="2293" actId="20577"/>
          <ac:spMkLst>
            <pc:docMk/>
            <pc:sldMk cId="269953478" sldId="269"/>
            <ac:spMk id="6" creationId="{5EE7CEDC-FCBD-A471-D3FA-48F734209F83}"/>
          </ac:spMkLst>
        </pc:spChg>
        <pc:inkChg chg="add del">
          <ac:chgData name="Jia Jones" userId="a3b0c72f-e186-4738-b8d6-28e077c699c2" providerId="ADAL" clId="{61DAA024-F5F8-43EC-9B0A-FFE5A2F563BA}" dt="2024-12-01T17:55:47.862" v="3050" actId="478"/>
          <ac:inkMkLst>
            <pc:docMk/>
            <pc:sldMk cId="269953478" sldId="269"/>
            <ac:inkMk id="8" creationId="{BEBA0F4D-6CAF-FBC8-C831-9AEE4A5AACF0}"/>
          </ac:inkMkLst>
        </pc:inkChg>
      </pc:sldChg>
      <pc:sldChg chg="add del setBg">
        <pc:chgData name="Jia Jones" userId="a3b0c72f-e186-4738-b8d6-28e077c699c2" providerId="ADAL" clId="{61DAA024-F5F8-43EC-9B0A-FFE5A2F563BA}" dt="2024-11-28T02:33:29.770" v="1962"/>
        <pc:sldMkLst>
          <pc:docMk/>
          <pc:sldMk cId="1617311359" sldId="269"/>
        </pc:sldMkLst>
      </pc:sldChg>
    </pc:docChg>
  </pc:docChgLst>
  <pc:docChgLst>
    <pc:chgData name="Jia Jones" userId="a3b0c72f-e186-4738-b8d6-28e077c699c2" providerId="ADAL" clId="{498019F4-6025-4BDC-98B8-AC161C7FF662}"/>
    <pc:docChg chg="undo custSel modSld sldOrd">
      <pc:chgData name="Jia Jones" userId="a3b0c72f-e186-4738-b8d6-28e077c699c2" providerId="ADAL" clId="{498019F4-6025-4BDC-98B8-AC161C7FF662}" dt="2024-12-02T01:55:30.682" v="14"/>
      <pc:docMkLst>
        <pc:docMk/>
      </pc:docMkLst>
      <pc:sldChg chg="modSp mod">
        <pc:chgData name="Jia Jones" userId="a3b0c72f-e186-4738-b8d6-28e077c699c2" providerId="ADAL" clId="{498019F4-6025-4BDC-98B8-AC161C7FF662}" dt="2024-12-02T00:47:13.180" v="9" actId="14100"/>
        <pc:sldMkLst>
          <pc:docMk/>
          <pc:sldMk cId="3163370101" sldId="261"/>
        </pc:sldMkLst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47" creationId="{B35FC4B6-E3D1-AE48-E33E-677E0C537C17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1" creationId="{A1E7B7B1-6257-6035-235E-F06C673B2C39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3" creationId="{E74ED01E-5BBD-5CD6-16B7-1EEE575FAB7E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5" creationId="{03B95D01-BEA6-1575-6D1A-71F7C22DE555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76" creationId="{23DAA177-A56B-188C-C993-3F0F39669925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77" creationId="{6C71C0EE-C063-873D-35CC-5745E9FB8F78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82" creationId="{91075453-0D0B-5125-542A-EA3FCFBAD87A}"/>
          </ac:spMkLst>
        </pc:spChg>
        <pc:grpChg chg="mod">
          <ac:chgData name="Jia Jones" userId="a3b0c72f-e186-4738-b8d6-28e077c699c2" providerId="ADAL" clId="{498019F4-6025-4BDC-98B8-AC161C7FF662}" dt="2024-12-02T00:46:58.318" v="7" actId="1076"/>
          <ac:grpSpMkLst>
            <pc:docMk/>
            <pc:sldMk cId="3163370101" sldId="261"/>
            <ac:grpSpMk id="122" creationId="{0391014C-53A7-BE00-1823-D0D47DBE361E}"/>
          </ac:grpSpMkLst>
        </pc:grp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" creationId="{0D0AC8BF-4B46-7C0A-3997-EACA6B21E5B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9" creationId="{68D8C180-4D97-AE22-56B9-65B86C98A37D}"/>
          </ac:cxnSpMkLst>
        </pc:cxnChg>
        <pc:cxnChg chg="mod">
          <ac:chgData name="Jia Jones" userId="a3b0c72f-e186-4738-b8d6-28e077c699c2" providerId="ADAL" clId="{498019F4-6025-4BDC-98B8-AC161C7FF662}" dt="2024-12-02T00:47:13.180" v="9" actId="14100"/>
          <ac:cxnSpMkLst>
            <pc:docMk/>
            <pc:sldMk cId="3163370101" sldId="261"/>
            <ac:cxnSpMk id="42" creationId="{7A62EC61-1D53-1A33-EF76-D8D91CBF359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45" creationId="{96DC83D6-9303-D80F-6F87-CAE67B0DD613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49" creationId="{828769FE-058C-06FD-1027-02950535992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52" creationId="{BF03D1F6-4C19-5B94-9B9C-B5FDD93DB8F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54" creationId="{31AAA241-2544-2133-7921-1C006BB8777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67" creationId="{D3F1DC57-4FC7-934F-CDF1-B2D86B49DB8E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69" creationId="{EBCC635F-F877-4A8E-24D5-DE4C3DC334F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73" creationId="{F7783684-09BD-D69A-7CD5-16D1BD127B60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74" creationId="{D5645AF4-2EDB-FF98-E9E9-028A659D5BC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83" creationId="{028724DD-CF93-CFE3-F0FD-F37EE082D83A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85" creationId="{458452CE-5053-95BB-6A99-5B7CCD19C58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4" creationId="{3B1396A3-1F21-3E4A-F399-01403B7A54CC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5" creationId="{31AC3DDC-C098-F230-F9A9-5D8AB34D506A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7" creationId="{01FE6647-53DB-0948-EE70-40C31D979A40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0" creationId="{D8EB59E1-D124-E15E-1B9D-EE06FD41DED7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5" creationId="{D5C4AA17-F390-F687-991E-EDB4DB8C45E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6" creationId="{32E9E53D-5E87-DDC5-9B4A-CA897F9D5BB2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ord">
        <pc:chgData name="Jia Jones" userId="a3b0c72f-e186-4738-b8d6-28e077c699c2" providerId="ADAL" clId="{498019F4-6025-4BDC-98B8-AC161C7FF662}" dt="2024-12-02T00:54:49.781" v="11"/>
        <pc:sldMkLst>
          <pc:docMk/>
          <pc:sldMk cId="1835518684" sldId="263"/>
        </pc:sldMkLst>
      </pc:sldChg>
      <pc:sldChg chg="addSp delSp modSp mod">
        <pc:chgData name="Jia Jones" userId="a3b0c72f-e186-4738-b8d6-28e077c699c2" providerId="ADAL" clId="{498019F4-6025-4BDC-98B8-AC161C7FF662}" dt="2024-12-02T01:55:30.682" v="14"/>
        <pc:sldMkLst>
          <pc:docMk/>
          <pc:sldMk cId="60783217" sldId="267"/>
        </pc:sldMkLst>
        <pc:spChg chg="mod">
          <ac:chgData name="Jia Jones" userId="a3b0c72f-e186-4738-b8d6-28e077c699c2" providerId="ADAL" clId="{498019F4-6025-4BDC-98B8-AC161C7FF662}" dt="2024-12-01T23:32:24.759" v="1" actId="27636"/>
          <ac:spMkLst>
            <pc:docMk/>
            <pc:sldMk cId="60783217" sldId="267"/>
            <ac:spMk id="2" creationId="{14FD27D0-DF5A-0E25-1BD6-C9C50971C36A}"/>
          </ac:spMkLst>
        </pc:spChg>
        <pc:grpChg chg="del mod">
          <ac:chgData name="Jia Jones" userId="a3b0c72f-e186-4738-b8d6-28e077c699c2" providerId="ADAL" clId="{498019F4-6025-4BDC-98B8-AC161C7FF662}" dt="2024-12-01T23:32:37.782" v="5"/>
          <ac:grpSpMkLst>
            <pc:docMk/>
            <pc:sldMk cId="60783217" sldId="267"/>
            <ac:grpSpMk id="13" creationId="{BB698E32-4793-D49B-7EDC-98227DCEFC94}"/>
          </ac:grpSpMkLst>
        </pc:grpChg>
        <pc:grpChg chg="mod">
          <ac:chgData name="Jia Jones" userId="a3b0c72f-e186-4738-b8d6-28e077c699c2" providerId="ADAL" clId="{498019F4-6025-4BDC-98B8-AC161C7FF662}" dt="2024-12-02T01:55:30.682" v="14"/>
          <ac:grpSpMkLst>
            <pc:docMk/>
            <pc:sldMk cId="60783217" sldId="267"/>
            <ac:grpSpMk id="18" creationId="{3FFC1349-63EE-7C1B-0749-10C1886C5394}"/>
          </ac:grpSpMkLst>
        </pc:grpChg>
        <pc:inkChg chg="add mod">
          <ac:chgData name="Jia Jones" userId="a3b0c72f-e186-4738-b8d6-28e077c699c2" providerId="ADAL" clId="{498019F4-6025-4BDC-98B8-AC161C7FF662}" dt="2024-12-02T01:55:30.682" v="14"/>
          <ac:inkMkLst>
            <pc:docMk/>
            <pc:sldMk cId="60783217" sldId="267"/>
            <ac:inkMk id="11" creationId="{4B20B45B-56C5-6A2E-06FF-6F287CEDE186}"/>
          </ac:inkMkLst>
        </pc:inkChg>
        <pc:inkChg chg="del">
          <ac:chgData name="Jia Jones" userId="a3b0c72f-e186-4738-b8d6-28e077c699c2" providerId="ADAL" clId="{498019F4-6025-4BDC-98B8-AC161C7FF662}" dt="2024-12-01T23:32:37.782" v="5"/>
          <ac:inkMkLst>
            <pc:docMk/>
            <pc:sldMk cId="60783217" sldId="267"/>
            <ac:inkMk id="11" creationId="{82376FEB-2417-F159-8F9E-980518CABFB9}"/>
          </ac:inkMkLst>
        </pc:inkChg>
        <pc:inkChg chg="mod">
          <ac:chgData name="Jia Jones" userId="a3b0c72f-e186-4738-b8d6-28e077c699c2" providerId="ADAL" clId="{498019F4-6025-4BDC-98B8-AC161C7FF662}" dt="2024-12-01T23:32:37.782" v="5"/>
          <ac:inkMkLst>
            <pc:docMk/>
            <pc:sldMk cId="60783217" sldId="267"/>
            <ac:inkMk id="12" creationId="{F54434DE-4D5F-F9B1-593C-CCCC52924F48}"/>
          </ac:inkMkLst>
        </pc:inkChg>
        <pc:inkChg chg="add mod">
          <ac:chgData name="Jia Jones" userId="a3b0c72f-e186-4738-b8d6-28e077c699c2" providerId="ADAL" clId="{498019F4-6025-4BDC-98B8-AC161C7FF662}" dt="2024-12-02T01:55:30.682" v="14"/>
          <ac:inkMkLst>
            <pc:docMk/>
            <pc:sldMk cId="60783217" sldId="267"/>
            <ac:inkMk id="13" creationId="{56358FAB-9F70-44D0-0980-955BA2C8748A}"/>
          </ac:inkMkLst>
        </pc:inkChg>
        <pc:inkChg chg="del">
          <ac:chgData name="Jia Jones" userId="a3b0c72f-e186-4738-b8d6-28e077c699c2" providerId="ADAL" clId="{498019F4-6025-4BDC-98B8-AC161C7FF662}" dt="2024-12-01T23:32:24.667" v="0"/>
          <ac:inkMkLst>
            <pc:docMk/>
            <pc:sldMk cId="60783217" sldId="267"/>
            <ac:inkMk id="18" creationId="{97D136CE-BF94-651B-8EB0-F3068438A60D}"/>
          </ac:inkMkLst>
        </pc:inkChg>
        <pc:inkChg chg="add del">
          <ac:chgData name="Jia Jones" userId="a3b0c72f-e186-4738-b8d6-28e077c699c2" providerId="ADAL" clId="{498019F4-6025-4BDC-98B8-AC161C7FF662}" dt="2024-12-01T23:32:31.293" v="3" actId="9405"/>
          <ac:inkMkLst>
            <pc:docMk/>
            <pc:sldMk cId="60783217" sldId="267"/>
            <ac:inkMk id="19" creationId="{F057FB16-89F3-E019-D869-C249AB4C4FD9}"/>
          </ac:inkMkLst>
        </pc:inkChg>
        <pc:inkChg chg="add">
          <ac:chgData name="Jia Jones" userId="a3b0c72f-e186-4738-b8d6-28e077c699c2" providerId="ADAL" clId="{498019F4-6025-4BDC-98B8-AC161C7FF662}" dt="2024-12-01T23:32:34.383" v="4" actId="9405"/>
          <ac:inkMkLst>
            <pc:docMk/>
            <pc:sldMk cId="60783217" sldId="267"/>
            <ac:inkMk id="20" creationId="{50F204FF-81F6-29A3-39EE-E46ACA6141D0}"/>
          </ac:inkMkLst>
        </pc:inkChg>
        <pc:inkChg chg="add">
          <ac:chgData name="Jia Jones" userId="a3b0c72f-e186-4738-b8d6-28e077c699c2" providerId="ADAL" clId="{498019F4-6025-4BDC-98B8-AC161C7FF662}" dt="2024-12-01T23:32:41.176" v="6" actId="9405"/>
          <ac:inkMkLst>
            <pc:docMk/>
            <pc:sldMk cId="60783217" sldId="267"/>
            <ac:inkMk id="21" creationId="{69AC178C-BB2A-1032-3AF4-08161A53C74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4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taken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5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elfitusa.com/blogs/health-and-wellness/calculate-tde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Easy to come up with concept and design idea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of new tools React allows made for easier website development than that of Vanilla JS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Setting up login and registration was quick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10E913D-711C-4CB5-647E-B0767990C93C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Time management was difficult as everyone had differing schedules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Ran out of time to implement some features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some trouble setting up SSL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Related Links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372315"/>
            <a:ext cx="12192000" cy="115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slide contains links related to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A25-97D8-F1E1-88E3-EDFD69BD8519}"/>
              </a:ext>
            </a:extLst>
          </p:cNvPr>
          <p:cNvSpPr txBox="1">
            <a:spLocks/>
          </p:cNvSpPr>
          <p:nvPr/>
        </p:nvSpPr>
        <p:spPr>
          <a:xfrm>
            <a:off x="0" y="2527068"/>
            <a:ext cx="12192000" cy="4330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Website: https://nc.matthewe.me/</a:t>
            </a:r>
          </a:p>
          <a:p>
            <a:pPr algn="l"/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GitHub: https://github.com/matt11matthew/NutritionCompass </a:t>
            </a:r>
          </a:p>
        </p:txBody>
      </p:sp>
    </p:spTree>
    <p:extLst>
      <p:ext uri="{BB962C8B-B14F-4D97-AF65-F5344CB8AC3E}">
        <p14:creationId xmlns:p14="http://schemas.microsoft.com/office/powerpoint/2010/main" val="269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484909" y="14130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Behind the Scenes Math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2D5C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F25D2-CCC1-2483-5518-E0D5141BCA34}"/>
              </a:ext>
            </a:extLst>
          </p:cNvPr>
          <p:cNvSpPr txBox="1"/>
          <p:nvPr/>
        </p:nvSpPr>
        <p:spPr>
          <a:xfrm>
            <a:off x="209550" y="1379577"/>
            <a:ext cx="117729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info used to calculate total daily energy expenditure (TDEE)</a:t>
            </a:r>
          </a:p>
          <a:p>
            <a:endParaRPr lang="en-US" sz="28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TDEE = Basil Metabolic Rate x Activity Factor</a:t>
            </a:r>
          </a:p>
          <a:p>
            <a:endParaRPr lang="en-US" sz="28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Women BMR = 655 + (9.6 X weight in kg) + (1.8 x height in cm) – (4.7 x age in yrs)</a:t>
            </a:r>
          </a:p>
          <a:p>
            <a:endParaRPr lang="en-US" sz="28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Men BMR = 66 + (13.7 X weight in kg) + (5 x height in cm) – (6.8 x age in yrs)</a:t>
            </a:r>
          </a:p>
          <a:p>
            <a:endParaRPr lang="en-US" sz="28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Activity Factors: Low (1.2), Moderate (1.55), and High (1.725)</a:t>
            </a:r>
          </a:p>
          <a:p>
            <a:endParaRPr lang="en-US" sz="2000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4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 more information: </a:t>
            </a:r>
            <a:r>
              <a:rPr lang="en-US" sz="14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  <a:hlinkClick r:id="rId4"/>
              </a:rPr>
              <a:t>https://steelfitusa.com/blogs/health-and-wellness/calculate-tdee</a:t>
            </a:r>
            <a:r>
              <a:rPr lang="en-US" sz="14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endParaRPr lang="en-US" b="1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9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13" y="4959527"/>
            <a:ext cx="2180791" cy="669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359776" y="2946159"/>
            <a:ext cx="1424067" cy="125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41" y="4618495"/>
            <a:ext cx="2313370" cy="1156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660632" y="2935703"/>
            <a:ext cx="1267690" cy="1269537"/>
            <a:chOff x="8794215" y="1826775"/>
            <a:chExt cx="1267690" cy="1269537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8955229" y="1826775"/>
              <a:ext cx="945662" cy="963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8794215" y="2736898"/>
              <a:ext cx="1267690" cy="35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B9B4-C4AF-CEFE-B847-D7430109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41" y="2946158"/>
            <a:ext cx="1259082" cy="1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logo with a person in a suit&#10;&#10;Description automatically generated">
            <a:extLst>
              <a:ext uri="{FF2B5EF4-FFF2-40B4-BE49-F238E27FC236}">
                <a16:creationId xmlns:a16="http://schemas.microsoft.com/office/drawing/2014/main" id="{1B16A866-2EC8-104C-373A-BE6792836D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71" y="4494561"/>
            <a:ext cx="1426821" cy="12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CBDF3CF-CE54-39BD-7574-BB285D406532}"/>
              </a:ext>
            </a:extLst>
          </p:cNvPr>
          <p:cNvSpPr/>
          <p:nvPr/>
        </p:nvSpPr>
        <p:spPr>
          <a:xfrm>
            <a:off x="5943600" y="1340427"/>
            <a:ext cx="274320" cy="274320"/>
          </a:xfrm>
          <a:prstGeom prst="ellipse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56082"/>
                </a:solidFill>
              </a:ln>
              <a:solidFill>
                <a:srgbClr val="15608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C8BF-4B46-7C0A-3997-EACA6B21E5BB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6821977" y="6465546"/>
            <a:ext cx="3258865" cy="6408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50305-EEBC-8108-090C-F28320920A41}"/>
              </a:ext>
            </a:extLst>
          </p:cNvPr>
          <p:cNvCxnSpPr>
            <a:cxnSpLocks/>
          </p:cNvCxnSpPr>
          <p:nvPr/>
        </p:nvCxnSpPr>
        <p:spPr>
          <a:xfrm flipH="1">
            <a:off x="4249881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51E0C-2252-BED4-272A-C730BA852FD3}"/>
              </a:ext>
            </a:extLst>
          </p:cNvPr>
          <p:cNvCxnSpPr>
            <a:cxnSpLocks/>
          </p:cNvCxnSpPr>
          <p:nvPr/>
        </p:nvCxnSpPr>
        <p:spPr>
          <a:xfrm flipH="1">
            <a:off x="6321830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8C180-4D97-AE22-56B9-65B86C98A37D}"/>
              </a:ext>
            </a:extLst>
          </p:cNvPr>
          <p:cNvCxnSpPr>
            <a:cxnSpLocks/>
          </p:cNvCxnSpPr>
          <p:nvPr/>
        </p:nvCxnSpPr>
        <p:spPr>
          <a:xfrm flipV="1">
            <a:off x="10060016" y="6252360"/>
            <a:ext cx="0" cy="2195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35F5-8236-4826-FC09-E165CF7E48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49881" y="1452302"/>
            <a:ext cx="0" cy="848245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8E1AE-A2F5-F2A4-FDFF-7F39EAEA783D}"/>
              </a:ext>
            </a:extLst>
          </p:cNvPr>
          <p:cNvCxnSpPr>
            <a:cxnSpLocks/>
          </p:cNvCxnSpPr>
          <p:nvPr/>
        </p:nvCxnSpPr>
        <p:spPr>
          <a:xfrm>
            <a:off x="7897784" y="1452302"/>
            <a:ext cx="0" cy="81256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A52048-8982-2FE6-EB7D-42242C62B782}"/>
              </a:ext>
            </a:extLst>
          </p:cNvPr>
          <p:cNvSpPr/>
          <p:nvPr/>
        </p:nvSpPr>
        <p:spPr>
          <a:xfrm>
            <a:off x="7185662" y="2264871"/>
            <a:ext cx="1451954" cy="591503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Create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8C054D-D2F9-731E-2842-384EBFC7FED1}"/>
              </a:ext>
            </a:extLst>
          </p:cNvPr>
          <p:cNvSpPr/>
          <p:nvPr/>
        </p:nvSpPr>
        <p:spPr>
          <a:xfrm>
            <a:off x="3523904" y="2300547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BE2B6-20B1-9F87-CA1A-0149F7FBE409}"/>
              </a:ext>
            </a:extLst>
          </p:cNvPr>
          <p:cNvCxnSpPr>
            <a:cxnSpLocks/>
          </p:cNvCxnSpPr>
          <p:nvPr/>
        </p:nvCxnSpPr>
        <p:spPr>
          <a:xfrm flipV="1">
            <a:off x="4251844" y="2799154"/>
            <a:ext cx="0" cy="325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280B7D-41A4-EC51-99EE-B7AAE8A196B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97784" y="2856374"/>
            <a:ext cx="13855" cy="2683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66BA1-E537-8538-647A-16E0F7A83393}"/>
              </a:ext>
            </a:extLst>
          </p:cNvPr>
          <p:cNvCxnSpPr>
            <a:cxnSpLocks/>
          </p:cNvCxnSpPr>
          <p:nvPr/>
        </p:nvCxnSpPr>
        <p:spPr>
          <a:xfrm flipH="1">
            <a:off x="4229098" y="3099104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9F1FA3-6E1E-C594-1EC3-3E4149FA6DB3}"/>
              </a:ext>
            </a:extLst>
          </p:cNvPr>
          <p:cNvCxnSpPr>
            <a:cxnSpLocks/>
          </p:cNvCxnSpPr>
          <p:nvPr/>
        </p:nvCxnSpPr>
        <p:spPr>
          <a:xfrm flipH="1">
            <a:off x="6820592" y="3108645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1665E-2634-5A6B-CB49-CF8C12C88ACA}"/>
              </a:ext>
            </a:extLst>
          </p:cNvPr>
          <p:cNvCxnSpPr>
            <a:cxnSpLocks/>
          </p:cNvCxnSpPr>
          <p:nvPr/>
        </p:nvCxnSpPr>
        <p:spPr>
          <a:xfrm>
            <a:off x="5320145" y="3078322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3E1157-C187-8EE0-1448-6BD17DED2D26}"/>
              </a:ext>
            </a:extLst>
          </p:cNvPr>
          <p:cNvCxnSpPr>
            <a:cxnSpLocks/>
          </p:cNvCxnSpPr>
          <p:nvPr/>
        </p:nvCxnSpPr>
        <p:spPr>
          <a:xfrm>
            <a:off x="6830983" y="3088713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2EC61-1D53-1A33-EF76-D8D91CBF3591}"/>
              </a:ext>
            </a:extLst>
          </p:cNvPr>
          <p:cNvCxnSpPr>
            <a:cxnSpLocks/>
          </p:cNvCxnSpPr>
          <p:nvPr/>
        </p:nvCxnSpPr>
        <p:spPr>
          <a:xfrm flipH="1">
            <a:off x="3523904" y="3463945"/>
            <a:ext cx="5113712" cy="661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DC83D6-9303-D80F-6F87-CAE67B0DD61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366491" y="3447877"/>
            <a:ext cx="4618" cy="67888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5FC4B6-E3D1-AE48-E33E-677E0C537C17}"/>
              </a:ext>
            </a:extLst>
          </p:cNvPr>
          <p:cNvSpPr/>
          <p:nvPr/>
        </p:nvSpPr>
        <p:spPr>
          <a:xfrm>
            <a:off x="3640514" y="4126766"/>
            <a:ext cx="1451954" cy="894948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769FE-058C-06FD-1027-02950535992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096000" y="3479050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E7B7B1-6257-6035-235E-F06C673B2C39}"/>
              </a:ext>
            </a:extLst>
          </p:cNvPr>
          <p:cNvSpPr/>
          <p:nvPr/>
        </p:nvSpPr>
        <p:spPr>
          <a:xfrm>
            <a:off x="5370023" y="4124372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User Info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03D1F6-4C19-5B94-9B9C-B5FDD93DB8F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25509" y="3476672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4ED01E-5BBD-5CD6-16B7-1EEE575FAB7E}"/>
              </a:ext>
            </a:extLst>
          </p:cNvPr>
          <p:cNvSpPr/>
          <p:nvPr/>
        </p:nvSpPr>
        <p:spPr>
          <a:xfrm>
            <a:off x="7099532" y="4121994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 New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Meal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AA241-2544-2133-7921-1C006BB8777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8551486" y="4438917"/>
            <a:ext cx="761771" cy="11744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B95D01-BEA6-1575-6D1A-71F7C22DE555}"/>
              </a:ext>
            </a:extLst>
          </p:cNvPr>
          <p:cNvSpPr/>
          <p:nvPr/>
        </p:nvSpPr>
        <p:spPr>
          <a:xfrm>
            <a:off x="9313257" y="4133738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Show Food Options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F1DC57-4FC7-934F-CDF1-B2D86B49DB8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039234" y="4767584"/>
            <a:ext cx="0" cy="254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CC635F-F877-4A8E-24D5-DE4C3DC334F1}"/>
              </a:ext>
            </a:extLst>
          </p:cNvPr>
          <p:cNvCxnSpPr>
            <a:cxnSpLocks/>
          </p:cNvCxnSpPr>
          <p:nvPr/>
        </p:nvCxnSpPr>
        <p:spPr>
          <a:xfrm flipH="1">
            <a:off x="9327112" y="5048904"/>
            <a:ext cx="1438099" cy="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783684-09BD-D69A-7CD5-16D1BD127B60}"/>
              </a:ext>
            </a:extLst>
          </p:cNvPr>
          <p:cNvCxnSpPr>
            <a:cxnSpLocks/>
          </p:cNvCxnSpPr>
          <p:nvPr/>
        </p:nvCxnSpPr>
        <p:spPr>
          <a:xfrm>
            <a:off x="9344028" y="5048904"/>
            <a:ext cx="0" cy="38805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645AF4-2EDB-FF98-E9E9-028A659D5BCB}"/>
              </a:ext>
            </a:extLst>
          </p:cNvPr>
          <p:cNvCxnSpPr>
            <a:cxnSpLocks/>
          </p:cNvCxnSpPr>
          <p:nvPr/>
        </p:nvCxnSpPr>
        <p:spPr>
          <a:xfrm>
            <a:off x="10754305" y="5016706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3DAA177-A56B-188C-C993-3F0F39669925}"/>
              </a:ext>
            </a:extLst>
          </p:cNvPr>
          <p:cNvSpPr/>
          <p:nvPr/>
        </p:nvSpPr>
        <p:spPr>
          <a:xfrm>
            <a:off x="8921870" y="5422148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Edit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71C0EE-C063-873D-35CC-5745E9FB8F78}"/>
              </a:ext>
            </a:extLst>
          </p:cNvPr>
          <p:cNvSpPr/>
          <p:nvPr/>
        </p:nvSpPr>
        <p:spPr>
          <a:xfrm>
            <a:off x="10255544" y="5432446"/>
            <a:ext cx="995327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Delete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1075453-0D0B-5125-542A-EA3FCFBAD87A}"/>
              </a:ext>
            </a:extLst>
          </p:cNvPr>
          <p:cNvSpPr/>
          <p:nvPr/>
        </p:nvSpPr>
        <p:spPr>
          <a:xfrm>
            <a:off x="5370023" y="6216242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Logout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724DD-CF93-CFE3-F0FD-F37EE082D83A}"/>
              </a:ext>
            </a:extLst>
          </p:cNvPr>
          <p:cNvCxnSpPr>
            <a:cxnSpLocks/>
          </p:cNvCxnSpPr>
          <p:nvPr/>
        </p:nvCxnSpPr>
        <p:spPr>
          <a:xfrm>
            <a:off x="4371109" y="5011322"/>
            <a:ext cx="0" cy="660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8452CE-5053-95BB-6A99-5B7CCD19C58B}"/>
              </a:ext>
            </a:extLst>
          </p:cNvPr>
          <p:cNvCxnSpPr>
            <a:cxnSpLocks/>
          </p:cNvCxnSpPr>
          <p:nvPr/>
        </p:nvCxnSpPr>
        <p:spPr>
          <a:xfrm>
            <a:off x="6096000" y="4755840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1396A3-1F21-3E4A-F399-01403B7A54CC}"/>
              </a:ext>
            </a:extLst>
          </p:cNvPr>
          <p:cNvCxnSpPr>
            <a:cxnSpLocks/>
          </p:cNvCxnSpPr>
          <p:nvPr/>
        </p:nvCxnSpPr>
        <p:spPr>
          <a:xfrm>
            <a:off x="7825509" y="4755840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C3DDC-C098-F230-F9A9-5D8AB34D506A}"/>
              </a:ext>
            </a:extLst>
          </p:cNvPr>
          <p:cNvCxnSpPr>
            <a:cxnSpLocks/>
          </p:cNvCxnSpPr>
          <p:nvPr/>
        </p:nvCxnSpPr>
        <p:spPr>
          <a:xfrm flipH="1">
            <a:off x="3640514" y="5682732"/>
            <a:ext cx="4910972" cy="1787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FE6647-53DB-0948-EE70-40C31D979A4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096000" y="5698501"/>
            <a:ext cx="0" cy="5177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EB59E1-D124-E15E-1B9D-EE06FD41DED7}"/>
              </a:ext>
            </a:extLst>
          </p:cNvPr>
          <p:cNvCxnSpPr>
            <a:cxnSpLocks/>
          </p:cNvCxnSpPr>
          <p:nvPr/>
        </p:nvCxnSpPr>
        <p:spPr>
          <a:xfrm flipH="1">
            <a:off x="8954800" y="6220341"/>
            <a:ext cx="229607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C4AA17-F390-F687-991E-EDB4DB8C45E8}"/>
              </a:ext>
            </a:extLst>
          </p:cNvPr>
          <p:cNvCxnSpPr>
            <a:cxnSpLocks/>
          </p:cNvCxnSpPr>
          <p:nvPr/>
        </p:nvCxnSpPr>
        <p:spPr>
          <a:xfrm>
            <a:off x="9344028" y="5915590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E9E53D-5E87-DDC5-9B4A-CA897F9D5BB2}"/>
              </a:ext>
            </a:extLst>
          </p:cNvPr>
          <p:cNvCxnSpPr>
            <a:cxnSpLocks/>
          </p:cNvCxnSpPr>
          <p:nvPr/>
        </p:nvCxnSpPr>
        <p:spPr>
          <a:xfrm>
            <a:off x="10753207" y="5931052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5D03DA-9B92-366A-2A34-5A318C5F51C3}"/>
              </a:ext>
            </a:extLst>
          </p:cNvPr>
          <p:cNvCxnSpPr>
            <a:cxnSpLocks/>
          </p:cNvCxnSpPr>
          <p:nvPr/>
        </p:nvCxnSpPr>
        <p:spPr>
          <a:xfrm flipH="1">
            <a:off x="4839609" y="6465545"/>
            <a:ext cx="530414" cy="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91014C-53A7-BE00-1823-D0D47DBE361E}"/>
              </a:ext>
            </a:extLst>
          </p:cNvPr>
          <p:cNvGrpSpPr/>
          <p:nvPr/>
        </p:nvGrpSpPr>
        <p:grpSpPr>
          <a:xfrm>
            <a:off x="4345709" y="6248663"/>
            <a:ext cx="446141" cy="435092"/>
            <a:chOff x="2899732" y="6274933"/>
            <a:chExt cx="430294" cy="3903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7F01E4-F78E-4E5D-B253-2623FB30E81A}"/>
                </a:ext>
              </a:extLst>
            </p:cNvPr>
            <p:cNvSpPr/>
            <p:nvPr/>
          </p:nvSpPr>
          <p:spPr>
            <a:xfrm>
              <a:off x="2977719" y="6330289"/>
              <a:ext cx="274320" cy="274320"/>
            </a:xfrm>
            <a:prstGeom prst="ellipse">
              <a:avLst/>
            </a:prstGeom>
            <a:solidFill>
              <a:srgbClr val="0F3874"/>
            </a:solidFill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F4F2EC1-3E76-34E4-796C-A216E510FC44}"/>
                </a:ext>
              </a:extLst>
            </p:cNvPr>
            <p:cNvSpPr/>
            <p:nvPr/>
          </p:nvSpPr>
          <p:spPr>
            <a:xfrm>
              <a:off x="2899732" y="6274933"/>
              <a:ext cx="430294" cy="390381"/>
            </a:xfrm>
            <a:prstGeom prst="ellipse">
              <a:avLst/>
            </a:prstGeom>
            <a:noFill/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F154AC5-6D48-08DA-479D-C6F9C47F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8" y="1245475"/>
            <a:ext cx="10684163" cy="55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Activity_Level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Weight_Goal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Carb_Count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C687E5-FAC9-3832-9E53-A790F099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1740"/>
            <a:ext cx="12192000" cy="24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485</Words>
  <Application>Microsoft Office PowerPoint</Application>
  <PresentationFormat>Widescreen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Lato Extended</vt:lpstr>
      <vt:lpstr>Office Theme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2024-12-02T03:17:22Z</dcterms:modified>
</cp:coreProperties>
</file>