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F3874"/>
    <a:srgbClr val="E7EAED"/>
    <a:srgbClr val="E2D5C4"/>
    <a:srgbClr val="00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019F4-6025-4BDC-98B8-AC161C7FF662}" v="2" dt="2024-12-01T23:32:37.783"/>
    <p1510:client id="{61DAA024-F5F8-43EC-9B0A-FFE5A2F563BA}" v="247" dt="2024-12-01T21:33:07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41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61DAA024-F5F8-43EC-9B0A-FFE5A2F563BA}"/>
    <pc:docChg chg="undo redo custSel addSld delSld modSld sldOrd">
      <pc:chgData name="Jia Jones" userId="a3b0c72f-e186-4738-b8d6-28e077c699c2" providerId="ADAL" clId="{61DAA024-F5F8-43EC-9B0A-FFE5A2F563BA}" dt="2024-12-01T21:34:03.859" v="3429" actId="20577"/>
      <pc:docMkLst>
        <pc:docMk/>
      </pc:docMkLst>
      <pc:sldChg chg="modNotesTx">
        <pc:chgData name="Jia Jones" userId="a3b0c72f-e186-4738-b8d6-28e077c699c2" providerId="ADAL" clId="{61DAA024-F5F8-43EC-9B0A-FFE5A2F563BA}" dt="2024-11-18T02:29:24.359" v="36" actId="20577"/>
        <pc:sldMkLst>
          <pc:docMk/>
          <pc:sldMk cId="2678275478" sldId="256"/>
        </pc:sldMkLst>
      </pc:sldChg>
      <pc:sldChg chg="modSp mod modNotesTx">
        <pc:chgData name="Jia Jones" userId="a3b0c72f-e186-4738-b8d6-28e077c699c2" providerId="ADAL" clId="{61DAA024-F5F8-43EC-9B0A-FFE5A2F563BA}" dt="2024-11-18T02:29:32.400" v="50" actId="20577"/>
        <pc:sldMkLst>
          <pc:docMk/>
          <pc:sldMk cId="75987826" sldId="258"/>
        </pc:sldMkLst>
        <pc:spChg chg="mod">
          <ac:chgData name="Jia Jones" userId="a3b0c72f-e186-4738-b8d6-28e077c699c2" providerId="ADAL" clId="{61DAA024-F5F8-43EC-9B0A-FFE5A2F563BA}" dt="2024-11-18T02:25:32.636" v="13" actId="115"/>
          <ac:spMkLst>
            <pc:docMk/>
            <pc:sldMk cId="75987826" sldId="258"/>
            <ac:spMk id="11" creationId="{D8C9E1D7-74D9-A0C4-633C-48A9C52A112D}"/>
          </ac:spMkLst>
        </pc:spChg>
      </pc:sldChg>
      <pc:sldChg chg="addSp modSp mod modNotesTx">
        <pc:chgData name="Jia Jones" userId="a3b0c72f-e186-4738-b8d6-28e077c699c2" providerId="ADAL" clId="{61DAA024-F5F8-43EC-9B0A-FFE5A2F563BA}" dt="2024-11-25T03:35:25.672" v="1792" actId="1076"/>
        <pc:sldMkLst>
          <pc:docMk/>
          <pc:sldMk cId="2073159196" sldId="259"/>
        </pc:sldMkLst>
        <pc:spChg chg="add mod">
          <ac:chgData name="Jia Jones" userId="a3b0c72f-e186-4738-b8d6-28e077c699c2" providerId="ADAL" clId="{61DAA024-F5F8-43EC-9B0A-FFE5A2F563BA}" dt="2024-11-25T03:23:30.054" v="1534"/>
          <ac:spMkLst>
            <pc:docMk/>
            <pc:sldMk cId="2073159196" sldId="259"/>
            <ac:spMk id="2" creationId="{7D52A45E-BCBC-290B-03A8-1589A8A434EE}"/>
          </ac:spMkLst>
        </pc:spChg>
        <pc:spChg chg="mod">
          <ac:chgData name="Jia Jones" userId="a3b0c72f-e186-4738-b8d6-28e077c699c2" providerId="ADAL" clId="{61DAA024-F5F8-43EC-9B0A-FFE5A2F563BA}" dt="2024-11-25T03:35:25.672" v="1792" actId="1076"/>
          <ac:spMkLst>
            <pc:docMk/>
            <pc:sldMk cId="2073159196" sldId="259"/>
            <ac:spMk id="8" creationId="{0D838515-F1AD-5FB2-E1AA-384037AA23A0}"/>
          </ac:spMkLst>
        </pc:spChg>
      </pc:sldChg>
      <pc:sldChg chg="addSp delSp modSp mod modNotesTx">
        <pc:chgData name="Jia Jones" userId="a3b0c72f-e186-4738-b8d6-28e077c699c2" providerId="ADAL" clId="{61DAA024-F5F8-43EC-9B0A-FFE5A2F563BA}" dt="2024-11-30T03:00:00.507" v="2964" actId="1076"/>
        <pc:sldMkLst>
          <pc:docMk/>
          <pc:sldMk cId="2789107386" sldId="260"/>
        </pc:sldMkLst>
        <pc:spChg chg="add del mod">
          <ac:chgData name="Jia Jones" userId="a3b0c72f-e186-4738-b8d6-28e077c699c2" providerId="ADAL" clId="{61DAA024-F5F8-43EC-9B0A-FFE5A2F563BA}" dt="2024-11-30T02:59:54.871" v="2963" actId="1076"/>
          <ac:spMkLst>
            <pc:docMk/>
            <pc:sldMk cId="2789107386" sldId="260"/>
            <ac:spMk id="12" creationId="{E72649C3-341D-7087-46D0-EECC8988DE4E}"/>
          </ac:spMkLst>
        </pc:spChg>
        <pc:spChg chg="add del mod">
          <ac:chgData name="Jia Jones" userId="a3b0c72f-e186-4738-b8d6-28e077c699c2" providerId="ADAL" clId="{61DAA024-F5F8-43EC-9B0A-FFE5A2F563BA}" dt="2024-11-18T02:48:54.412" v="544" actId="122"/>
          <ac:spMkLst>
            <pc:docMk/>
            <pc:sldMk cId="2789107386" sldId="260"/>
            <ac:spMk id="13" creationId="{88A48402-BF06-8FDE-0295-18DEB5C33652}"/>
          </ac:spMkLst>
        </pc:spChg>
        <pc:spChg chg="add del mod">
          <ac:chgData name="Jia Jones" userId="a3b0c72f-e186-4738-b8d6-28e077c699c2" providerId="ADAL" clId="{61DAA024-F5F8-43EC-9B0A-FFE5A2F563BA}" dt="2024-11-18T02:41:40.140" v="437" actId="478"/>
          <ac:spMkLst>
            <pc:docMk/>
            <pc:sldMk cId="2789107386" sldId="260"/>
            <ac:spMk id="14" creationId="{585FE7E2-B7E2-10B4-9095-AFA0964D9651}"/>
          </ac:spMkLst>
        </pc:spChg>
        <pc:spChg chg="add mod">
          <ac:chgData name="Jia Jones" userId="a3b0c72f-e186-4738-b8d6-28e077c699c2" providerId="ADAL" clId="{61DAA024-F5F8-43EC-9B0A-FFE5A2F563BA}" dt="2024-11-18T02:37:02.976" v="408" actId="1076"/>
          <ac:spMkLst>
            <pc:docMk/>
            <pc:sldMk cId="2789107386" sldId="260"/>
            <ac:spMk id="15" creationId="{C5AC915B-83DA-5DAD-32D6-462CC1D60152}"/>
          </ac:spMkLst>
        </pc:spChg>
        <pc:spChg chg="add del mod">
          <ac:chgData name="Jia Jones" userId="a3b0c72f-e186-4738-b8d6-28e077c699c2" providerId="ADAL" clId="{61DAA024-F5F8-43EC-9B0A-FFE5A2F563BA}" dt="2024-11-18T02:39:22.120" v="417" actId="478"/>
          <ac:spMkLst>
            <pc:docMk/>
            <pc:sldMk cId="2789107386" sldId="260"/>
            <ac:spMk id="16" creationId="{0451744E-EB65-7173-B1A2-BE1B2370FD20}"/>
          </ac:spMkLst>
        </pc:spChg>
        <pc:spChg chg="add">
          <ac:chgData name="Jia Jones" userId="a3b0c72f-e186-4738-b8d6-28e077c699c2" providerId="ADAL" clId="{61DAA024-F5F8-43EC-9B0A-FFE5A2F563BA}" dt="2024-11-18T02:39:26.181" v="418"/>
          <ac:spMkLst>
            <pc:docMk/>
            <pc:sldMk cId="2789107386" sldId="260"/>
            <ac:spMk id="17" creationId="{BCFB0ECB-EC80-090E-B9DA-082FBF1074DD}"/>
          </ac:spMkLst>
        </pc:spChg>
        <pc:grpChg chg="add mod">
          <ac:chgData name="Jia Jones" userId="a3b0c72f-e186-4738-b8d6-28e077c699c2" providerId="ADAL" clId="{61DAA024-F5F8-43EC-9B0A-FFE5A2F563BA}" dt="2024-11-30T03:00:00.507" v="2964" actId="1076"/>
          <ac:grpSpMkLst>
            <pc:docMk/>
            <pc:sldMk cId="2789107386" sldId="260"/>
            <ac:grpSpMk id="9" creationId="{79EA1B7D-A41A-D850-E9CF-05F632DBB712}"/>
          </ac:grpSpMkLst>
        </pc:grp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2" creationId="{BA4B146B-3649-2B14-510C-C9F25B8AC171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3" creationId="{5DA2E792-50C5-8086-3580-610489D57E2E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8" creationId="{9C48AD26-F774-8584-CDB4-5FA906459732}"/>
          </ac:picMkLst>
        </pc:picChg>
        <pc:picChg chg="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0" creationId="{3305EDF0-0864-E76C-5F53-B5BD8F8C35A6}"/>
          </ac:picMkLst>
        </pc:picChg>
        <pc:picChg chg="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1" creationId="{A83C47B5-892D-D531-F3AF-C0384D85EC5C}"/>
          </ac:picMkLst>
        </pc:picChg>
        <pc:picChg chg="add mod">
          <ac:chgData name="Jia Jones" userId="a3b0c72f-e186-4738-b8d6-28e077c699c2" providerId="ADAL" clId="{61DAA024-F5F8-43EC-9B0A-FFE5A2F563BA}" dt="2024-11-18T02:49:29.409" v="563" actId="1076"/>
          <ac:picMkLst>
            <pc:docMk/>
            <pc:sldMk cId="2789107386" sldId="260"/>
            <ac:picMk id="19" creationId="{D2B8952F-DB0D-0D06-BC46-2D2CBC2324FE}"/>
          </ac:picMkLst>
        </pc:picChg>
        <pc:picChg chg="add mod modCrop">
          <ac:chgData name="Jia Jones" userId="a3b0c72f-e186-4738-b8d6-28e077c699c2" providerId="ADAL" clId="{61DAA024-F5F8-43EC-9B0A-FFE5A2F563BA}" dt="2024-11-18T02:50:26.372" v="579" actId="1076"/>
          <ac:picMkLst>
            <pc:docMk/>
            <pc:sldMk cId="2789107386" sldId="260"/>
            <ac:picMk id="21" creationId="{87DF6D81-9536-CA56-3B03-7043E4714885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026" creationId="{0A60B9B4-C4AF-CEFE-B847-D7430109A261}"/>
          </ac:picMkLst>
        </pc:picChg>
        <pc:picChg chg="add del">
          <ac:chgData name="Jia Jones" userId="a3b0c72f-e186-4738-b8d6-28e077c699c2" providerId="ADAL" clId="{61DAA024-F5F8-43EC-9B0A-FFE5A2F563BA}" dt="2024-11-18T02:39:39.752" v="420" actId="478"/>
          <ac:picMkLst>
            <pc:docMk/>
            <pc:sldMk cId="2789107386" sldId="260"/>
            <ac:picMk id="1030" creationId="{18921838-503F-B5BC-4E30-CF79FC761A1E}"/>
          </ac:picMkLst>
        </pc:picChg>
        <pc:picChg chg="add mod">
          <ac:chgData name="Jia Jones" userId="a3b0c72f-e186-4738-b8d6-28e077c699c2" providerId="ADAL" clId="{61DAA024-F5F8-43EC-9B0A-FFE5A2F563BA}" dt="2024-11-18T02:49:38.001" v="565" actId="1076"/>
          <ac:picMkLst>
            <pc:docMk/>
            <pc:sldMk cId="2789107386" sldId="260"/>
            <ac:picMk id="1032" creationId="{1D796F98-7840-B5AB-FA73-926BF0FA9660}"/>
          </ac:picMkLst>
        </pc:picChg>
        <pc:picChg chg="add mod">
          <ac:chgData name="Jia Jones" userId="a3b0c72f-e186-4738-b8d6-28e077c699c2" providerId="ADAL" clId="{61DAA024-F5F8-43EC-9B0A-FFE5A2F563BA}" dt="2024-11-18T02:50:17.839" v="575" actId="1076"/>
          <ac:picMkLst>
            <pc:docMk/>
            <pc:sldMk cId="2789107386" sldId="260"/>
            <ac:picMk id="1034" creationId="{0985ACA3-A92C-602A-8304-8E6F19CEA96B}"/>
          </ac:picMkLst>
        </pc:picChg>
        <pc:picChg chg="add del mod">
          <ac:chgData name="Jia Jones" userId="a3b0c72f-e186-4738-b8d6-28e077c699c2" providerId="ADAL" clId="{61DAA024-F5F8-43EC-9B0A-FFE5A2F563BA}" dt="2024-11-18T02:46:21.043" v="523" actId="478"/>
          <ac:picMkLst>
            <pc:docMk/>
            <pc:sldMk cId="2789107386" sldId="260"/>
            <ac:picMk id="1036" creationId="{0A123168-A890-0A3B-AA32-AB90DF120CE7}"/>
          </ac:picMkLst>
        </pc:picChg>
        <pc:picChg chg="add del">
          <ac:chgData name="Jia Jones" userId="a3b0c72f-e186-4738-b8d6-28e077c699c2" providerId="ADAL" clId="{61DAA024-F5F8-43EC-9B0A-FFE5A2F563BA}" dt="2024-11-18T02:46:40.284" v="525" actId="478"/>
          <ac:picMkLst>
            <pc:docMk/>
            <pc:sldMk cId="2789107386" sldId="260"/>
            <ac:picMk id="1038" creationId="{356B34C3-5C19-0504-44E0-2CC784BC3871}"/>
          </ac:picMkLst>
        </pc:picChg>
        <pc:picChg chg="add del">
          <ac:chgData name="Jia Jones" userId="a3b0c72f-e186-4738-b8d6-28e077c699c2" providerId="ADAL" clId="{61DAA024-F5F8-43EC-9B0A-FFE5A2F563BA}" dt="2024-11-18T02:46:46.292" v="527" actId="478"/>
          <ac:picMkLst>
            <pc:docMk/>
            <pc:sldMk cId="2789107386" sldId="260"/>
            <ac:picMk id="1040" creationId="{DC60589E-3926-0582-7513-33F603C7A678}"/>
          </ac:picMkLst>
        </pc:picChg>
        <pc:picChg chg="add">
          <ac:chgData name="Jia Jones" userId="a3b0c72f-e186-4738-b8d6-28e077c699c2" providerId="ADAL" clId="{61DAA024-F5F8-43EC-9B0A-FFE5A2F563BA}" dt="2024-11-18T02:47:08.676" v="528"/>
          <ac:picMkLst>
            <pc:docMk/>
            <pc:sldMk cId="2789107386" sldId="260"/>
            <ac:picMk id="1042" creationId="{A05F4FDD-72B4-9518-1B2C-C6E218481960}"/>
          </ac:picMkLst>
        </pc:picChg>
      </pc:sldChg>
      <pc:sldChg chg="addSp delSp modSp mod modNotesTx">
        <pc:chgData name="Jia Jones" userId="a3b0c72f-e186-4738-b8d6-28e077c699c2" providerId="ADAL" clId="{61DAA024-F5F8-43EC-9B0A-FFE5A2F563BA}" dt="2024-12-01T17:10:57.726" v="3031" actId="14100"/>
        <pc:sldMkLst>
          <pc:docMk/>
          <pc:sldMk cId="3163370101" sldId="261"/>
        </pc:sldMkLst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2" creationId="{9CBDF3CF-CE54-39BD-7574-BB285D406532}"/>
          </ac:spMkLst>
        </pc:spChg>
        <pc:spChg chg="add del mod">
          <ac:chgData name="Jia Jones" userId="a3b0c72f-e186-4738-b8d6-28e077c699c2" providerId="ADAL" clId="{61DAA024-F5F8-43EC-9B0A-FFE5A2F563BA}" dt="2024-11-28T04:37:55.886" v="2555" actId="478"/>
          <ac:spMkLst>
            <pc:docMk/>
            <pc:sldMk cId="3163370101" sldId="261"/>
            <ac:spMk id="26" creationId="{A20FCD48-507C-B1C9-5CFA-1E034E43C140}"/>
          </ac:spMkLst>
        </pc:spChg>
        <pc:spChg chg="add del mod">
          <ac:chgData name="Jia Jones" userId="a3b0c72f-e186-4738-b8d6-28e077c699c2" providerId="ADAL" clId="{61DAA024-F5F8-43EC-9B0A-FFE5A2F563BA}" dt="2024-11-28T04:37:00.748" v="2546" actId="478"/>
          <ac:spMkLst>
            <pc:docMk/>
            <pc:sldMk cId="3163370101" sldId="261"/>
            <ac:spMk id="28" creationId="{B3F5F801-3406-846D-3DBA-6C3D6891612D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29" creationId="{85A52048-8982-2FE6-EB7D-42242C62B782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30" creationId="{308C054D-D2F9-731E-2842-384EBFC7FED1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47" creationId="{B35FC4B6-E3D1-AE48-E33E-677E0C537C17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1" creationId="{A1E7B7B1-6257-6035-235E-F06C673B2C39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3" creationId="{E74ED01E-5BBD-5CD6-16B7-1EEE575FAB7E}"/>
          </ac:spMkLst>
        </pc:spChg>
        <pc:spChg chg="add mod">
          <ac:chgData name="Jia Jones" userId="a3b0c72f-e186-4738-b8d6-28e077c699c2" providerId="ADAL" clId="{61DAA024-F5F8-43EC-9B0A-FFE5A2F563BA}" dt="2024-12-01T17:10:34.221" v="3027" actId="1076"/>
          <ac:spMkLst>
            <pc:docMk/>
            <pc:sldMk cId="3163370101" sldId="261"/>
            <ac:spMk id="55" creationId="{03B95D01-BEA6-1575-6D1A-71F7C22DE555}"/>
          </ac:spMkLst>
        </pc:spChg>
        <pc:spChg chg="add del mod">
          <ac:chgData name="Jia Jones" userId="a3b0c72f-e186-4738-b8d6-28e077c699c2" providerId="ADAL" clId="{61DAA024-F5F8-43EC-9B0A-FFE5A2F563BA}" dt="2024-12-01T17:06:39.704" v="2984" actId="478"/>
          <ac:spMkLst>
            <pc:docMk/>
            <pc:sldMk cId="3163370101" sldId="261"/>
            <ac:spMk id="75" creationId="{F6998A02-CF93-3C80-965E-A0AA6758DEAC}"/>
          </ac:spMkLst>
        </pc:spChg>
        <pc:spChg chg="add mod">
          <ac:chgData name="Jia Jones" userId="a3b0c72f-e186-4738-b8d6-28e077c699c2" providerId="ADAL" clId="{61DAA024-F5F8-43EC-9B0A-FFE5A2F563BA}" dt="2024-12-01T17:08:44.802" v="3009" actId="1076"/>
          <ac:spMkLst>
            <pc:docMk/>
            <pc:sldMk cId="3163370101" sldId="261"/>
            <ac:spMk id="76" creationId="{23DAA177-A56B-188C-C993-3F0F39669925}"/>
          </ac:spMkLst>
        </pc:spChg>
        <pc:spChg chg="add mod">
          <ac:chgData name="Jia Jones" userId="a3b0c72f-e186-4738-b8d6-28e077c699c2" providerId="ADAL" clId="{61DAA024-F5F8-43EC-9B0A-FFE5A2F563BA}" dt="2024-12-01T17:08:50.509" v="3010" actId="1076"/>
          <ac:spMkLst>
            <pc:docMk/>
            <pc:sldMk cId="3163370101" sldId="261"/>
            <ac:spMk id="77" creationId="{6C71C0EE-C063-873D-35CC-5745E9FB8F78}"/>
          </ac:spMkLst>
        </pc:spChg>
        <pc:spChg chg="add mod">
          <ac:chgData name="Jia Jones" userId="a3b0c72f-e186-4738-b8d6-28e077c699c2" providerId="ADAL" clId="{61DAA024-F5F8-43EC-9B0A-FFE5A2F563BA}" dt="2024-11-28T04:58:59.214" v="2852" actId="1076"/>
          <ac:spMkLst>
            <pc:docMk/>
            <pc:sldMk cId="3163370101" sldId="261"/>
            <ac:spMk id="82" creationId="{91075453-0D0B-5125-542A-EA3FCFBAD87A}"/>
          </ac:spMkLst>
        </pc:spChg>
        <pc:spChg chg="add mod">
          <ac:chgData name="Jia Jones" userId="a3b0c72f-e186-4738-b8d6-28e077c699c2" providerId="ADAL" clId="{61DAA024-F5F8-43EC-9B0A-FFE5A2F563BA}" dt="2024-11-28T05:07:18.623" v="2956" actId="164"/>
          <ac:spMkLst>
            <pc:docMk/>
            <pc:sldMk cId="3163370101" sldId="261"/>
            <ac:spMk id="119" creationId="{B17F01E4-F78E-4E5D-B253-2623FB30E81A}"/>
          </ac:spMkLst>
        </pc:spChg>
        <pc:spChg chg="add del mod">
          <ac:chgData name="Jia Jones" userId="a3b0c72f-e186-4738-b8d6-28e077c699c2" providerId="ADAL" clId="{61DAA024-F5F8-43EC-9B0A-FFE5A2F563BA}" dt="2024-11-28T05:05:43.708" v="2926" actId="478"/>
          <ac:spMkLst>
            <pc:docMk/>
            <pc:sldMk cId="3163370101" sldId="261"/>
            <ac:spMk id="120" creationId="{41B11590-45F8-76B1-FE15-3853B176697B}"/>
          </ac:spMkLst>
        </pc:spChg>
        <pc:spChg chg="add mod">
          <ac:chgData name="Jia Jones" userId="a3b0c72f-e186-4738-b8d6-28e077c699c2" providerId="ADAL" clId="{61DAA024-F5F8-43EC-9B0A-FFE5A2F563BA}" dt="2024-11-28T05:07:18.623" v="2956" actId="164"/>
          <ac:spMkLst>
            <pc:docMk/>
            <pc:sldMk cId="3163370101" sldId="261"/>
            <ac:spMk id="121" creationId="{8F4F2EC1-3E76-34E4-796C-A216E510FC44}"/>
          </ac:spMkLst>
        </pc:spChg>
        <pc:grpChg chg="add mod">
          <ac:chgData name="Jia Jones" userId="a3b0c72f-e186-4738-b8d6-28e077c699c2" providerId="ADAL" clId="{61DAA024-F5F8-43EC-9B0A-FFE5A2F563BA}" dt="2024-12-01T17:09:33.840" v="3020" actId="1037"/>
          <ac:grpSpMkLst>
            <pc:docMk/>
            <pc:sldMk cId="3163370101" sldId="261"/>
            <ac:grpSpMk id="122" creationId="{0391014C-53A7-BE00-1823-D0D47DBE361E}"/>
          </ac:grpSpMkLst>
        </pc:grpChg>
        <pc:cxnChg chg="add del mod">
          <ac:chgData name="Jia Jones" userId="a3b0c72f-e186-4738-b8d6-28e077c699c2" providerId="ADAL" clId="{61DAA024-F5F8-43EC-9B0A-FFE5A2F563BA}" dt="2024-11-28T04:30:25.902" v="2453" actId="478"/>
          <ac:cxnSpMkLst>
            <pc:docMk/>
            <pc:sldMk cId="3163370101" sldId="261"/>
            <ac:cxnSpMk id="8" creationId="{3EF7C162-73C0-5A33-5D03-8ECE8A216369}"/>
          </ac:cxnSpMkLst>
        </pc:cxnChg>
        <pc:cxnChg chg="add mod">
          <ac:chgData name="Jia Jones" userId="a3b0c72f-e186-4738-b8d6-28e077c699c2" providerId="ADAL" clId="{61DAA024-F5F8-43EC-9B0A-FFE5A2F563BA}" dt="2024-12-01T17:09:12.238" v="3014" actId="14100"/>
          <ac:cxnSpMkLst>
            <pc:docMk/>
            <pc:sldMk cId="3163370101" sldId="261"/>
            <ac:cxnSpMk id="10" creationId="{0D0AC8BF-4B46-7C0A-3997-EACA6B21E5BB}"/>
          </ac:cxnSpMkLst>
        </pc:cxnChg>
        <pc:cxnChg chg="add mod">
          <ac:chgData name="Jia Jones" userId="a3b0c72f-e186-4738-b8d6-28e077c699c2" providerId="ADAL" clId="{61DAA024-F5F8-43EC-9B0A-FFE5A2F563BA}" dt="2024-11-28T05:07:32.672" v="2960" actId="1035"/>
          <ac:cxnSpMkLst>
            <pc:docMk/>
            <pc:sldMk cId="3163370101" sldId="261"/>
            <ac:cxnSpMk id="15" creationId="{F0250305-EEBC-8108-090C-F28320920A41}"/>
          </ac:cxnSpMkLst>
        </pc:cxnChg>
        <pc:cxnChg chg="add mod">
          <ac:chgData name="Jia Jones" userId="a3b0c72f-e186-4738-b8d6-28e077c699c2" providerId="ADAL" clId="{61DAA024-F5F8-43EC-9B0A-FFE5A2F563BA}" dt="2024-11-28T05:07:31.680" v="2959" actId="1035"/>
          <ac:cxnSpMkLst>
            <pc:docMk/>
            <pc:sldMk cId="3163370101" sldId="261"/>
            <ac:cxnSpMk id="18" creationId="{A6451E0C-2252-BED4-272A-C730BA852FD3}"/>
          </ac:cxnSpMkLst>
        </pc:cxnChg>
        <pc:cxnChg chg="add mod">
          <ac:chgData name="Jia Jones" userId="a3b0c72f-e186-4738-b8d6-28e077c699c2" providerId="ADAL" clId="{61DAA024-F5F8-43EC-9B0A-FFE5A2F563BA}" dt="2024-12-01T17:09:06.803" v="3013" actId="14100"/>
          <ac:cxnSpMkLst>
            <pc:docMk/>
            <pc:sldMk cId="3163370101" sldId="261"/>
            <ac:cxnSpMk id="19" creationId="{68D8C180-4D97-AE22-56B9-65B86C98A37D}"/>
          </ac:cxnSpMkLst>
        </pc:cxnChg>
        <pc:cxnChg chg="add mod">
          <ac:chgData name="Jia Jones" userId="a3b0c72f-e186-4738-b8d6-28e077c699c2" providerId="ADAL" clId="{61DAA024-F5F8-43EC-9B0A-FFE5A2F563BA}" dt="2024-11-28T05:07:30.058" v="2958" actId="14100"/>
          <ac:cxnSpMkLst>
            <pc:docMk/>
            <pc:sldMk cId="3163370101" sldId="261"/>
            <ac:cxnSpMk id="20" creationId="{5B6C35F5-8236-4826-FC09-E165CF7E48F1}"/>
          </ac:cxnSpMkLst>
        </pc:cxnChg>
        <pc:cxnChg chg="add del mod">
          <ac:chgData name="Jia Jones" userId="a3b0c72f-e186-4738-b8d6-28e077c699c2" providerId="ADAL" clId="{61DAA024-F5F8-43EC-9B0A-FFE5A2F563BA}" dt="2024-11-28T04:33:56.722" v="2477" actId="11529"/>
          <ac:cxnSpMkLst>
            <pc:docMk/>
            <pc:sldMk cId="3163370101" sldId="261"/>
            <ac:cxnSpMk id="22" creationId="{C7CE7E40-F0CA-2B85-ECE6-28C597F93FCF}"/>
          </ac:cxnSpMkLst>
        </pc:cxnChg>
        <pc:cxnChg chg="add mod">
          <ac:chgData name="Jia Jones" userId="a3b0c72f-e186-4738-b8d6-28e077c699c2" providerId="ADAL" clId="{61DAA024-F5F8-43EC-9B0A-FFE5A2F563BA}" dt="2024-11-28T04:57:28.835" v="2832" actId="14100"/>
          <ac:cxnSpMkLst>
            <pc:docMk/>
            <pc:sldMk cId="3163370101" sldId="261"/>
            <ac:cxnSpMk id="25" creationId="{3778E1AE-A2F5-F2A4-FDFF-7F39EAEA783D}"/>
          </ac:cxnSpMkLst>
        </pc:cxnChg>
        <pc:cxnChg chg="add mod">
          <ac:chgData name="Jia Jones" userId="a3b0c72f-e186-4738-b8d6-28e077c699c2" providerId="ADAL" clId="{61DAA024-F5F8-43EC-9B0A-FFE5A2F563BA}" dt="2024-11-28T04:35:33.073" v="2501"/>
          <ac:cxnSpMkLst>
            <pc:docMk/>
            <pc:sldMk cId="3163370101" sldId="261"/>
            <ac:cxnSpMk id="27" creationId="{65F6814A-AF00-95EA-2C80-0073B0992934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1" creationId="{8BBBE2B6-20B1-9F87-CA1A-0149F7FBE409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3" creationId="{B0280B7D-41A4-EC51-99EE-B7AAE8A196BE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6" creationId="{F6566BA1-E537-8538-647A-16E0F7A83393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8" creationId="{999F1FA3-6E1E-C594-1EC3-3E4149FA6DB3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9" creationId="{F9A1665E-2634-5A6B-CB49-CF8C12C88ACA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41" creationId="{0E3E1157-C187-8EE0-1448-6BD17DED2D26}"/>
          </ac:cxnSpMkLst>
        </pc:cxnChg>
        <pc:cxnChg chg="add mod">
          <ac:chgData name="Jia Jones" userId="a3b0c72f-e186-4738-b8d6-28e077c699c2" providerId="ADAL" clId="{61DAA024-F5F8-43EC-9B0A-FFE5A2F563BA}" dt="2024-12-01T17:10:57.726" v="3031" actId="14100"/>
          <ac:cxnSpMkLst>
            <pc:docMk/>
            <pc:sldMk cId="3163370101" sldId="261"/>
            <ac:cxnSpMk id="42" creationId="{7A62EC61-1D53-1A33-EF76-D8D91CBF3591}"/>
          </ac:cxnSpMkLst>
        </pc:cxnChg>
        <pc:cxnChg chg="add mod">
          <ac:chgData name="Jia Jones" userId="a3b0c72f-e186-4738-b8d6-28e077c699c2" providerId="ADAL" clId="{61DAA024-F5F8-43EC-9B0A-FFE5A2F563BA}" dt="2024-11-28T04:57:41.235" v="2836" actId="14100"/>
          <ac:cxnSpMkLst>
            <pc:docMk/>
            <pc:sldMk cId="3163370101" sldId="261"/>
            <ac:cxnSpMk id="45" creationId="{96DC83D6-9303-D80F-6F87-CAE67B0DD613}"/>
          </ac:cxnSpMkLst>
        </pc:cxnChg>
        <pc:cxnChg chg="add mod">
          <ac:chgData name="Jia Jones" userId="a3b0c72f-e186-4738-b8d6-28e077c699c2" providerId="ADAL" clId="{61DAA024-F5F8-43EC-9B0A-FFE5A2F563BA}" dt="2024-11-28T04:57:37.132" v="2834" actId="14100"/>
          <ac:cxnSpMkLst>
            <pc:docMk/>
            <pc:sldMk cId="3163370101" sldId="261"/>
            <ac:cxnSpMk id="49" creationId="{828769FE-058C-06FD-1027-029505359928}"/>
          </ac:cxnSpMkLst>
        </pc:cxnChg>
        <pc:cxnChg chg="add mod">
          <ac:chgData name="Jia Jones" userId="a3b0c72f-e186-4738-b8d6-28e077c699c2" providerId="ADAL" clId="{61DAA024-F5F8-43EC-9B0A-FFE5A2F563BA}" dt="2024-11-28T04:57:38.882" v="2835" actId="14100"/>
          <ac:cxnSpMkLst>
            <pc:docMk/>
            <pc:sldMk cId="3163370101" sldId="261"/>
            <ac:cxnSpMk id="52" creationId="{BF03D1F6-4C19-5B94-9B9C-B5FDD93DB8F1}"/>
          </ac:cxnSpMkLst>
        </pc:cxnChg>
        <pc:cxnChg chg="add mod">
          <ac:chgData name="Jia Jones" userId="a3b0c72f-e186-4738-b8d6-28e077c699c2" providerId="ADAL" clId="{61DAA024-F5F8-43EC-9B0A-FFE5A2F563BA}" dt="2024-12-01T17:10:34.221" v="3027" actId="1076"/>
          <ac:cxnSpMkLst>
            <pc:docMk/>
            <pc:sldMk cId="3163370101" sldId="261"/>
            <ac:cxnSpMk id="54" creationId="{31AAA241-2544-2133-7921-1C006BB87778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56" creationId="{EC981F7E-EAEE-4E36-C8A5-CC342FA82F4F}"/>
          </ac:cxnSpMkLst>
        </pc:cxnChg>
        <pc:cxnChg chg="add del mod">
          <ac:chgData name="Jia Jones" userId="a3b0c72f-e186-4738-b8d6-28e077c699c2" providerId="ADAL" clId="{61DAA024-F5F8-43EC-9B0A-FFE5A2F563BA}" dt="2024-12-01T17:06:39.704" v="2984" actId="478"/>
          <ac:cxnSpMkLst>
            <pc:docMk/>
            <pc:sldMk cId="3163370101" sldId="261"/>
            <ac:cxnSpMk id="58" creationId="{C692D9A2-5661-197A-6092-4D5AEA030250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1" creationId="{02481723-5241-D802-6D8F-7B453C0C61D9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2" creationId="{3A475DA5-35C1-E4F8-3516-A9F10CBCB162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3" creationId="{B38862AE-0840-A852-4604-E09DFEE0F913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6" creationId="{30DA7E8C-1719-B998-A18A-2AD52039AB31}"/>
          </ac:cxnSpMkLst>
        </pc:cxnChg>
        <pc:cxnChg chg="add mod">
          <ac:chgData name="Jia Jones" userId="a3b0c72f-e186-4738-b8d6-28e077c699c2" providerId="ADAL" clId="{61DAA024-F5F8-43EC-9B0A-FFE5A2F563BA}" dt="2024-12-01T17:10:41.320" v="3029" actId="14100"/>
          <ac:cxnSpMkLst>
            <pc:docMk/>
            <pc:sldMk cId="3163370101" sldId="261"/>
            <ac:cxnSpMk id="67" creationId="{D3F1DC57-4FC7-934F-CDF1-B2D86B49DB8E}"/>
          </ac:cxnSpMkLst>
        </pc:cxnChg>
        <pc:cxnChg chg="add mod">
          <ac:chgData name="Jia Jones" userId="a3b0c72f-e186-4738-b8d6-28e077c699c2" providerId="ADAL" clId="{61DAA024-F5F8-43EC-9B0A-FFE5A2F563BA}" dt="2024-12-01T17:08:39.035" v="3008" actId="14100"/>
          <ac:cxnSpMkLst>
            <pc:docMk/>
            <pc:sldMk cId="3163370101" sldId="261"/>
            <ac:cxnSpMk id="69" creationId="{EBCC635F-F877-4A8E-24D5-DE4C3DC334F1}"/>
          </ac:cxnSpMkLst>
        </pc:cxnChg>
        <pc:cxnChg chg="add mod">
          <ac:chgData name="Jia Jones" userId="a3b0c72f-e186-4738-b8d6-28e077c699c2" providerId="ADAL" clId="{61DAA024-F5F8-43EC-9B0A-FFE5A2F563BA}" dt="2024-12-01T17:08:44.802" v="3009" actId="1076"/>
          <ac:cxnSpMkLst>
            <pc:docMk/>
            <pc:sldMk cId="3163370101" sldId="261"/>
            <ac:cxnSpMk id="73" creationId="{F7783684-09BD-D69A-7CD5-16D1BD127B60}"/>
          </ac:cxnSpMkLst>
        </pc:cxnChg>
        <pc:cxnChg chg="add mod">
          <ac:chgData name="Jia Jones" userId="a3b0c72f-e186-4738-b8d6-28e077c699c2" providerId="ADAL" clId="{61DAA024-F5F8-43EC-9B0A-FFE5A2F563BA}" dt="2024-12-01T17:08:50.509" v="3010" actId="1076"/>
          <ac:cxnSpMkLst>
            <pc:docMk/>
            <pc:sldMk cId="3163370101" sldId="261"/>
            <ac:cxnSpMk id="74" creationId="{D5645AF4-2EDB-FF98-E9E9-028A659D5BCB}"/>
          </ac:cxnSpMkLst>
        </pc:cxnChg>
        <pc:cxnChg chg="add mod">
          <ac:chgData name="Jia Jones" userId="a3b0c72f-e186-4738-b8d6-28e077c699c2" providerId="ADAL" clId="{61DAA024-F5F8-43EC-9B0A-FFE5A2F563BA}" dt="2024-11-28T04:57:07.529" v="2828" actId="14100"/>
          <ac:cxnSpMkLst>
            <pc:docMk/>
            <pc:sldMk cId="3163370101" sldId="261"/>
            <ac:cxnSpMk id="83" creationId="{028724DD-CF93-CFE3-F0FD-F37EE082D83A}"/>
          </ac:cxnSpMkLst>
        </pc:cxnChg>
        <pc:cxnChg chg="add mod">
          <ac:chgData name="Jia Jones" userId="a3b0c72f-e186-4738-b8d6-28e077c699c2" providerId="ADAL" clId="{61DAA024-F5F8-43EC-9B0A-FFE5A2F563BA}" dt="2024-11-28T04:58:19.418" v="2841" actId="14100"/>
          <ac:cxnSpMkLst>
            <pc:docMk/>
            <pc:sldMk cId="3163370101" sldId="261"/>
            <ac:cxnSpMk id="85" creationId="{458452CE-5053-95BB-6A99-5B7CCD19C58B}"/>
          </ac:cxnSpMkLst>
        </pc:cxnChg>
        <pc:cxnChg chg="add mod">
          <ac:chgData name="Jia Jones" userId="a3b0c72f-e186-4738-b8d6-28e077c699c2" providerId="ADAL" clId="{61DAA024-F5F8-43EC-9B0A-FFE5A2F563BA}" dt="2024-11-28T04:58:25.740" v="2843" actId="1076"/>
          <ac:cxnSpMkLst>
            <pc:docMk/>
            <pc:sldMk cId="3163370101" sldId="261"/>
            <ac:cxnSpMk id="94" creationId="{3B1396A3-1F21-3E4A-F399-01403B7A54CC}"/>
          </ac:cxnSpMkLst>
        </pc:cxnChg>
        <pc:cxnChg chg="add mod">
          <ac:chgData name="Jia Jones" userId="a3b0c72f-e186-4738-b8d6-28e077c699c2" providerId="ADAL" clId="{61DAA024-F5F8-43EC-9B0A-FFE5A2F563BA}" dt="2024-12-01T17:09:46.367" v="3022" actId="14100"/>
          <ac:cxnSpMkLst>
            <pc:docMk/>
            <pc:sldMk cId="3163370101" sldId="261"/>
            <ac:cxnSpMk id="95" creationId="{31AC3DDC-C098-F230-F9A9-5D8AB34D506A}"/>
          </ac:cxnSpMkLst>
        </pc:cxnChg>
        <pc:cxnChg chg="add mod">
          <ac:chgData name="Jia Jones" userId="a3b0c72f-e186-4738-b8d6-28e077c699c2" providerId="ADAL" clId="{61DAA024-F5F8-43EC-9B0A-FFE5A2F563BA}" dt="2024-11-28T04:59:02.173" v="2853" actId="14100"/>
          <ac:cxnSpMkLst>
            <pc:docMk/>
            <pc:sldMk cId="3163370101" sldId="261"/>
            <ac:cxnSpMk id="97" creationId="{01FE6647-53DB-0948-EE70-40C31D979A40}"/>
          </ac:cxnSpMkLst>
        </pc:cxnChg>
        <pc:cxnChg chg="add mod">
          <ac:chgData name="Jia Jones" userId="a3b0c72f-e186-4738-b8d6-28e077c699c2" providerId="ADAL" clId="{61DAA024-F5F8-43EC-9B0A-FFE5A2F563BA}" dt="2024-12-01T17:08:52.807" v="3011" actId="14100"/>
          <ac:cxnSpMkLst>
            <pc:docMk/>
            <pc:sldMk cId="3163370101" sldId="261"/>
            <ac:cxnSpMk id="100" creationId="{D8EB59E1-D124-E15E-1B9D-EE06FD41DED7}"/>
          </ac:cxnSpMkLst>
        </pc:cxnChg>
        <pc:cxnChg chg="add del mod">
          <ac:chgData name="Jia Jones" userId="a3b0c72f-e186-4738-b8d6-28e077c699c2" providerId="ADAL" clId="{61DAA024-F5F8-43EC-9B0A-FFE5A2F563BA}" dt="2024-12-01T17:06:39.704" v="2984" actId="478"/>
          <ac:cxnSpMkLst>
            <pc:docMk/>
            <pc:sldMk cId="3163370101" sldId="261"/>
            <ac:cxnSpMk id="103" creationId="{7BF59ECB-CC65-F9A3-FDCB-47B7B2785390}"/>
          </ac:cxnSpMkLst>
        </pc:cxnChg>
        <pc:cxnChg chg="add mod">
          <ac:chgData name="Jia Jones" userId="a3b0c72f-e186-4738-b8d6-28e077c699c2" providerId="ADAL" clId="{61DAA024-F5F8-43EC-9B0A-FFE5A2F563BA}" dt="2024-12-01T17:08:44.802" v="3009" actId="1076"/>
          <ac:cxnSpMkLst>
            <pc:docMk/>
            <pc:sldMk cId="3163370101" sldId="261"/>
            <ac:cxnSpMk id="105" creationId="{D5C4AA17-F390-F687-991E-EDB4DB8C45E8}"/>
          </ac:cxnSpMkLst>
        </pc:cxnChg>
        <pc:cxnChg chg="add mod">
          <ac:chgData name="Jia Jones" userId="a3b0c72f-e186-4738-b8d6-28e077c699c2" providerId="ADAL" clId="{61DAA024-F5F8-43EC-9B0A-FFE5A2F563BA}" dt="2024-12-01T17:08:50.509" v="3010" actId="1076"/>
          <ac:cxnSpMkLst>
            <pc:docMk/>
            <pc:sldMk cId="3163370101" sldId="261"/>
            <ac:cxnSpMk id="106" creationId="{32E9E53D-5E87-DDC5-9B4A-CA897F9D5BB2}"/>
          </ac:cxnSpMkLst>
        </pc:cxnChg>
        <pc:cxnChg chg="add mod">
          <ac:chgData name="Jia Jones" userId="a3b0c72f-e186-4738-b8d6-28e077c699c2" providerId="ADAL" clId="{61DAA024-F5F8-43EC-9B0A-FFE5A2F563BA}" dt="2024-11-28T05:03:50.550" v="2889" actId="14100"/>
          <ac:cxnSpMkLst>
            <pc:docMk/>
            <pc:sldMk cId="3163370101" sldId="261"/>
            <ac:cxnSpMk id="117" creationId="{915D03DA-9B92-366A-2A34-5A318C5F51C3}"/>
          </ac:cxnSpMkLst>
        </pc:cxnChg>
      </pc:sldChg>
      <pc:sldChg chg="addSp delSp modSp mod modNotesTx">
        <pc:chgData name="Jia Jones" userId="a3b0c72f-e186-4738-b8d6-28e077c699c2" providerId="ADAL" clId="{61DAA024-F5F8-43EC-9B0A-FFE5A2F563BA}" dt="2024-12-01T17:13:07.323" v="3038" actId="1076"/>
        <pc:sldMkLst>
          <pc:docMk/>
          <pc:sldMk cId="3192155169" sldId="262"/>
        </pc:sldMkLst>
        <pc:picChg chg="add del">
          <ac:chgData name="Jia Jones" userId="a3b0c72f-e186-4738-b8d6-28e077c699c2" providerId="ADAL" clId="{61DAA024-F5F8-43EC-9B0A-FFE5A2F563BA}" dt="2024-11-24T20:38:39.556" v="859" actId="478"/>
          <ac:picMkLst>
            <pc:docMk/>
            <pc:sldMk cId="3192155169" sldId="262"/>
            <ac:picMk id="3" creationId="{CE13FB15-CD03-737E-2368-1403026ED0C8}"/>
          </ac:picMkLst>
        </pc:picChg>
        <pc:picChg chg="add del mod">
          <ac:chgData name="Jia Jones" userId="a3b0c72f-e186-4738-b8d6-28e077c699c2" providerId="ADAL" clId="{61DAA024-F5F8-43EC-9B0A-FFE5A2F563BA}" dt="2024-12-01T17:12:48.021" v="3032" actId="478"/>
          <ac:picMkLst>
            <pc:docMk/>
            <pc:sldMk cId="3192155169" sldId="262"/>
            <ac:picMk id="8" creationId="{A306073B-68D9-4CD3-4EE5-4B6F6ABF4E21}"/>
          </ac:picMkLst>
        </pc:picChg>
        <pc:picChg chg="add mod">
          <ac:chgData name="Jia Jones" userId="a3b0c72f-e186-4738-b8d6-28e077c699c2" providerId="ADAL" clId="{61DAA024-F5F8-43EC-9B0A-FFE5A2F563BA}" dt="2024-12-01T17:13:07.323" v="3038" actId="1076"/>
          <ac:picMkLst>
            <pc:docMk/>
            <pc:sldMk cId="3192155169" sldId="262"/>
            <ac:picMk id="1026" creationId="{369B355C-1A5A-F668-84D5-819757F979AF}"/>
          </ac:picMkLst>
        </pc:picChg>
      </pc:sldChg>
      <pc:sldChg chg="addSp mod modNotesTx">
        <pc:chgData name="Jia Jones" userId="a3b0c72f-e186-4738-b8d6-28e077c699c2" providerId="ADAL" clId="{61DAA024-F5F8-43EC-9B0A-FFE5A2F563BA}" dt="2024-12-01T21:30:47.366" v="3053" actId="22"/>
        <pc:sldMkLst>
          <pc:docMk/>
          <pc:sldMk cId="1835518684" sldId="263"/>
        </pc:sldMkLst>
        <pc:picChg chg="add">
          <ac:chgData name="Jia Jones" userId="a3b0c72f-e186-4738-b8d6-28e077c699c2" providerId="ADAL" clId="{61DAA024-F5F8-43EC-9B0A-FFE5A2F563BA}" dt="2024-12-01T21:30:47.366" v="3053" actId="22"/>
          <ac:picMkLst>
            <pc:docMk/>
            <pc:sldMk cId="1835518684" sldId="263"/>
            <ac:picMk id="3" creationId="{271965D4-1C48-3FA7-D98E-9BBBD1D9BDDF}"/>
          </ac:picMkLst>
        </pc:picChg>
      </pc:sldChg>
      <pc:sldChg chg="addSp delSp modSp mod modNotesTx">
        <pc:chgData name="Jia Jones" userId="a3b0c72f-e186-4738-b8d6-28e077c699c2" providerId="ADAL" clId="{61DAA024-F5F8-43EC-9B0A-FFE5A2F563BA}" dt="2024-11-25T02:23:04.722" v="1403" actId="1076"/>
        <pc:sldMkLst>
          <pc:docMk/>
          <pc:sldMk cId="3992931225" sldId="264"/>
        </pc:sldMkLst>
        <pc:spChg chg="add del mod">
          <ac:chgData name="Jia Jones" userId="a3b0c72f-e186-4738-b8d6-28e077c699c2" providerId="ADAL" clId="{61DAA024-F5F8-43EC-9B0A-FFE5A2F563BA}" dt="2024-11-25T02:16:06.625" v="1290" actId="478"/>
          <ac:spMkLst>
            <pc:docMk/>
            <pc:sldMk cId="3992931225" sldId="264"/>
            <ac:spMk id="9" creationId="{216489D1-DA59-4CF6-F859-0AB1824D1A54}"/>
          </ac:spMkLst>
        </pc:spChg>
        <pc:spChg chg="add mod">
          <ac:chgData name="Jia Jones" userId="a3b0c72f-e186-4738-b8d6-28e077c699c2" providerId="ADAL" clId="{61DAA024-F5F8-43EC-9B0A-FFE5A2F563BA}" dt="2024-11-25T02:20:39.396" v="1361" actId="1076"/>
          <ac:spMkLst>
            <pc:docMk/>
            <pc:sldMk cId="3992931225" sldId="264"/>
            <ac:spMk id="28" creationId="{BFC9E430-FA43-0C46-140A-7CD44FE41C0C}"/>
          </ac:spMkLst>
        </pc:spChg>
        <pc:spChg chg="del mod">
          <ac:chgData name="Jia Jones" userId="a3b0c72f-e186-4738-b8d6-28e077c699c2" providerId="ADAL" clId="{61DAA024-F5F8-43EC-9B0A-FFE5A2F563BA}" dt="2024-11-25T02:22:52.894" v="1399" actId="478"/>
          <ac:spMkLst>
            <pc:docMk/>
            <pc:sldMk cId="3992931225" sldId="264"/>
            <ac:spMk id="40" creationId="{25097C55-BDB3-185D-52F6-1D5068827C2B}"/>
          </ac:spMkLst>
        </pc:s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4" creationId="{B9095A33-F278-330C-44CB-A1C9A5EB23E0}"/>
          </ac:grpSpMkLst>
        </pc:gr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5" creationId="{24188FFF-333B-F6EE-57ED-4489D8FCF002}"/>
          </ac:grpSpMkLst>
        </pc:grp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2" creationId="{99EAAF6F-399F-86D8-E5D7-65AA2798F1C6}"/>
          </ac:graphicFrameMkLst>
        </pc:graphicFrameChg>
        <pc:graphicFrameChg chg="add del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3" creationId="{36B19B70-CE81-9E23-DA87-8046804A3053}"/>
          </ac:graphicFrameMkLst>
        </pc:graphicFrame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8" creationId="{D74B1CE3-A0F5-E824-D98D-2A9F62BD1372}"/>
          </ac:graphicFrameMkLst>
        </pc:graphicFrame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11" creationId="{EA030C68-3E07-F5C8-03E8-D05A9DC19CB8}"/>
          </ac:cxnSpMkLst>
        </pc:cxnChg>
        <pc:cxnChg chg="add del mod">
          <ac:chgData name="Jia Jones" userId="a3b0c72f-e186-4738-b8d6-28e077c699c2" providerId="ADAL" clId="{61DAA024-F5F8-43EC-9B0A-FFE5A2F563BA}" dt="2024-11-25T02:20:05.103" v="1352" actId="478"/>
          <ac:cxnSpMkLst>
            <pc:docMk/>
            <pc:sldMk cId="3992931225" sldId="264"/>
            <ac:cxnSpMk id="14" creationId="{6597C222-610C-39C6-A9FC-70CC90A648C7}"/>
          </ac:cxnSpMkLst>
        </pc:cxnChg>
        <pc:cxnChg chg="add del mod">
          <ac:chgData name="Jia Jones" userId="a3b0c72f-e186-4738-b8d6-28e077c699c2" providerId="ADAL" clId="{61DAA024-F5F8-43EC-9B0A-FFE5A2F563BA}" dt="2024-11-25T02:20:08.008" v="1353" actId="478"/>
          <ac:cxnSpMkLst>
            <pc:docMk/>
            <pc:sldMk cId="3992931225" sldId="264"/>
            <ac:cxnSpMk id="18" creationId="{01D1FEFE-77BC-E618-14F9-D8A3DC13B50C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0" creationId="{981C33E4-C04E-46F3-F083-DE6999A6C0DB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5" creationId="{6DF16B04-EEDE-8695-F434-FBE692672036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7" creationId="{A64446F5-5318-AB78-9239-99FE060E88A9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31" creationId="{34751190-FBD6-CFF9-0558-44B5A180B286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6" creationId="{29E77302-2097-14FA-6F4A-E2DFEAAC0736}"/>
          </ac:cxnSpMkLst>
        </pc:cxnChg>
        <pc:cxnChg chg="del mod">
          <ac:chgData name="Jia Jones" userId="a3b0c72f-e186-4738-b8d6-28e077c699c2" providerId="ADAL" clId="{61DAA024-F5F8-43EC-9B0A-FFE5A2F563BA}" dt="2024-11-25T02:22:56.541" v="1401" actId="478"/>
          <ac:cxnSpMkLst>
            <pc:docMk/>
            <pc:sldMk cId="3992931225" sldId="264"/>
            <ac:cxnSpMk id="37" creationId="{3EB68351-4A1D-ED14-BC28-E654C5B65EE5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8" creationId="{8A1FD8FD-2796-19D1-9CB4-C5E88F9A34CE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9" creationId="{54A928AD-C0D1-08CB-5823-81F79E6A0D65}"/>
          </ac:cxnSpMkLst>
        </pc:cxnChg>
        <pc:cxnChg chg="del mod">
          <ac:chgData name="Jia Jones" userId="a3b0c72f-e186-4738-b8d6-28e077c699c2" providerId="ADAL" clId="{61DAA024-F5F8-43EC-9B0A-FFE5A2F563BA}" dt="2024-11-25T02:22:55.349" v="1400" actId="478"/>
          <ac:cxnSpMkLst>
            <pc:docMk/>
            <pc:sldMk cId="3992931225" sldId="264"/>
            <ac:cxnSpMk id="41" creationId="{C72DA9F5-0C5F-1073-06FF-FB349D47D286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2" creationId="{08074D2C-5E24-CF61-AA21-0FBE82B36332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3" creationId="{A1729542-05F2-3626-E7D4-287F974B4BFB}"/>
          </ac:cxnSpMkLst>
        </pc:cxnChg>
      </pc:sldChg>
      <pc:sldChg chg="addSp modSp add mod modNotesTx">
        <pc:chgData name="Jia Jones" userId="a3b0c72f-e186-4738-b8d6-28e077c699c2" providerId="ADAL" clId="{61DAA024-F5F8-43EC-9B0A-FFE5A2F563BA}" dt="2024-12-01T21:32:57.360" v="3228" actId="20577"/>
        <pc:sldMkLst>
          <pc:docMk/>
          <pc:sldMk cId="1225925343" sldId="265"/>
        </pc:sldMkLst>
        <pc:spChg chg="add mod">
          <ac:chgData name="Jia Jones" userId="a3b0c72f-e186-4738-b8d6-28e077c699c2" providerId="ADAL" clId="{61DAA024-F5F8-43EC-9B0A-FFE5A2F563BA}" dt="2024-12-01T21:32:57.360" v="3228" actId="20577"/>
          <ac:spMkLst>
            <pc:docMk/>
            <pc:sldMk cId="1225925343" sldId="265"/>
            <ac:spMk id="2" creationId="{143AE869-840B-29BE-FED8-2FAB2E8182C4}"/>
          </ac:spMkLst>
        </pc:spChg>
        <pc:spChg chg="mod">
          <ac:chgData name="Jia Jones" userId="a3b0c72f-e186-4738-b8d6-28e077c699c2" providerId="ADAL" clId="{61DAA024-F5F8-43EC-9B0A-FFE5A2F563BA}" dt="2024-11-18T02:31:37.875" v="289" actId="20577"/>
          <ac:spMkLst>
            <pc:docMk/>
            <pc:sldMk cId="1225925343" sldId="265"/>
            <ac:spMk id="6" creationId="{5EE7CEDC-FCBD-A471-D3FA-48F734209F83}"/>
          </ac:spMkLst>
        </pc:spChg>
      </pc:sldChg>
      <pc:sldChg chg="addSp delSp modSp add mod modNotesTx">
        <pc:chgData name="Jia Jones" userId="a3b0c72f-e186-4738-b8d6-28e077c699c2" providerId="ADAL" clId="{61DAA024-F5F8-43EC-9B0A-FFE5A2F563BA}" dt="2024-12-01T21:34:03.859" v="3429" actId="20577"/>
        <pc:sldMkLst>
          <pc:docMk/>
          <pc:sldMk cId="828747021" sldId="266"/>
        </pc:sldMkLst>
        <pc:spChg chg="add del mod">
          <ac:chgData name="Jia Jones" userId="a3b0c72f-e186-4738-b8d6-28e077c699c2" providerId="ADAL" clId="{61DAA024-F5F8-43EC-9B0A-FFE5A2F563BA}" dt="2024-12-01T21:33:07.011" v="3229" actId="478"/>
          <ac:spMkLst>
            <pc:docMk/>
            <pc:sldMk cId="828747021" sldId="266"/>
            <ac:spMk id="2" creationId="{E156BE67-AF85-5535-0BC9-BDE3DC62B905}"/>
          </ac:spMkLst>
        </pc:spChg>
        <pc:spChg chg="add mod">
          <ac:chgData name="Jia Jones" userId="a3b0c72f-e186-4738-b8d6-28e077c699c2" providerId="ADAL" clId="{61DAA024-F5F8-43EC-9B0A-FFE5A2F563BA}" dt="2024-12-01T21:34:03.859" v="3429" actId="20577"/>
          <ac:spMkLst>
            <pc:docMk/>
            <pc:sldMk cId="828747021" sldId="266"/>
            <ac:spMk id="3" creationId="{710E913D-711C-4CB5-647E-B0767990C93C}"/>
          </ac:spMkLst>
        </pc:spChg>
        <pc:spChg chg="mod">
          <ac:chgData name="Jia Jones" userId="a3b0c72f-e186-4738-b8d6-28e077c699c2" providerId="ADAL" clId="{61DAA024-F5F8-43EC-9B0A-FFE5A2F563BA}" dt="2024-11-18T02:32:00.446" v="318" actId="20577"/>
          <ac:spMkLst>
            <pc:docMk/>
            <pc:sldMk cId="828747021" sldId="266"/>
            <ac:spMk id="6" creationId="{5EE7CEDC-FCBD-A471-D3FA-48F734209F83}"/>
          </ac:spMkLst>
        </pc:spChg>
      </pc:sldChg>
      <pc:sldChg chg="addSp delSp modSp add mod ord">
        <pc:chgData name="Jia Jones" userId="a3b0c72f-e186-4738-b8d6-28e077c699c2" providerId="ADAL" clId="{61DAA024-F5F8-43EC-9B0A-FFE5A2F563BA}" dt="2024-12-01T17:55:22.657" v="3048" actId="9405"/>
        <pc:sldMkLst>
          <pc:docMk/>
          <pc:sldMk cId="60783217" sldId="267"/>
        </pc:sldMkLst>
        <pc:spChg chg="mod">
          <ac:chgData name="Jia Jones" userId="a3b0c72f-e186-4738-b8d6-28e077c699c2" providerId="ADAL" clId="{61DAA024-F5F8-43EC-9B0A-FFE5A2F563BA}" dt="2024-11-28T02:32:40.090" v="1958" actId="13926"/>
          <ac:spMkLst>
            <pc:docMk/>
            <pc:sldMk cId="60783217" sldId="267"/>
            <ac:spMk id="2" creationId="{14FD27D0-DF5A-0E25-1BD6-C9C50971C36A}"/>
          </ac:spMkLst>
        </pc:spChg>
        <pc:spChg chg="del">
          <ac:chgData name="Jia Jones" userId="a3b0c72f-e186-4738-b8d6-28e077c699c2" providerId="ADAL" clId="{61DAA024-F5F8-43EC-9B0A-FFE5A2F563BA}" dt="2024-11-18T02:53:31.731" v="628" actId="478"/>
          <ac:spMkLst>
            <pc:docMk/>
            <pc:sldMk cId="60783217" sldId="267"/>
            <ac:spMk id="3" creationId="{824B6F0A-0C03-EAD9-E4D0-FAA78AAD3B99}"/>
          </ac:spMkLst>
        </pc:spChg>
        <pc:spChg chg="add del mod">
          <ac:chgData name="Jia Jones" userId="a3b0c72f-e186-4738-b8d6-28e077c699c2" providerId="ADAL" clId="{61DAA024-F5F8-43EC-9B0A-FFE5A2F563BA}" dt="2024-11-18T02:53:34.216" v="629" actId="478"/>
          <ac:spMkLst>
            <pc:docMk/>
            <pc:sldMk cId="60783217" sldId="267"/>
            <ac:spMk id="6" creationId="{3AFDC5F3-7D1B-2273-A61F-B7AEA75F0AEF}"/>
          </ac:spMkLst>
        </pc:spChg>
        <pc:spChg chg="add mod">
          <ac:chgData name="Jia Jones" userId="a3b0c72f-e186-4738-b8d6-28e077c699c2" providerId="ADAL" clId="{61DAA024-F5F8-43EC-9B0A-FFE5A2F563BA}" dt="2024-12-01T17:55:12.595" v="3046" actId="14100"/>
          <ac:spMkLst>
            <pc:docMk/>
            <pc:sldMk cId="60783217" sldId="267"/>
            <ac:spMk id="15" creationId="{5283D054-9531-359E-4495-DD6640300AFC}"/>
          </ac:spMkLst>
        </pc:spChg>
        <pc:grpChg chg="mod">
          <ac:chgData name="Jia Jones" userId="a3b0c72f-e186-4738-b8d6-28e077c699c2" providerId="ADAL" clId="{61DAA024-F5F8-43EC-9B0A-FFE5A2F563BA}" dt="2024-11-25T00:02:41.896" v="872"/>
          <ac:grpSpMkLst>
            <pc:docMk/>
            <pc:sldMk cId="60783217" sldId="267"/>
            <ac:grpSpMk id="6" creationId="{6773178C-E067-896D-2C1C-D44FF635F712}"/>
          </ac:grpSpMkLst>
        </pc:grpChg>
        <pc:grpChg chg="mod">
          <ac:chgData name="Jia Jones" userId="a3b0c72f-e186-4738-b8d6-28e077c699c2" providerId="ADAL" clId="{61DAA024-F5F8-43EC-9B0A-FFE5A2F563BA}" dt="2024-12-01T17:54:52.113" v="3041"/>
          <ac:grpSpMkLst>
            <pc:docMk/>
            <pc:sldMk cId="60783217" sldId="267"/>
            <ac:grpSpMk id="13" creationId="{BB698E32-4793-D49B-7EDC-98227DCEFC94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22" creationId="{B76D048E-633B-35EB-BB42-8414DBE365DF}"/>
          </ac:grpSpMkLst>
        </pc:grpChg>
        <pc:grpChg chg="del mod">
          <ac:chgData name="Jia Jones" userId="a3b0c72f-e186-4738-b8d6-28e077c699c2" providerId="ADAL" clId="{61DAA024-F5F8-43EC-9B0A-FFE5A2F563BA}" dt="2024-11-25T00:03:38.488" v="898"/>
          <ac:grpSpMkLst>
            <pc:docMk/>
            <pc:sldMk cId="60783217" sldId="267"/>
            <ac:grpSpMk id="23" creationId="{8FFDACED-89BF-E0B2-6747-33E022B2DAC2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27" creationId="{650837B4-9539-73E3-DD12-97F0AFD9A804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30" creationId="{5D65D07B-CB8B-AE33-29C0-B47F62B63B04}"/>
          </ac:grpSpMkLst>
        </pc:grpChg>
        <pc:grpChg chg="mod">
          <ac:chgData name="Jia Jones" userId="a3b0c72f-e186-4738-b8d6-28e077c699c2" providerId="ADAL" clId="{61DAA024-F5F8-43EC-9B0A-FFE5A2F563BA}" dt="2024-11-28T02:53:16.551" v="2392"/>
          <ac:grpSpMkLst>
            <pc:docMk/>
            <pc:sldMk cId="60783217" sldId="267"/>
            <ac:grpSpMk id="34" creationId="{DF9F5106-AE43-4A94-C7D7-3E353AB74B8F}"/>
          </ac:grpSpMkLst>
        </pc:grpChg>
        <pc:grpChg chg="mod">
          <ac:chgData name="Jia Jones" userId="a3b0c72f-e186-4738-b8d6-28e077c699c2" providerId="ADAL" clId="{61DAA024-F5F8-43EC-9B0A-FFE5A2F563BA}" dt="2024-11-28T02:53:20.091" v="2397"/>
          <ac:grpSpMkLst>
            <pc:docMk/>
            <pc:sldMk cId="60783217" sldId="267"/>
            <ac:grpSpMk id="36" creationId="{29FADE57-6AB0-CB96-6F76-C67A22812988}"/>
          </ac:grpSpMkLst>
        </pc:grpChg>
        <pc:grpChg chg="mod">
          <ac:chgData name="Jia Jones" userId="a3b0c72f-e186-4738-b8d6-28e077c699c2" providerId="ADAL" clId="{61DAA024-F5F8-43EC-9B0A-FFE5A2F563BA}" dt="2024-11-28T02:53:28.504" v="2406"/>
          <ac:grpSpMkLst>
            <pc:docMk/>
            <pc:sldMk cId="60783217" sldId="267"/>
            <ac:grpSpMk id="42" creationId="{F6394C24-844E-4EC7-5704-AD41DF40B9A4}"/>
          </ac:grpSpMkLst>
        </pc:grpChg>
        <pc:grpChg chg="del mod">
          <ac:chgData name="Jia Jones" userId="a3b0c72f-e186-4738-b8d6-28e077c699c2" providerId="ADAL" clId="{61DAA024-F5F8-43EC-9B0A-FFE5A2F563BA}" dt="2024-11-28T02:53:39.565" v="2413"/>
          <ac:grpSpMkLst>
            <pc:docMk/>
            <pc:sldMk cId="60783217" sldId="267"/>
            <ac:grpSpMk id="46" creationId="{D8F73F8E-4D10-F3D9-2FA1-4EC3CD935211}"/>
          </ac:grpSpMkLst>
        </pc:grpChg>
        <pc:grpChg chg="del mod">
          <ac:chgData name="Jia Jones" userId="a3b0c72f-e186-4738-b8d6-28e077c699c2" providerId="ADAL" clId="{61DAA024-F5F8-43EC-9B0A-FFE5A2F563BA}" dt="2024-11-28T02:53:40.514" v="2415"/>
          <ac:grpSpMkLst>
            <pc:docMk/>
            <pc:sldMk cId="60783217" sldId="267"/>
            <ac:grpSpMk id="49" creationId="{BDE201BD-EB83-0DD0-EFD5-30BA43541CCA}"/>
          </ac:grpSpMkLst>
        </pc:grpChg>
        <pc:grpChg chg="add del mod">
          <ac:chgData name="Jia Jones" userId="a3b0c72f-e186-4738-b8d6-28e077c699c2" providerId="ADAL" clId="{61DAA024-F5F8-43EC-9B0A-FFE5A2F563BA}" dt="2024-11-28T02:53:52.699" v="2422"/>
          <ac:grpSpMkLst>
            <pc:docMk/>
            <pc:sldMk cId="60783217" sldId="267"/>
            <ac:grpSpMk id="51" creationId="{F74B5129-9D8D-FBBC-AC5F-D1592A1B4262}"/>
          </ac:grpSpMkLst>
        </pc:grpChg>
        <pc:grpChg chg="mod">
          <ac:chgData name="Jia Jones" userId="a3b0c72f-e186-4738-b8d6-28e077c699c2" providerId="ADAL" clId="{61DAA024-F5F8-43EC-9B0A-FFE5A2F563BA}" dt="2024-11-28T02:53:47.700" v="2420"/>
          <ac:grpSpMkLst>
            <pc:docMk/>
            <pc:sldMk cId="60783217" sldId="267"/>
            <ac:grpSpMk id="53" creationId="{1E99A94C-1849-101A-8FA3-26B0E3FB844C}"/>
          </ac:grpSpMkLst>
        </pc:grpChg>
        <pc:grpChg chg="mod">
          <ac:chgData name="Jia Jones" userId="a3b0c72f-e186-4738-b8d6-28e077c699c2" providerId="ADAL" clId="{61DAA024-F5F8-43EC-9B0A-FFE5A2F563BA}" dt="2024-11-28T02:53:58.431" v="2424" actId="1076"/>
          <ac:grpSpMkLst>
            <pc:docMk/>
            <pc:sldMk cId="60783217" sldId="267"/>
            <ac:grpSpMk id="55" creationId="{D9068134-09FF-E128-6FD5-10ED01AF3727}"/>
          </ac:grpSpMkLst>
        </pc:grpChg>
        <pc:picChg chg="del">
          <ac:chgData name="Jia Jones" userId="a3b0c72f-e186-4738-b8d6-28e077c699c2" providerId="ADAL" clId="{61DAA024-F5F8-43EC-9B0A-FFE5A2F563BA}" dt="2024-11-18T02:53:34.952" v="630" actId="478"/>
          <ac:picMkLst>
            <pc:docMk/>
            <pc:sldMk cId="60783217" sldId="267"/>
            <ac:picMk id="5" creationId="{060F2BAE-B75D-A3D6-FD93-292738321EB3}"/>
          </ac:picMkLst>
        </pc:picChg>
        <pc:picChg chg="add mod">
          <ac:chgData name="Jia Jones" userId="a3b0c72f-e186-4738-b8d6-28e077c699c2" providerId="ADAL" clId="{61DAA024-F5F8-43EC-9B0A-FFE5A2F563BA}" dt="2024-11-18T02:54:13.812" v="722" actId="1076"/>
          <ac:picMkLst>
            <pc:docMk/>
            <pc:sldMk cId="60783217" sldId="267"/>
            <ac:picMk id="8" creationId="{149EA3C2-901B-1952-1CF5-A59B1ABAA8AB}"/>
          </ac:picMkLst>
        </pc:picChg>
        <pc:picChg chg="add mod">
          <ac:chgData name="Jia Jones" userId="a3b0c72f-e186-4738-b8d6-28e077c699c2" providerId="ADAL" clId="{61DAA024-F5F8-43EC-9B0A-FFE5A2F563BA}" dt="2024-11-18T02:54:47.979" v="727" actId="14100"/>
          <ac:picMkLst>
            <pc:docMk/>
            <pc:sldMk cId="60783217" sldId="267"/>
            <ac:picMk id="10" creationId="{933E71F2-9F22-4F86-CFEC-837D4391A204}"/>
          </ac:picMkLst>
        </pc:picChg>
        <pc:inkChg chg="add">
          <ac:chgData name="Jia Jones" userId="a3b0c72f-e186-4738-b8d6-28e077c699c2" providerId="ADAL" clId="{61DAA024-F5F8-43EC-9B0A-FFE5A2F563BA}" dt="2024-11-25T00:02:36.725" v="869" actId="9405"/>
          <ac:inkMkLst>
            <pc:docMk/>
            <pc:sldMk cId="60783217" sldId="267"/>
            <ac:inkMk id="3" creationId="{6B4D69D2-1AD8-95B7-6334-3D4D594A1CCC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4" creationId="{B081522D-D4AF-5A21-05CA-A0E274579686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5" creationId="{B1804638-B0C0-436B-F6F1-D047AF0555DA}"/>
          </ac:inkMkLst>
        </pc:inkChg>
        <pc:inkChg chg="add">
          <ac:chgData name="Jia Jones" userId="a3b0c72f-e186-4738-b8d6-28e077c699c2" providerId="ADAL" clId="{61DAA024-F5F8-43EC-9B0A-FFE5A2F563BA}" dt="2024-11-25T00:02:49.824" v="873" actId="9405"/>
          <ac:inkMkLst>
            <pc:docMk/>
            <pc:sldMk cId="60783217" sldId="267"/>
            <ac:inkMk id="7" creationId="{9036923E-9DC9-8E8A-CA74-976D05506352}"/>
          </ac:inkMkLst>
        </pc:inkChg>
        <pc:inkChg chg="add">
          <ac:chgData name="Jia Jones" userId="a3b0c72f-e186-4738-b8d6-28e077c699c2" providerId="ADAL" clId="{61DAA024-F5F8-43EC-9B0A-FFE5A2F563BA}" dt="2024-11-25T00:02:53.131" v="874" actId="9405"/>
          <ac:inkMkLst>
            <pc:docMk/>
            <pc:sldMk cId="60783217" sldId="267"/>
            <ac:inkMk id="9" creationId="{2C427A7F-A006-276C-FD77-C8B792CD7BE7}"/>
          </ac:inkMkLst>
        </pc:inkChg>
        <pc:inkChg chg="add del">
          <ac:chgData name="Jia Jones" userId="a3b0c72f-e186-4738-b8d6-28e077c699c2" providerId="ADAL" clId="{61DAA024-F5F8-43EC-9B0A-FFE5A2F563BA}" dt="2024-11-28T02:45:55.297" v="2300" actId="9405"/>
          <ac:inkMkLst>
            <pc:docMk/>
            <pc:sldMk cId="60783217" sldId="267"/>
            <ac:inkMk id="11" creationId="{4D2DDA19-5896-EBBB-8F3D-AADCE576354A}"/>
          </ac:inkMkLst>
        </pc:inkChg>
        <pc:inkChg chg="add mod">
          <ac:chgData name="Jia Jones" userId="a3b0c72f-e186-4738-b8d6-28e077c699c2" providerId="ADAL" clId="{61DAA024-F5F8-43EC-9B0A-FFE5A2F563BA}" dt="2024-12-01T17:54:52.113" v="3041"/>
          <ac:inkMkLst>
            <pc:docMk/>
            <pc:sldMk cId="60783217" sldId="267"/>
            <ac:inkMk id="11" creationId="{82376FEB-2417-F159-8F9E-980518CABFB9}"/>
          </ac:inkMkLst>
        </pc:inkChg>
        <pc:inkChg chg="add del">
          <ac:chgData name="Jia Jones" userId="a3b0c72f-e186-4738-b8d6-28e077c699c2" providerId="ADAL" clId="{61DAA024-F5F8-43EC-9B0A-FFE5A2F563BA}" dt="2024-11-25T00:03:05.994" v="876" actId="9405"/>
          <ac:inkMkLst>
            <pc:docMk/>
            <pc:sldMk cId="60783217" sldId="267"/>
            <ac:inkMk id="11" creationId="{D4904312-891E-04E0-842E-2BA86F2EB30F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2" creationId="{0FB08E97-68C3-7C76-DEA7-F1E2B1D24127}"/>
          </ac:inkMkLst>
        </pc:inkChg>
        <pc:inkChg chg="add mod">
          <ac:chgData name="Jia Jones" userId="a3b0c72f-e186-4738-b8d6-28e077c699c2" providerId="ADAL" clId="{61DAA024-F5F8-43EC-9B0A-FFE5A2F563BA}" dt="2024-12-01T17:54:52.113" v="3041"/>
          <ac:inkMkLst>
            <pc:docMk/>
            <pc:sldMk cId="60783217" sldId="267"/>
            <ac:inkMk id="12" creationId="{F54434DE-4D5F-F9B1-593C-CCCC52924F48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3" creationId="{5291FFC6-B3D8-CF25-0176-9815BF1239B5}"/>
          </ac:inkMkLst>
        </pc:inkChg>
        <pc:inkChg chg="add del">
          <ac:chgData name="Jia Jones" userId="a3b0c72f-e186-4738-b8d6-28e077c699c2" providerId="ADAL" clId="{61DAA024-F5F8-43EC-9B0A-FFE5A2F563BA}" dt="2024-11-28T02:45:54.782" v="2299" actId="9405"/>
          <ac:inkMkLst>
            <pc:docMk/>
            <pc:sldMk cId="60783217" sldId="267"/>
            <ac:inkMk id="14" creationId="{77AA8C83-8EAE-1F93-1A95-3240F2B3448E}"/>
          </ac:inkMkLst>
        </pc:inkChg>
        <pc:inkChg chg="add">
          <ac:chgData name="Jia Jones" userId="a3b0c72f-e186-4738-b8d6-28e077c699c2" providerId="ADAL" clId="{61DAA024-F5F8-43EC-9B0A-FFE5A2F563BA}" dt="2024-12-01T17:54:52.596" v="3042" actId="9405"/>
          <ac:inkMkLst>
            <pc:docMk/>
            <pc:sldMk cId="60783217" sldId="267"/>
            <ac:inkMk id="14" creationId="{914BFAF2-1EFD-DC8F-90CF-DCEFB91444A9}"/>
          </ac:inkMkLst>
        </pc:inkChg>
        <pc:inkChg chg="add del mod">
          <ac:chgData name="Jia Jones" userId="a3b0c72f-e186-4738-b8d6-28e077c699c2" providerId="ADAL" clId="{61DAA024-F5F8-43EC-9B0A-FFE5A2F563BA}" dt="2024-11-25T00:03:32.087" v="893"/>
          <ac:inkMkLst>
            <pc:docMk/>
            <pc:sldMk cId="60783217" sldId="267"/>
            <ac:inkMk id="14" creationId="{DE7CB20B-D98F-3BE0-7597-1A29B29A859A}"/>
          </ac:inkMkLst>
        </pc:inkChg>
        <pc:inkChg chg="add del mod">
          <ac:chgData name="Jia Jones" userId="a3b0c72f-e186-4738-b8d6-28e077c699c2" providerId="ADAL" clId="{61DAA024-F5F8-43EC-9B0A-FFE5A2F563BA}" dt="2024-11-25T00:03:32.087" v="892"/>
          <ac:inkMkLst>
            <pc:docMk/>
            <pc:sldMk cId="60783217" sldId="267"/>
            <ac:inkMk id="15" creationId="{961947F2-943E-A744-433A-3708ACA2C267}"/>
          </ac:inkMkLst>
        </pc:inkChg>
        <pc:inkChg chg="add del mod">
          <ac:chgData name="Jia Jones" userId="a3b0c72f-e186-4738-b8d6-28e077c699c2" providerId="ADAL" clId="{61DAA024-F5F8-43EC-9B0A-FFE5A2F563BA}" dt="2024-11-25T00:03:32.088" v="895"/>
          <ac:inkMkLst>
            <pc:docMk/>
            <pc:sldMk cId="60783217" sldId="267"/>
            <ac:inkMk id="16" creationId="{0D3EC563-FCE5-2763-04DA-6DE87A2023F3}"/>
          </ac:inkMkLst>
        </pc:inkChg>
        <pc:inkChg chg="add del">
          <ac:chgData name="Jia Jones" userId="a3b0c72f-e186-4738-b8d6-28e077c699c2" providerId="ADAL" clId="{61DAA024-F5F8-43EC-9B0A-FFE5A2F563BA}" dt="2024-11-28T02:53:06.116" v="2384" actId="9405"/>
          <ac:inkMkLst>
            <pc:docMk/>
            <pc:sldMk cId="60783217" sldId="267"/>
            <ac:inkMk id="16" creationId="{19EA36C2-0181-85AB-8921-3E0F308EF9C2}"/>
          </ac:inkMkLst>
        </pc:inkChg>
        <pc:inkChg chg="add del mod">
          <ac:chgData name="Jia Jones" userId="a3b0c72f-e186-4738-b8d6-28e077c699c2" providerId="ADAL" clId="{61DAA024-F5F8-43EC-9B0A-FFE5A2F563BA}" dt="2024-11-25T00:03:32.088" v="894"/>
          <ac:inkMkLst>
            <pc:docMk/>
            <pc:sldMk cId="60783217" sldId="267"/>
            <ac:inkMk id="17" creationId="{019405DB-D2D5-6543-DD8C-21DC4B2D8585}"/>
          </ac:inkMkLst>
        </pc:inkChg>
        <pc:inkChg chg="add del">
          <ac:chgData name="Jia Jones" userId="a3b0c72f-e186-4738-b8d6-28e077c699c2" providerId="ADAL" clId="{61DAA024-F5F8-43EC-9B0A-FFE5A2F563BA}" dt="2024-11-28T02:52:58.935" v="2369" actId="9405"/>
          <ac:inkMkLst>
            <pc:docMk/>
            <pc:sldMk cId="60783217" sldId="267"/>
            <ac:inkMk id="17" creationId="{9165B33D-0695-6160-53EA-EF0318160B99}"/>
          </ac:inkMkLst>
        </pc:inkChg>
        <pc:inkChg chg="add">
          <ac:chgData name="Jia Jones" userId="a3b0c72f-e186-4738-b8d6-28e077c699c2" providerId="ADAL" clId="{61DAA024-F5F8-43EC-9B0A-FFE5A2F563BA}" dt="2024-12-01T17:55:19.283" v="3047" actId="9405"/>
          <ac:inkMkLst>
            <pc:docMk/>
            <pc:sldMk cId="60783217" sldId="267"/>
            <ac:inkMk id="17" creationId="{E6F18DB0-1A94-25F0-9F20-AAF27AD18C4B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8" creationId="{8EE84806-0C96-9096-5827-A1793890EEE2}"/>
          </ac:inkMkLst>
        </pc:inkChg>
        <pc:inkChg chg="add">
          <ac:chgData name="Jia Jones" userId="a3b0c72f-e186-4738-b8d6-28e077c699c2" providerId="ADAL" clId="{61DAA024-F5F8-43EC-9B0A-FFE5A2F563BA}" dt="2024-12-01T17:55:22.657" v="3048" actId="9405"/>
          <ac:inkMkLst>
            <pc:docMk/>
            <pc:sldMk cId="60783217" sldId="267"/>
            <ac:inkMk id="18" creationId="{97D136CE-BF94-651B-8EB0-F3068438A60D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9" creationId="{85D228C8-6219-53E8-64C0-6EC4FB06C202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0" creationId="{73475594-BAD9-F034-6E8D-056C1E448EE6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1" creationId="{BCB9B163-F335-E48F-C3A4-C4E70C3CAD98}"/>
          </ac:inkMkLst>
        </pc:inkChg>
        <pc:inkChg chg="add mod">
          <ac:chgData name="Jia Jones" userId="a3b0c72f-e186-4738-b8d6-28e077c699c2" providerId="ADAL" clId="{61DAA024-F5F8-43EC-9B0A-FFE5A2F563BA}" dt="2024-11-28T02:53:20.091" v="2397"/>
          <ac:inkMkLst>
            <pc:docMk/>
            <pc:sldMk cId="60783217" sldId="267"/>
            <ac:inkMk id="23" creationId="{31B7D61C-3454-5C50-E31A-54E4532148C4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4" creationId="{56362308-DBD9-F0EE-4350-6088D175339F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5" creationId="{D25147C2-D237-6923-060F-2EA8DED2D770}"/>
          </ac:inkMkLst>
        </pc:inkChg>
        <pc:inkChg chg="add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6" creationId="{900404E9-2E4B-9594-2AD4-3714B970CFA1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8" creationId="{31557660-3543-0537-A10F-AD655A8EDF2A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9" creationId="{E121846F-D2B4-8FDD-F488-35DEC0EC4D9A}"/>
          </ac:inkMkLst>
        </pc:inkChg>
        <pc:inkChg chg="add del mod">
          <ac:chgData name="Jia Jones" userId="a3b0c72f-e186-4738-b8d6-28e077c699c2" providerId="ADAL" clId="{61DAA024-F5F8-43EC-9B0A-FFE5A2F563BA}" dt="2024-11-28T02:53:20.302" v="2398" actId="9405"/>
          <ac:inkMkLst>
            <pc:docMk/>
            <pc:sldMk cId="60783217" sldId="267"/>
            <ac:inkMk id="31" creationId="{C45A479B-73AF-CC04-387B-F51052570ABC}"/>
          </ac:inkMkLst>
        </pc:inkChg>
        <pc:inkChg chg="add del mod">
          <ac:chgData name="Jia Jones" userId="a3b0c72f-e186-4738-b8d6-28e077c699c2" providerId="ADAL" clId="{61DAA024-F5F8-43EC-9B0A-FFE5A2F563BA}" dt="2024-11-28T02:53:16.783" v="2393" actId="9405"/>
          <ac:inkMkLst>
            <pc:docMk/>
            <pc:sldMk cId="60783217" sldId="267"/>
            <ac:inkMk id="32" creationId="{C9A8EC5D-CA2D-9C48-DDEC-A1A1FEB5D082}"/>
          </ac:inkMkLst>
        </pc:inkChg>
        <pc:inkChg chg="add del mod">
          <ac:chgData name="Jia Jones" userId="a3b0c72f-e186-4738-b8d6-28e077c699c2" providerId="ADAL" clId="{61DAA024-F5F8-43EC-9B0A-FFE5A2F563BA}" dt="2024-11-28T02:53:16.551" v="2392"/>
          <ac:inkMkLst>
            <pc:docMk/>
            <pc:sldMk cId="60783217" sldId="267"/>
            <ac:inkMk id="33" creationId="{89F8C328-A8DD-9B80-863D-6410B08A9AB5}"/>
          </ac:inkMkLst>
        </pc:inkChg>
        <pc:inkChg chg="add del mod">
          <ac:chgData name="Jia Jones" userId="a3b0c72f-e186-4738-b8d6-28e077c699c2" providerId="ADAL" clId="{61DAA024-F5F8-43EC-9B0A-FFE5A2F563BA}" dt="2024-11-28T02:53:20.091" v="2397"/>
          <ac:inkMkLst>
            <pc:docMk/>
            <pc:sldMk cId="60783217" sldId="267"/>
            <ac:inkMk id="35" creationId="{315A7B1F-AA17-3CE2-4F82-7CF4DA352C6F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7" creationId="{E470AB8E-1AFF-11FF-ED5B-FEC0EC26FF08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8" creationId="{CDB49362-9B04-4BC0-49E2-708E4FD7408B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9" creationId="{73A10C35-1D79-5671-06F8-E870BF5D5698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40" creationId="{DEA283C4-59B0-052F-00E5-88134C5A2204}"/>
          </ac:inkMkLst>
        </pc:inkChg>
        <pc:inkChg chg="add del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41" creationId="{14BEE340-747C-08A2-0A02-B4214B04D0C7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3" creationId="{B541517E-3FFA-109B-AAE7-19DCEAB1D41C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4" creationId="{EAB22F7D-E54A-0050-764B-1454CBB73419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5" creationId="{B8BEF1E0-1972-DF9D-2353-C817EF3D4B22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7" creationId="{461F6F3C-D8F2-532E-701D-9B880E0F5A0C}"/>
          </ac:inkMkLst>
        </pc:inkChg>
        <pc:inkChg chg="add del mod">
          <ac:chgData name="Jia Jones" userId="a3b0c72f-e186-4738-b8d6-28e077c699c2" providerId="ADAL" clId="{61DAA024-F5F8-43EC-9B0A-FFE5A2F563BA}" dt="2024-11-28T02:53:42.536" v="2416"/>
          <ac:inkMkLst>
            <pc:docMk/>
            <pc:sldMk cId="60783217" sldId="267"/>
            <ac:inkMk id="48" creationId="{2B3C354F-E214-C6EB-A20E-10B8BA5BD751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50" creationId="{A20F35A5-0183-187D-3FE4-FE346FDB7436}"/>
          </ac:inkMkLst>
        </pc:inkChg>
        <pc:inkChg chg="add del mod">
          <ac:chgData name="Jia Jones" userId="a3b0c72f-e186-4738-b8d6-28e077c699c2" providerId="ADAL" clId="{61DAA024-F5F8-43EC-9B0A-FFE5A2F563BA}" dt="2024-11-28T02:53:47.700" v="2420"/>
          <ac:inkMkLst>
            <pc:docMk/>
            <pc:sldMk cId="60783217" sldId="267"/>
            <ac:inkMk id="52" creationId="{8F66CF39-F23A-2833-6CAE-70388374CBD3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54" creationId="{74D96753-33D1-D490-F89D-0EA62A521A87}"/>
          </ac:inkMkLst>
        </pc:inkChg>
      </pc:sldChg>
      <pc:sldChg chg="addSp modSp add mod ord modNotesTx">
        <pc:chgData name="Jia Jones" userId="a3b0c72f-e186-4738-b8d6-28e077c699c2" providerId="ADAL" clId="{61DAA024-F5F8-43EC-9B0A-FFE5A2F563BA}" dt="2024-11-28T02:54:25.830" v="2443" actId="20577"/>
        <pc:sldMkLst>
          <pc:docMk/>
          <pc:sldMk cId="2490590359" sldId="268"/>
        </pc:sldMkLst>
        <pc:spChg chg="add mod">
          <ac:chgData name="Jia Jones" userId="a3b0c72f-e186-4738-b8d6-28e077c699c2" providerId="ADAL" clId="{61DAA024-F5F8-43EC-9B0A-FFE5A2F563BA}" dt="2024-11-25T03:37:45.873" v="1920" actId="1076"/>
          <ac:spMkLst>
            <pc:docMk/>
            <pc:sldMk cId="2490590359" sldId="268"/>
            <ac:spMk id="3" creationId="{A4AF25D2-CCC1-2483-5518-E0D5141BCA34}"/>
          </ac:spMkLst>
        </pc:spChg>
        <pc:spChg chg="mod">
          <ac:chgData name="Jia Jones" userId="a3b0c72f-e186-4738-b8d6-28e077c699c2" providerId="ADAL" clId="{61DAA024-F5F8-43EC-9B0A-FFE5A2F563BA}" dt="2024-11-25T03:34:57.694" v="1784" actId="20577"/>
          <ac:spMkLst>
            <pc:docMk/>
            <pc:sldMk cId="2490590359" sldId="268"/>
            <ac:spMk id="6" creationId="{5EE7CEDC-FCBD-A471-D3FA-48F734209F83}"/>
          </ac:spMkLst>
        </pc:spChg>
      </pc:sldChg>
      <pc:sldChg chg="new del">
        <pc:chgData name="Jia Jones" userId="a3b0c72f-e186-4738-b8d6-28e077c699c2" providerId="ADAL" clId="{61DAA024-F5F8-43EC-9B0A-FFE5A2F563BA}" dt="2024-11-28T02:33:24.588" v="1960" actId="680"/>
        <pc:sldMkLst>
          <pc:docMk/>
          <pc:sldMk cId="153649918" sldId="269"/>
        </pc:sldMkLst>
      </pc:sldChg>
      <pc:sldChg chg="addSp delSp modSp add mod modNotesTx">
        <pc:chgData name="Jia Jones" userId="a3b0c72f-e186-4738-b8d6-28e077c699c2" providerId="ADAL" clId="{61DAA024-F5F8-43EC-9B0A-FFE5A2F563BA}" dt="2024-12-01T17:55:52.106" v="3052"/>
        <pc:sldMkLst>
          <pc:docMk/>
          <pc:sldMk cId="269953478" sldId="269"/>
        </pc:sldMkLst>
        <pc:spChg chg="mod">
          <ac:chgData name="Jia Jones" userId="a3b0c72f-e186-4738-b8d6-28e077c699c2" providerId="ADAL" clId="{61DAA024-F5F8-43EC-9B0A-FFE5A2F563BA}" dt="2024-11-28T02:45:24.034" v="2296" actId="313"/>
          <ac:spMkLst>
            <pc:docMk/>
            <pc:sldMk cId="269953478" sldId="269"/>
            <ac:spMk id="2" creationId="{E156BE67-AF85-5535-0BC9-BDE3DC62B905}"/>
          </ac:spMkLst>
        </pc:spChg>
        <pc:spChg chg="add mod">
          <ac:chgData name="Jia Jones" userId="a3b0c72f-e186-4738-b8d6-28e077c699c2" providerId="ADAL" clId="{61DAA024-F5F8-43EC-9B0A-FFE5A2F563BA}" dt="2024-12-01T17:55:52.106" v="3052"/>
          <ac:spMkLst>
            <pc:docMk/>
            <pc:sldMk cId="269953478" sldId="269"/>
            <ac:spMk id="3" creationId="{4CB58A25-97D8-F1E1-88E3-EDFD69BD8519}"/>
          </ac:spMkLst>
        </pc:spChg>
        <pc:spChg chg="mod">
          <ac:chgData name="Jia Jones" userId="a3b0c72f-e186-4738-b8d6-28e077c699c2" providerId="ADAL" clId="{61DAA024-F5F8-43EC-9B0A-FFE5A2F563BA}" dt="2024-11-28T02:45:08.190" v="2293" actId="20577"/>
          <ac:spMkLst>
            <pc:docMk/>
            <pc:sldMk cId="269953478" sldId="269"/>
            <ac:spMk id="6" creationId="{5EE7CEDC-FCBD-A471-D3FA-48F734209F83}"/>
          </ac:spMkLst>
        </pc:spChg>
        <pc:inkChg chg="add del">
          <ac:chgData name="Jia Jones" userId="a3b0c72f-e186-4738-b8d6-28e077c699c2" providerId="ADAL" clId="{61DAA024-F5F8-43EC-9B0A-FFE5A2F563BA}" dt="2024-12-01T17:55:47.862" v="3050" actId="478"/>
          <ac:inkMkLst>
            <pc:docMk/>
            <pc:sldMk cId="269953478" sldId="269"/>
            <ac:inkMk id="8" creationId="{BEBA0F4D-6CAF-FBC8-C831-9AEE4A5AACF0}"/>
          </ac:inkMkLst>
        </pc:inkChg>
      </pc:sldChg>
      <pc:sldChg chg="add del setBg">
        <pc:chgData name="Jia Jones" userId="a3b0c72f-e186-4738-b8d6-28e077c699c2" providerId="ADAL" clId="{61DAA024-F5F8-43EC-9B0A-FFE5A2F563BA}" dt="2024-11-28T02:33:29.770" v="1962"/>
        <pc:sldMkLst>
          <pc:docMk/>
          <pc:sldMk cId="1617311359" sldId="269"/>
        </pc:sldMkLst>
      </pc:sldChg>
    </pc:docChg>
  </pc:docChgLst>
  <pc:docChgLst>
    <pc:chgData name="Jia Jones" userId="a3b0c72f-e186-4738-b8d6-28e077c699c2" providerId="ADAL" clId="{498019F4-6025-4BDC-98B8-AC161C7FF662}"/>
    <pc:docChg chg="undo custSel modSld sldOrd">
      <pc:chgData name="Jia Jones" userId="a3b0c72f-e186-4738-b8d6-28e077c699c2" providerId="ADAL" clId="{498019F4-6025-4BDC-98B8-AC161C7FF662}" dt="2024-12-02T00:54:49.781" v="11"/>
      <pc:docMkLst>
        <pc:docMk/>
      </pc:docMkLst>
      <pc:sldChg chg="modSp mod">
        <pc:chgData name="Jia Jones" userId="a3b0c72f-e186-4738-b8d6-28e077c699c2" providerId="ADAL" clId="{498019F4-6025-4BDC-98B8-AC161C7FF662}" dt="2024-12-02T00:47:13.180" v="9" actId="14100"/>
        <pc:sldMkLst>
          <pc:docMk/>
          <pc:sldMk cId="3163370101" sldId="261"/>
        </pc:sldMkLst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47" creationId="{B35FC4B6-E3D1-AE48-E33E-677E0C537C17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51" creationId="{A1E7B7B1-6257-6035-235E-F06C673B2C39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53" creationId="{E74ED01E-5BBD-5CD6-16B7-1EEE575FAB7E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55" creationId="{03B95D01-BEA6-1575-6D1A-71F7C22DE555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76" creationId="{23DAA177-A56B-188C-C993-3F0F39669925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77" creationId="{6C71C0EE-C063-873D-35CC-5745E9FB8F78}"/>
          </ac:spMkLst>
        </pc:spChg>
        <pc:spChg chg="mod">
          <ac:chgData name="Jia Jones" userId="a3b0c72f-e186-4738-b8d6-28e077c699c2" providerId="ADAL" clId="{498019F4-6025-4BDC-98B8-AC161C7FF662}" dt="2024-12-02T00:46:58.318" v="7" actId="1076"/>
          <ac:spMkLst>
            <pc:docMk/>
            <pc:sldMk cId="3163370101" sldId="261"/>
            <ac:spMk id="82" creationId="{91075453-0D0B-5125-542A-EA3FCFBAD87A}"/>
          </ac:spMkLst>
        </pc:spChg>
        <pc:grpChg chg="mod">
          <ac:chgData name="Jia Jones" userId="a3b0c72f-e186-4738-b8d6-28e077c699c2" providerId="ADAL" clId="{498019F4-6025-4BDC-98B8-AC161C7FF662}" dt="2024-12-02T00:46:58.318" v="7" actId="1076"/>
          <ac:grpSpMkLst>
            <pc:docMk/>
            <pc:sldMk cId="3163370101" sldId="261"/>
            <ac:grpSpMk id="122" creationId="{0391014C-53A7-BE00-1823-D0D47DBE361E}"/>
          </ac:grpSpMkLst>
        </pc:grp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0" creationId="{0D0AC8BF-4B46-7C0A-3997-EACA6B21E5BB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9" creationId="{68D8C180-4D97-AE22-56B9-65B86C98A37D}"/>
          </ac:cxnSpMkLst>
        </pc:cxnChg>
        <pc:cxnChg chg="mod">
          <ac:chgData name="Jia Jones" userId="a3b0c72f-e186-4738-b8d6-28e077c699c2" providerId="ADAL" clId="{498019F4-6025-4BDC-98B8-AC161C7FF662}" dt="2024-12-02T00:47:13.180" v="9" actId="14100"/>
          <ac:cxnSpMkLst>
            <pc:docMk/>
            <pc:sldMk cId="3163370101" sldId="261"/>
            <ac:cxnSpMk id="42" creationId="{7A62EC61-1D53-1A33-EF76-D8D91CBF3591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45" creationId="{96DC83D6-9303-D80F-6F87-CAE67B0DD613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49" creationId="{828769FE-058C-06FD-1027-029505359928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52" creationId="{BF03D1F6-4C19-5B94-9B9C-B5FDD93DB8F1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54" creationId="{31AAA241-2544-2133-7921-1C006BB87778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67" creationId="{D3F1DC57-4FC7-934F-CDF1-B2D86B49DB8E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69" creationId="{EBCC635F-F877-4A8E-24D5-DE4C3DC334F1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73" creationId="{F7783684-09BD-D69A-7CD5-16D1BD127B60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74" creationId="{D5645AF4-2EDB-FF98-E9E9-028A659D5BCB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83" creationId="{028724DD-CF93-CFE3-F0FD-F37EE082D83A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85" creationId="{458452CE-5053-95BB-6A99-5B7CCD19C58B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94" creationId="{3B1396A3-1F21-3E4A-F399-01403B7A54CC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95" creationId="{31AC3DDC-C098-F230-F9A9-5D8AB34D506A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97" creationId="{01FE6647-53DB-0948-EE70-40C31D979A40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00" creationId="{D8EB59E1-D124-E15E-1B9D-EE06FD41DED7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05" creationId="{D5C4AA17-F390-F687-991E-EDB4DB8C45E8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06" creationId="{32E9E53D-5E87-DDC5-9B4A-CA897F9D5BB2}"/>
          </ac:cxnSpMkLst>
        </pc:cxnChg>
        <pc:cxnChg chg="mod">
          <ac:chgData name="Jia Jones" userId="a3b0c72f-e186-4738-b8d6-28e077c699c2" providerId="ADAL" clId="{498019F4-6025-4BDC-98B8-AC161C7FF662}" dt="2024-12-02T00:46:58.318" v="7" actId="1076"/>
          <ac:cxnSpMkLst>
            <pc:docMk/>
            <pc:sldMk cId="3163370101" sldId="261"/>
            <ac:cxnSpMk id="117" creationId="{915D03DA-9B92-366A-2A34-5A318C5F51C3}"/>
          </ac:cxnSpMkLst>
        </pc:cxnChg>
      </pc:sldChg>
      <pc:sldChg chg="ord">
        <pc:chgData name="Jia Jones" userId="a3b0c72f-e186-4738-b8d6-28e077c699c2" providerId="ADAL" clId="{498019F4-6025-4BDC-98B8-AC161C7FF662}" dt="2024-12-02T00:54:49.781" v="11"/>
        <pc:sldMkLst>
          <pc:docMk/>
          <pc:sldMk cId="1835518684" sldId="263"/>
        </pc:sldMkLst>
      </pc:sldChg>
      <pc:sldChg chg="addSp delSp modSp mod">
        <pc:chgData name="Jia Jones" userId="a3b0c72f-e186-4738-b8d6-28e077c699c2" providerId="ADAL" clId="{498019F4-6025-4BDC-98B8-AC161C7FF662}" dt="2024-12-01T23:32:41.176" v="6" actId="9405"/>
        <pc:sldMkLst>
          <pc:docMk/>
          <pc:sldMk cId="60783217" sldId="267"/>
        </pc:sldMkLst>
        <pc:spChg chg="mod">
          <ac:chgData name="Jia Jones" userId="a3b0c72f-e186-4738-b8d6-28e077c699c2" providerId="ADAL" clId="{498019F4-6025-4BDC-98B8-AC161C7FF662}" dt="2024-12-01T23:32:24.759" v="1" actId="27636"/>
          <ac:spMkLst>
            <pc:docMk/>
            <pc:sldMk cId="60783217" sldId="267"/>
            <ac:spMk id="2" creationId="{14FD27D0-DF5A-0E25-1BD6-C9C50971C36A}"/>
          </ac:spMkLst>
        </pc:spChg>
        <pc:grpChg chg="del mod">
          <ac:chgData name="Jia Jones" userId="a3b0c72f-e186-4738-b8d6-28e077c699c2" providerId="ADAL" clId="{498019F4-6025-4BDC-98B8-AC161C7FF662}" dt="2024-12-01T23:32:37.782" v="5"/>
          <ac:grpSpMkLst>
            <pc:docMk/>
            <pc:sldMk cId="60783217" sldId="267"/>
            <ac:grpSpMk id="13" creationId="{BB698E32-4793-D49B-7EDC-98227DCEFC94}"/>
          </ac:grpSpMkLst>
        </pc:grpChg>
        <pc:inkChg chg="del">
          <ac:chgData name="Jia Jones" userId="a3b0c72f-e186-4738-b8d6-28e077c699c2" providerId="ADAL" clId="{498019F4-6025-4BDC-98B8-AC161C7FF662}" dt="2024-12-01T23:32:37.782" v="5"/>
          <ac:inkMkLst>
            <pc:docMk/>
            <pc:sldMk cId="60783217" sldId="267"/>
            <ac:inkMk id="11" creationId="{82376FEB-2417-F159-8F9E-980518CABFB9}"/>
          </ac:inkMkLst>
        </pc:inkChg>
        <pc:inkChg chg="mod">
          <ac:chgData name="Jia Jones" userId="a3b0c72f-e186-4738-b8d6-28e077c699c2" providerId="ADAL" clId="{498019F4-6025-4BDC-98B8-AC161C7FF662}" dt="2024-12-01T23:32:37.782" v="5"/>
          <ac:inkMkLst>
            <pc:docMk/>
            <pc:sldMk cId="60783217" sldId="267"/>
            <ac:inkMk id="12" creationId="{F54434DE-4D5F-F9B1-593C-CCCC52924F48}"/>
          </ac:inkMkLst>
        </pc:inkChg>
        <pc:inkChg chg="del">
          <ac:chgData name="Jia Jones" userId="a3b0c72f-e186-4738-b8d6-28e077c699c2" providerId="ADAL" clId="{498019F4-6025-4BDC-98B8-AC161C7FF662}" dt="2024-12-01T23:32:24.667" v="0"/>
          <ac:inkMkLst>
            <pc:docMk/>
            <pc:sldMk cId="60783217" sldId="267"/>
            <ac:inkMk id="18" creationId="{97D136CE-BF94-651B-8EB0-F3068438A60D}"/>
          </ac:inkMkLst>
        </pc:inkChg>
        <pc:inkChg chg="add del">
          <ac:chgData name="Jia Jones" userId="a3b0c72f-e186-4738-b8d6-28e077c699c2" providerId="ADAL" clId="{498019F4-6025-4BDC-98B8-AC161C7FF662}" dt="2024-12-01T23:32:31.293" v="3" actId="9405"/>
          <ac:inkMkLst>
            <pc:docMk/>
            <pc:sldMk cId="60783217" sldId="267"/>
            <ac:inkMk id="19" creationId="{F057FB16-89F3-E019-D869-C249AB4C4FD9}"/>
          </ac:inkMkLst>
        </pc:inkChg>
        <pc:inkChg chg="add">
          <ac:chgData name="Jia Jones" userId="a3b0c72f-e186-4738-b8d6-28e077c699c2" providerId="ADAL" clId="{498019F4-6025-4BDC-98B8-AC161C7FF662}" dt="2024-12-01T23:32:34.383" v="4" actId="9405"/>
          <ac:inkMkLst>
            <pc:docMk/>
            <pc:sldMk cId="60783217" sldId="267"/>
            <ac:inkMk id="20" creationId="{50F204FF-81F6-29A3-39EE-E46ACA6141D0}"/>
          </ac:inkMkLst>
        </pc:inkChg>
        <pc:inkChg chg="add">
          <ac:chgData name="Jia Jones" userId="a3b0c72f-e186-4738-b8d6-28e077c699c2" providerId="ADAL" clId="{498019F4-6025-4BDC-98B8-AC161C7FF662}" dt="2024-12-01T23:32:41.176" v="6" actId="9405"/>
          <ac:inkMkLst>
            <pc:docMk/>
            <pc:sldMk cId="60783217" sldId="267"/>
            <ac:inkMk id="21" creationId="{69AC178C-BB2A-1032-3AF4-08161A53C74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6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0 719 24575,'3'1'0,"-1"0"0,1 0 0,-1 0 0,1 1 0,-1-1 0,0 1 0,0-1 0,0 1 0,0 0 0,0 0 0,0 0 0,0 0 0,0 0 0,1 3 0,2 1 0,23 30 0,31 53 0,8 11 0,-65-97 0,1 1 0,-1-1 0,1 1 0,0-1 0,0 0 0,1 0 0,-1-1 0,1 1 0,-1-1 0,1 1 0,0-1 0,0 0 0,0 0 0,7 1 0,-7-2 0,0-1 0,0 0 0,1 0 0,-1-1 0,0 1 0,0-1 0,0 0 0,0 0 0,0 0 0,-1 0 0,1-1 0,0 0 0,0 1 0,-1-1 0,1-1 0,3-2 0,32-25 0,-2-1 0,-1-2 0,44-51 0,-15 15 0,545-526 0,-535 524 0,-19 19-1365,-17 19-5461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3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24575,'5'5'0,"2"6"0,4 7 0,1 14 0,2 7 0,0 7 0,2 0 0,-2 3 0,-3-3 0,-4-9-8191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4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0 220 24575,'103'1'0,"110"-3"0,-208 2 0,-1 0 0,1 0 0,-1-1 0,1 0 0,-1 0 0,1 0 0,-1 0 0,1-1 0,-1 1 0,0-1 0,0 0 0,0-1 0,4-2 0,-7 4 0,1-1 0,-1 0 0,0 0 0,0 0 0,0 0 0,0 0 0,0 0 0,0 0 0,-1 0 0,1 0 0,-1 0 0,1 0 0,-1-1 0,0 1 0,0 0 0,0 0 0,0 0 0,0 0 0,0-1 0,-1 1 0,1 0 0,-1 0 0,0 0 0,1 0 0,-1 0 0,0 0 0,0 0 0,-2-3 0,-4-7 0,0 1 0,0 1 0,-1-1 0,-1 1 0,0 1 0,0 0 0,-1 0 0,0 0 0,0 2 0,-1-1 0,0 1 0,0 1 0,0 0 0,-18-7 0,26 13 0,0 0 0,0 0 0,0 0 0,0 1 0,0-1 0,0 1 0,0-1 0,0 1 0,0 0 0,0 0 0,0 0 0,0 1 0,0-1 0,1 1 0,-1 0 0,1-1 0,-1 1 0,1 0 0,-1 0 0,1 1 0,0-1 0,0 0 0,0 1 0,1-1 0,-1 1 0,-2 4 0,-2 3 0,1 1 0,0-1 0,0 1 0,1 0 0,-5 21 0,4-8 0,2-1 0,-1 42 0,4-58 0,0 0 0,0 0 0,1 0 0,0 0 0,0 0 0,0-1 0,1 1 0,0 0 0,1-1 0,-1 1 0,1-1 0,0 0 0,8 12 0,-7-15 0,0 0 0,0 0 0,0-1 0,0 1 0,1-1 0,-1 0 0,0 0 0,1 0 0,0-1 0,-1 1 0,1-1 0,0 0 0,0-1 0,9 1 0,79-4 0,-55 1 0,-22 1-99,6 1 176,-1-1 0,26-5 1,-41 4-203,1 1 0,-1-1 0,0 0 0,0-1 1,1 1-1,-2-1 0,1 0 0,0-1 0,-1 0 1,1 1-1,6-8 0,2-5-6701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5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21 24575,'0'-1'0,"0"0"0,-1 0 0,1 0 0,0 0 0,-1 0 0,1 0 0,-1 0 0,1 0 0,-1 0 0,1 1 0,-1-1 0,0 0 0,1 0 0,-1 0 0,0 1 0,0-1 0,0 0 0,1 1 0,-1-1 0,0 0 0,0 1 0,0-1 0,0 1 0,0 0 0,0-1 0,0 1 0,0 0 0,0-1 0,0 1 0,0 0 0,0 0 0,-1 0 0,1 0 0,0 0 0,0 0 0,-1 1 0,-2-1 0,0 0 0,0 0 0,1 1 0,-1 0 0,0 0 0,1 0 0,-1 0 0,1 0 0,-6 3 0,5 0 0,-1 1 0,0 0 0,1 0 0,0 1 0,0-1 0,1 1 0,-1 0 0,1-1 0,1 2 0,-1-1 0,1 0 0,0 0 0,0 1 0,1-1 0,0 1 0,0 0 0,0-1 0,1 14 0,0-10 0,0 1 0,1-1 0,0 0 0,1 0 0,0 1 0,0-1 0,1-1 0,1 1 0,-1 0 0,1-1 0,10 16 0,-10-21-57,0 0 0,1 0 1,-1 0-1,1 0 0,0-1 0,1 0 0,-1 0 0,0 0 0,1-1 0,-1 0 0,1 0 1,0 0-1,0-1 0,0 1 0,0-2 0,0 1 0,0 0 0,0-1 0,0 0 1,0-1-1,0 1 0,0-1 0,10-3 0,9-3-6769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9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39 258 24575,'9'-1'0,"-1"0"0,1-1 0,-1 1 0,1-2 0,-1 1 0,0-1 0,0 0 0,0-1 0,0 0 0,0 0 0,-1-1 0,0 0 0,0 0 0,0-1 0,11-11 0,-15 14 0,0 0 0,0 0 0,-1-1 0,1 1 0,0-1 0,-1 1 0,0-1 0,0 0 0,0 0 0,-1 0 0,1 0 0,-1 0 0,0 0 0,0 0 0,0-1 0,-1 1 0,1 0 0,-1 0 0,0-1 0,0 1 0,-1 0 0,1-1 0,-1 1 0,0 0 0,0 0 0,-1 0 0,1 0 0,-1 0 0,0 0 0,0 0 0,0 0 0,-5-5 0,3 4 0,-1-1 0,0 2 0,0-1 0,0 1 0,-1 0 0,0 0 0,1 0 0,-1 1 0,-1 0 0,1 0 0,0 0 0,-13-2 0,16 4 0,0 0 0,1 1 0,-1-1 0,0 1 0,0 0 0,0 0 0,0 0 0,0 0 0,0 1 0,0-1 0,0 1 0,1-1 0,-1 1 0,0 0 0,0 0 0,1 1 0,-1-1 0,1 0 0,-1 1 0,1 0 0,-1-1 0,1 1 0,0 0 0,0 0 0,0 0 0,0 1 0,0-1 0,0 0 0,1 1 0,-1-1 0,1 1 0,-2 3 0,-2 11 0,1 1 0,0 0 0,1 0 0,1 0 0,1 0 0,1 0 0,0 1 0,4 26 0,0 10 0,-5-49 0,1 0 0,1-1 0,-1 1 0,1 0 0,0 0 0,0-1 0,1 1 0,-1-1 0,1 1 0,1-1 0,-1 0 0,1 0 0,-1 0 0,2 0 0,-1 0 0,0-1 0,1 1 0,0-1 0,0 0 0,0 0 0,1-1 0,-1 1 0,1-1 0,0 0 0,0 0 0,0 0 0,0-1 0,0 0 0,1 0 0,-1 0 0,1 0 0,-1-1 0,1 0 0,8 0 0,-5 1-97,0-1-1,0 0 1,0 0-1,0-1 1,0 0-1,0-1 1,0 0-1,0-1 1,0 1-1,0-2 1,0 1-1,-1-1 0,16-8 1,-8-1-6729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1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24575,'-1'95'0,"-1"-8"0,4 1 0,17 107 0,-13-123 0,-6-56 0,1 1 0,1 0 0,7 27 0,-9-44 0,-1 1 0,1-1 0,0 0 0,0 0 0,0 1 0,0-1 0,0 0 0,0 0 0,0 1 0,0-1 0,0 0 0,0 0 0,0 1 0,0-1 0,0 0 0,0 0 0,0 1 0,0-1 0,0 0 0,1 0 0,-1 1 0,0-1 0,0 0 0,0 0 0,0 1 0,0-1 0,1 0 0,-1 0 0,0 0 0,0 0 0,0 1 0,1-1 0,-1 0 0,0 0 0,0 0 0,1 0 0,-1 0 0,0 1 0,0-1 0,1 0 0,-1 0 0,0 0 0,0 0 0,1 0 0,-1 0 0,0 0 0,0 0 0,1 0 0,-1 0 0,0 0 0,0 0 0,1 0 0,-1 0 0,0 0 0,0-1 0,1 1 0,6-20 0,-1-31 0,-7-11 0,-1 47 0,2 0 0,-1 0 0,2 0 0,0 0 0,1 0 0,5-22 0,-5 33 0,1-1 0,-1 1 0,1 0 0,0 0 0,0 0 0,0 1 0,0-1 0,1 1 0,-1 0 0,1 0 0,0 0 0,0 0 0,0 0 0,0 1 0,1 0 0,-1 0 0,0 0 0,1 0 0,0 1 0,-1 0 0,1 0 0,8-1 0,-8 1 0,0 1 0,0-1 0,0 1 0,0 0 0,0 1 0,0-1 0,0 1 0,0 0 0,0 0 0,0 0 0,0 1 0,-1 0 0,1 0 0,-1 0 0,1 0 0,-1 1 0,1 0 0,-1 0 0,0 0 0,-1 0 0,6 5 0,2 9 0,0 0 0,-1 1 0,-1 0 0,-1 1 0,0 0 0,-1 0 0,-2 0 0,0 1 0,0 0 0,0 21 0,12 29-1365,-13-50-5461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2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24575,'0'4'0,"0"8"0,0 5 0,0 6 0,0 3 0,0 7 0,0 3 0,0 1 0,0-2 0,0-1 0,0-3 0,0 0 0,0-6-8191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7 134 24575,'7'-7'0,"-2"-1"0,1 1 0,-1-1 0,0-1 0,4-9 0,-6 12 0,-1 0 0,1 1 0,0-1 0,0 1 0,1 0 0,0-1 0,0 2 0,0-1 0,0 0 0,1 1 0,0 0 0,0 0 0,6-4 0,-9 7 0,0 1 0,-1-1 0,1 1 0,0-1 0,0 1 0,-1 0 0,1-1 0,0 1 0,0 0 0,0 0 0,-1 1 0,1-1 0,0 0 0,0 0 0,-1 1 0,1-1 0,0 1 0,0 0 0,-1-1 0,1 1 0,-1 0 0,1 0 0,-1 0 0,1 0 0,-1 0 0,0 1 0,1-1 0,-1 0 0,0 1 0,0-1 0,0 0 0,0 1 0,0-1 0,0 1 0,0 0 0,-1-1 0,1 1 0,0 2 0,3 4 0,-1 1 0,0 1 0,0-1 0,-1 0 0,2 17 0,-1 24 0,-2-1 0,-6 57 0,5-102 0,-1-1 0,0 0 0,0 0 0,0 0 0,0 0 0,0 0 0,-1 0 0,1 0 0,-1 0 0,0 0 0,0-1 0,0 1 0,0-1 0,-1 1 0,1-1 0,0 0 0,-1 0 0,0 0 0,1 0 0,-1 0 0,0-1 0,0 1 0,0-1 0,0 0 0,0 0 0,-1 0 0,1 0 0,0-1 0,0 1 0,-1-1 0,1 0 0,0 1 0,-5-2 0,4 1 0,0 0 0,0 0 0,1 0 0,-1-1 0,0 0 0,0 0 0,1 0 0,-1 0 0,0 0 0,1-1 0,-1 1 0,1-1 0,0 0 0,-1 0 0,1 0 0,0-1 0,0 1 0,1-1 0,-1 0 0,0 1 0,1-1 0,0 0 0,0-1 0,-1 1 0,2 0 0,-1-1 0,0 1 0,-1-8 0,0-2-151,1 0-1,1-1 0,0 1 0,1 0 1,0-1-1,2 1 0,-1-1 1,6-18-1,0 12-6674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91 24575,'-1'-2'0,"1"0"0,-1 0 0,1 1 0,-1-1 0,0 0 0,0 0 0,0 1 0,0-1 0,0 1 0,0-1 0,0 1 0,-1-1 0,1 1 0,0 0 0,-1 0 0,1 0 0,-1-1 0,1 2 0,-1-1 0,-2-1 0,-42-19 0,35 16 0,-8-2 0,0 0 0,-28-6 0,41 11 0,-1 0 0,0 1 0,0 1 0,0-1 0,0 1 0,-1 0 0,1 1 0,0-1 0,0 1 0,-9 3 0,12-2 0,1 0 0,0 0 0,0 1 0,1-1 0,-1 1 0,0 0 0,1-1 0,0 1 0,-1 0 0,1 0 0,0 1 0,1-1 0,-1 0 0,0 1 0,1-1 0,0 1 0,0-1 0,0 1 0,0-1 0,1 1 0,-1 0 0,1 0 0,0-1 0,0 8 0,0-1 0,1 1 0,-1 0 0,2 0 0,-1-1 0,2 1 0,-1-1 0,7 17 0,-7-24 0,-1 0 0,1-1 0,0 1 0,0 0 0,0-1 0,0 1 0,0-1 0,0 1 0,1-1 0,-1 0 0,1 0 0,-1 0 0,1 0 0,0-1 0,0 1 0,0-1 0,0 0 0,0 0 0,0 0 0,0 0 0,0 0 0,1 0 0,-1-1 0,0 0 0,1 0 0,-1 0 0,0 0 0,0 0 0,1 0 0,3-2 0,-2 1 0,1-1 0,-1 1 0,0-1 0,0 0 0,0 0 0,0-1 0,0 0 0,-1 0 0,1 0 0,-1 0 0,1-1 0,-1 1 0,0-1 0,-1 0 0,1 0 0,-1-1 0,4-5 0,13-36 0,-16 35 0,0 1 0,0 0 0,1 0 0,11-16 0,-15 25 0,0 0 0,0 0 0,0 0 0,0 0 0,0 0 0,0 1 0,0-1 0,0 0 0,1 1 0,-1-1 0,0 1 0,1-1 0,-1 1 0,0-1 0,0 1 0,1 0 0,-1 0 0,1 0 0,-1 0 0,0 0 0,1 0 0,-1 0 0,0 0 0,1 0 0,-1 1 0,0-1 0,1 0 0,-1 1 0,0-1 0,0 1 0,0 0 0,1-1 0,-1 1 0,0 0 0,0 0 0,0 0 0,0 0 0,0 0 0,0 0 0,1 2 0,8 7 0,-2 0 0,1 1 0,9 15 0,-7-10 0,29 30-1365,-19-26-5461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52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406 127 24575,'-3'-8'0,"0"1"0,0-1 0,0 0 0,-1 1 0,0-1 0,-1 1 0,-5-8 0,6 10 0,1 0 0,-1 0 0,0 0 0,0 1 0,0-1 0,0 1 0,-1 0 0,0 0 0,0 0 0,0 0 0,-5-2 0,8 5 0,1 1 0,0 0 0,0-1 0,0 1 0,-1 0 0,1-1 0,0 1 0,0 0 0,0 0 0,-1 0 0,1 0 0,0 0 0,0 0 0,-1 0 0,1 1 0,0-1 0,0 0 0,0 1 0,-1-1 0,1 1 0,-1 0 0,0 1 0,0-1 0,1 1 0,-1 0 0,0 0 0,1 0 0,-1 0 0,1 0 0,0 0 0,0 1 0,0-1 0,0 0 0,0 1 0,0-1 0,0 5 0,-4 21 0,2 1 0,1 0 0,1 0 0,5 44 0,-2 1 0,-2-68 0,1 1 0,-1-1 0,1 0 0,0 1 0,1-1 0,0 0 0,0 0 0,0 1 0,0-1 0,1-1 0,0 1 0,4 5 0,-5-9 0,-1 0 0,1 0 0,0 0 0,-1-1 0,1 1 0,0-1 0,0 0 0,0 1 0,0-1 0,0 0 0,1 0 0,-1 0 0,0 0 0,0-1 0,1 1 0,-1 0 0,1-1 0,-1 0 0,0 0 0,1 1 0,-1-2 0,1 1 0,-1 0 0,0 0 0,1-1 0,-1 1 0,0-1 0,1 0 0,-1 1 0,0-1 0,0 0 0,1-1 0,-1 1 0,0 0 0,2-2 0,0-1 0,1 0 0,-1 0 0,0-1 0,0 0 0,0 1 0,0-1 0,-1 0 0,0-1 0,0 1 0,0-1 0,-1 1 0,0-1 0,0 0 0,2-8 0,1-9 0,-1 1 0,3-35 0,-7-62 0,2 266 0,-5 120 0,3-261 0,0-1 0,-1 0 0,0 1 0,0-1 0,0 0 0,-1 0 0,1 1 0,-1-1 0,-1 0 0,1-1 0,-1 1 0,1 0 0,-2-1 0,-5 8 0,4-8 0,1-1 0,-1 0 0,0 0 0,0 0 0,-1-1 0,1 1 0,0-1 0,-1-1 0,1 1 0,-1-1 0,0 0 0,1 0 0,-10 0 0,-166 11 0,176-11 0,1-1 0,0 0 0,0 0 0,0 0 0,-1 0 0,1 0 0,0-1 0,0 0 0,0 0 0,0 0 0,0 0 0,0-1 0,0 0 0,0 1 0,1-2 0,-1 1 0,0 0 0,1-1 0,0 1 0,0-1 0,0 0 0,0 0 0,-3-4 0,0-4 0,0 1 0,1-1 0,1 0 0,-1 0 0,2-1 0,-4-21 0,3 17-1365,1 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1T17:54:51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1 322 24575,'3'42'0,"2"-1"0,2 1 0,1-2 0,2 1 0,28 67 0,-38-108 0,3 10 0,1 0 0,0 0 0,1-1 0,9 15 0,-13-22 0,0 0 0,0-1 0,1 1 0,-1-1 0,0 1 0,0-1 0,1 0 0,-1 0 0,1 1 0,0-1 0,-1 0 0,1 0 0,0 0 0,-1-1 0,1 1 0,0 0 0,0-1 0,0 1 0,-1-1 0,1 0 0,0 1 0,0-1 0,0 0 0,0 0 0,0 0 0,0 0 0,0-1 0,0 1 0,-1-1 0,1 1 0,0-1 0,0 1 0,0-1 0,1-1 0,11-7 0,0-1 0,-1 0 0,0-1 0,-1-1 0,-1 0 0,11-13 0,10-10 0,270-266 120,-228 236-615,3 3 0,111-69 0,-135 99-6331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7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1 432 24575,'4'0'0,"0"1"0,0-1 0,0 1 0,0 0 0,0 0 0,0 1 0,0-1 0,0 1 0,0 0 0,-1-1 0,1 2 0,-1-1 0,0 0 0,1 1 0,-1 0 0,0-1 0,0 1 0,-1 1 0,1-1 0,-1 0 0,1 0 0,1 5 0,6 11 0,0 0 0,-1 1 0,7 26 0,-11-30 0,1 0 0,15 29 0,-20-44 0,0 0 0,-1 0 0,1 0 0,0 0 0,-1 0 0,1 0 0,0 0 0,0-1 0,0 1 0,0 0 0,0 0 0,0 0 0,0-1 0,0 1 0,0-1 0,0 1 0,0-1 0,0 1 0,0-1 0,0 0 0,1 1 0,-1-1 0,0 0 0,0 0 0,0 0 0,1 0 0,1 0 0,-1-1 0,0 0 0,1 0 0,-1 0 0,0 0 0,0-1 0,0 1 0,1-1 0,-1 1 0,-1-1 0,1 0 0,0 0 0,2-3 0,7-9 0,-1-1 0,-1-1 0,8-17 0,-13 25 0,22-46-111,220-403-1143,-208 396-5572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1T17:54:52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1 490 24575,'62'65'0,"-3"2"0,-3 3 0,88 145 0,-142-211 0,0-1 0,0 1 0,0-1 0,0 0 0,0 0 0,0 0 0,1 0 0,-1 0 0,1-1 0,0 1 0,0-1 0,0 1 0,0-1 0,6 3 0,-6-5 0,0-1 0,-1 1 0,1 0 0,0-1 0,-1 1 0,1-1 0,0 0 0,-1 0 0,1 0 0,-1 0 0,1 0 0,-1-1 0,0 1 0,0-1 0,1 1 0,-1-1 0,0 0 0,0 0 0,-1 0 0,1 0 0,2-3 0,102-99 0,168-128 0,140-59 0,28 23-1365,-387 240-5461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1T17:55:19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1 378 24575,'0'27'0,"1"-1"0,1 0 0,1 0 0,2 0 0,0 0 0,2-1 0,1 1 0,13 28 0,-20-53 0,-1 0 0,1 0 0,-1 0 0,1 0 0,0 0 0,-1-1 0,1 1 0,0 0 0,-1 0 0,1-1 0,0 1 0,0-1 0,0 1 0,0 0 0,0-1 0,0 0 0,0 1 0,0-1 0,0 0 0,0 1 0,0-1 0,0 0 0,0 0 0,0 0 0,0 0 0,0 0 0,0 0 0,0 0 0,0 0 0,0 0 0,0 0 0,0-1 0,0 1 0,0 0 0,0-1 0,0 1 0,0-1 0,0 1 0,1-2 0,37-28 0,-37 28 0,154-155 0,28-28 0,-95 108-16,89-86-1333,-146 129-5477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1T23:32:34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1 486 24575,'0'0'0,"-1"0"0,1 0 0,0 0 0,0-1 0,0 1 0,0 0 0,0 0 0,0 0 0,0 0 0,0 0 0,0-1 0,0 1 0,0 0 0,0 0 0,0 0 0,0 0 0,0 0 0,0-1 0,0 1 0,1 0 0,-1 0 0,0 0 0,0 0 0,0 0 0,0-1 0,0 1 0,0 0 0,0 0 0,0 0 0,0 0 0,1 0 0,-1 0 0,0 0 0,0 0 0,0 0 0,0 0 0,0-1 0,0 1 0,1 0 0,-1 0 0,0 0 0,0 0 0,0 0 0,0 0 0,0 0 0,1 0 0,-1 0 0,0 0 0,0 0 0,0 0 0,0 0 0,0 0 0,1 0 0,-1 0 0,0 0 0,0 1 0,0-1 0,0 0 0,1 0 0,10 10 0,9 16 0,75 111 0,-94-135 0,1 0 0,0 1 0,-1-1 0,1 0 0,0 0 0,0 0 0,0 0 0,1 0 0,-1-1 0,0 1 0,1-1 0,-1 1 0,1-1 0,-1 0 0,1 0 0,0 0 0,-1 0 0,1-1 0,0 1 0,0-1 0,-1 1 0,1-1 0,0 0 0,0 0 0,0 0 0,-1-1 0,1 1 0,0-1 0,0 1 0,-1-1 0,1 0 0,0 0 0,-1 0 0,1-1 0,-1 1 0,1 0 0,-1-1 0,3-2 0,6-4 0,0-2 0,0 0 0,-1 0 0,0 0 0,-1-1 0,10-15 0,-6 7 0,112-150 0,-80 102 0,-31 45 0,27-32 0,20-23 0,10-12 0,-60 76-341,-1 0 0,-1-1-1,10-18 1,-10 16-6485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1T23:32:41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1 367 24575,'6'0'0,"-1"1"0,1 0 0,0 0 0,-1 0 0,1 1 0,-1-1 0,0 1 0,1 1 0,-1-1 0,7 5 0,46 37 0,-38-28 0,-10-7 0,0 1 0,-1-1 0,14 20 0,18 19 0,-40-47 0,1 0 0,-1 1 0,0-1 0,1 0 0,-1 0 0,1 0 0,-1-1 0,1 1 0,-1 0 0,1 0 0,0-1 0,-1 1 0,1-1 0,0 0 0,0 1 0,-1-1 0,1 0 0,0 0 0,0 0 0,-1 0 0,1-1 0,0 1 0,-1 0 0,1-1 0,0 1 0,-1-1 0,1 1 0,0-1 0,-1 0 0,1 0 0,-1 0 0,1 0 0,-1 0 0,1 0 0,-1 0 0,0 0 0,0 0 0,0-1 0,2-1 0,5-8 0,0 1 0,-1-1 0,-1 0 0,8-16 0,-9 18 0,10-21 0,6-14 0,2 1 0,2 0 0,59-74 0,-3 37 92,-50 52-820,35-41-1,-55 54-6097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0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0 515 24575,'2'0'0,"1"1"0,-1 0 0,0-1 0,0 1 0,0 0 0,0 0 0,0 0 0,0 0 0,0 1 0,0-1 0,0 1 0,0-1 0,-1 1 0,1-1 0,1 3 0,27 34 0,-19-24 0,-1 1 0,0 0 0,-1 0 0,-1 1 0,11 28 0,18 33 0,-36-75 0,0-1 0,0 1 0,0-1 0,0 1 0,0-1 0,0 1 0,0-1 0,0 0 0,1 0 0,-1 0 0,1 0 0,-1 0 0,1 0 0,-1 0 0,1 0 0,-1 0 0,1-1 0,0 1 0,-1-1 0,1 1 0,0-1 0,0 0 0,-1 1 0,1-1 0,0 0 0,0 0 0,-1 0 0,4-1 0,2-1 0,0-1 0,0 1 0,0-1 0,-1-1 0,13-7 0,-18 11 0,87-61 0,96-83 0,-31 22 0,362-214-520,-437 289-325,14-10-5981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9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0 472 24575,'2'11'0,"0"-1"0,1 1 0,0-1 0,1 0 0,0 0 0,0 0 0,9 13 0,4 13 0,-1 3 0,-9-19 0,0-1 0,2 0 0,0-1 0,1 1 0,22 28 0,-31-45 0,1-1 0,-1 1 0,0-1 0,1 1 0,-1-1 0,1 1 0,0-1 0,0 0 0,-1 0 0,1 0 0,0 0 0,0 0 0,0 0 0,0-1 0,0 1 0,0-1 0,0 1 0,0-1 0,0 0 0,0 1 0,0-1 0,0 0 0,0 0 0,1-1 0,-1 1 0,0 0 0,0-1 0,0 1 0,0-1 0,0 0 0,0 0 0,-1 0 0,1 0 0,0 0 0,0 0 0,0 0 0,-1 0 0,1-1 0,-1 1 0,1-1 0,-1 1 0,3-4 0,5-6 0,-1 0 0,0-1 0,0 0 0,11-25 0,142-304 0,-145 314 0,1 0 0,26-31 0,-25 35 0,-1-1 0,26-46 0,-29 40-73,-6 11-357,2-1-1,14-21 0,-9 22-6395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53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1 464 24575,'3'26'0,"1"-1"0,1 1 0,1-1 0,2 0 0,0-1 0,15 29 0,-12-25 0,-6-17 0,23 51 0,-27-60 0,1 1 0,-1 0 0,1 0 0,0-1 0,0 1 0,0-1 0,0 0 0,0 0 0,1 1 0,-1-1 0,1-1 0,-1 1 0,1 0 0,0-1 0,0 1 0,5 1 0,-6-3 0,0 0 0,0 0 0,0 0 0,0 0 0,0-1 0,0 1 0,0-1 0,-1 1 0,1-1 0,0 0 0,0 0 0,0 0 0,-1 0 0,1 0 0,0 0 0,-1 0 0,1-1 0,-1 1 0,1 0 0,-1-1 0,0 1 0,2-3 0,24-40 0,-25 41 0,34-62 0,-3-1 0,39-114 0,-58 145 0,0 1 0,3 0 0,0 1 0,3 1 0,29-39 0,27-44 0,-43 62-1365,-21 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26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24575,'1'5'0,"0"-1"0,0 1 0,0 0 0,1 0 0,-1 0 0,1-1 0,0 1 0,1-1 0,3 6 0,7 15 0,4 39 0,-15-51 0,1 1 0,1-1 0,9 23 0,-12-35 0,-1 0 0,0 0 0,1 0 0,-1 0 0,1 0 0,0 0 0,-1 0 0,1 0 0,0 0 0,-1 0 0,1 0 0,0-1 0,0 1 0,0 0 0,-1-1 0,1 1 0,0 0 0,0-1 0,0 1 0,0-1 0,0 1 0,0-1 0,1 0 0,-1 0 0,0 1 0,0-1 0,0 0 0,0 0 0,0 0 0,0 0 0,0 0 0,0 0 0,1 0 0,-1-1 0,0 1 0,0 0 0,0-1 0,0 1 0,0 0 0,0-1 0,0 1 0,0-1 0,0 0 0,0 1 0,0-1 0,-1 0 0,1 0 0,1-1 0,6-6 0,0 0 0,-1-1 0,0 0 0,6-10 0,-4 6 0,50-70 0,96-122 0,-144 194-151,0 1-1,1 0 0,-1 1 0,2 0 1,-1 1-1,1 1 0,0 0 1,17-6-1,-10 4-6674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37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1 525 24575,'2'0'0,"1"1"0,0 0 0,-1 0 0,1-1 0,-1 2 0,1-1 0,-1 0 0,0 0 0,1 1 0,-1-1 0,0 1 0,0 0 0,0 0 0,0 0 0,3 4 0,27 37 0,-27-35 0,24 38 0,-2 1 0,-2 1 0,32 89 0,-56-134 0,0 0 0,0 0 0,0 0 0,0 0 0,0 0 0,1-1 0,-1 1 0,1 0 0,0-1 0,0 1 0,0-1 0,0 0 0,0 0 0,0 0 0,0 0 0,1 0 0,-1 0 0,4 1 0,-4-2 0,1-1 0,-1-1 0,0 1 0,1 0 0,-1 0 0,1-1 0,-1 0 0,0 1 0,0-1 0,1 0 0,-1 0 0,0 0 0,0 0 0,0-1 0,0 1 0,0 0 0,0-1 0,0 0 0,-1 1 0,1-1 0,0 0 0,-1 0 0,3-3 0,25-33 0,-2-1 0,32-60 0,-4 7 0,149-244 0,-166 271-87,-3 6-552,41-92 0,-68 131-6187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2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80 24575,'0'0'0,"1"0"0,-1 0 0,1 0 0,-1 0 0,1 0 0,-1 0 0,1-1 0,-1 1 0,1 0 0,-1 0 0,1-1 0,-1 1 0,1 0 0,-1 0 0,0-1 0,1 1 0,-1-1 0,1 1 0,-1 0 0,0-1 0,1 1 0,-1-1 0,0 1 0,0-1 0,0 1 0,1 0 0,-1-1 0,0 1 0,0-1 0,0 1 0,0-1 0,0 0 0,0 1 0,0-1 0,0 0 0,0 1 0,0-1 0,1 1 0,-1 0 0,0-1 0,0 1 0,0-1 0,0 1 0,0-1 0,0 1 0,1-1 0,-1 1 0,0 0 0,0-1 0,1 1 0,-1-1 0,0 1 0,0 0 0,1-1 0,-1 1 0,0 0 0,1 0 0,-1-1 0,1 1 0,-1 0 0,0 0 0,1-1 0,-1 1 0,1 0 0,-1 0 0,1 0 0,-1 0 0,1 0 0,-1 0 0,0 0 0,1 0 0,-1 0 0,1 0 0,-1 0 0,1 0 0,-1 0 0,1 0 0,-1 0 0,1 0 0,-1 0 0,0 0 0,1 1 0,-1-1 0,1 0 0,-1 0 0,0 1 0,1-1 0,-1 0 0,1 1 0,3 5 0,-14-1 0,-13 0 0,5-8 0,16 2 0,0 1 0,1-1 0,-1 0 0,0 1 0,0 0 0,0-1 0,0 1 0,0 0 0,0 0 0,0 0 0,0 0 0,0 1 0,0-1 0,0 0 0,1 1 0,-1-1 0,0 1 0,0 0 0,-3 1 0,11 13 0,-6-15 0,1 0 0,-1 1 0,0-1 0,0 0 0,0 0 0,0 1 0,0-1 0,0 0 0,0 1 0,0-1 0,0 0 0,0 0 0,0 1 0,0-1 0,0 0 0,0 1 0,0-1 0,0 0 0,0 0 0,0 1 0,0-1 0,0 0 0,0 1 0,-1-1 0,1 0 0,0 0 0,0 1 0,0-1 0,0 0 0,-1 0 0,1 0 0,0 1 0,0-1 0,-1 0 0,1 0 0,0 0 0,0 0 0,-1 1 0,1-1 0,0 0 0,0 0 0,-1 0 0,1 0 0,0 0 0,-1 0 0,1 0 0,0 0 0,0 0 0,-1 0 0,1 0 0,0 0 0,-1 0 0,1 0 0,0 0 0,0 0 0,-1 0 0,1 0 0,0 0 0,-1-1 0,1 1 0,0 0 0,0 0 0,-1 0 0,1 0 0,0-1 0,0 1 0,0 0 0,-1-1 0,-1 0 0,1 0 0,-1 0 0,1-1 0,-1 1 0,1-1 0,-1 1 0,1-1 0,0 0 0,0 0 0,-1 1 0,1-1 0,1 0 0,-1 0 0,0 0 0,0 0 0,1 0 0,-1 0 0,1 0 0,0-1 0,-1 1 0,1 0 0,0 0 0,0 0 0,1 0 0,-1 0 0,0 0 0,1 0 0,-1 0 0,1-1 0,0 1 0,-1 1 0,1-1 0,0 0 0,0 0 0,0 0 0,1 0 0,-1 1 0,2-3 0,-2 2 0,0 0 0,1 1 0,-1-1 0,0 1 0,1-1 0,-1 1 0,1-1 0,-1 1 0,1 0 0,0 0 0,0 0 0,-1 0 0,1 0 0,0 0 0,0 0 0,3 0 0,-3 1 0,-1 0 0,0 0 0,0 0 0,1 0 0,-1 0 0,0 1 0,0-1 0,0 1 0,1-1 0,-1 1 0,0-1 0,0 1 0,0 0 0,0-1 0,0 1 0,0 0 0,0 0 0,0 0 0,0 0 0,0 0 0,-1 0 0,1 0 0,0 0 0,-1 0 0,1 0 0,-1 0 0,1 0 0,-1 1 0,1 1 0,0 0 0,-1 1 0,0-1 0,0 0 0,0 1 0,0-1 0,-1 0 0,1 1 0,-1-1 0,-1 5 0,-7 9 0,9-17 0,0 0 0,-1 0 0,1 1 0,0-1 0,0 0 0,-1 0 0,1 0 0,0 1 0,-1-1 0,1 0 0,0 0 0,-1 0 0,1 0 0,0 0 0,0 0 0,-1 0 0,1 0 0,0 0 0,-1 0 0,1 0 0,0 0 0,-1 0 0,1 0 0,0 0 0,-1 0 0,1 0 0,0 0 0,-1 0 0,1 0 0,0 0 0,-1-1 0,1 1 0,0 0 0,0 0 0,-1 0 0,1-1 0,0 1 0,-1-1 0,1 1 2,0 0 0,0 0 0,-1 0 0,1 0 0,0-1 0,0 1 0,0 0 0,-1 0 0,1 0 0,0-1 0,0 1 0,0 0 0,0 0 0,-1-1 0,1 1 0,0 0 0,0 0 0,0-1 0,0 1 0,0 0-1,0-1 1,0 1 0,0 0 0,0 0 0,0-1 0,0 1 0,0 0 0,0-1 0,0 1 0,0 0 0,0 0 0,0-1 0,1 1 0,-1 0 0,0 0 0,0-1 0,0 1 0,0 0 0,0 0 0,1-1 0,-1 1 0,0 0 0,0 0 0,0 0 0,1 0 0,-1-1 0,0 1-1,0 0 1,1 0 0,-1 0 0,0 0 0,0 0 0,1 0 0,-1-1 0,0 1 0,1 0 0,-1 0 0,0 0 0,0 0 0,1 0 0,6 0-203,-9 4-1083,-5 0-5542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2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24575,'193'15'0,"4"0"0,-37-16-1365,-135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C876-93E6-4EE5-9324-F405656A766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8178F-AE4E-4C74-AD8C-CF72EAB6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096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45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not go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17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47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Explain what the project is and how it was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taken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5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tech used for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66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OR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2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9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4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919B-A7DE-7C3A-F0E3-DDC56B76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8825-66BC-39BD-B573-7CDF6A4C8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2044-FDD3-7F04-6DFE-B73DC9E8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A32C-686B-D000-7E36-160325C2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C22D-4F36-F3C4-931C-CBEA522F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2751-7BAC-E68D-52C4-5697D2D0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047F-4418-3D8C-6BDF-687FFF33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4FB2-46CA-6634-75A7-E8D6EF90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036A-5E17-A938-6355-9DE26CC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5747-4F3D-8630-CDD1-70601914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B7970-732D-2CFD-A031-59CF97E5D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1888-0DEC-ADB3-21A7-D3DA9D2E8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E2E-CB04-5980-102F-C7D138C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EF9C-840C-3053-A4A3-6C6B670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F458-E8B9-2715-CB61-9D0DAECE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C79-9EA9-BCFB-362E-B7A00C6C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D342-FFA5-374B-71AD-E100BF62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4747-4199-5DD7-EAE5-3CEAFB31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D93-D586-12B7-8E2F-C486DFF0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A44B-AC27-372D-2150-25F0531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366-519A-62C6-4A03-ECDD700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9C01-3B14-46D8-FE25-A66FE10F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B5AC-C1DA-E113-EBDB-4EF6A47A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0E44-B638-3275-8045-201A7E29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037C-8467-A0B3-6030-5679315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C584-1751-4679-CA04-CC2802FE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492A-0628-07EA-89EF-08194F8C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25A5-5313-FBFD-8A58-C5C94FAF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6372-2E97-FF41-E2E1-256CA6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0ABA-EA61-960C-5DAF-73D04753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0E6F8-61F2-6FD3-DF8D-7ABE0A4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3E6-6B09-A3B1-6DFF-6465C970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C708-BA63-DE1A-75C4-F1CE39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BEE7-9B77-ED01-78E6-2C7837CF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0D29-572A-E30C-9E77-A8788B267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9A45C-9DF7-D9EF-D26A-CB7BD7F0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7CAD6-5C65-1ABE-1E79-9E0B0180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386EF-B12B-26FD-7C87-B615E817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C29D4-6E0B-4FE1-A08C-5DBB0E8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23C-FA38-573B-9E59-21182CD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2D0DC-D339-EC6E-9EB3-C98D8102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3333-BEE0-6249-F9B4-671EB0B3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A21D-BC0F-5FF8-5216-86CD5048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3F1F-BDB4-BF7E-4B74-B481AA6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ACE07-9170-DA59-E30A-57199E7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B6FC-48C3-5721-6B10-ED5CD06E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722-01B0-7ABE-9BC9-B9E5A089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612-412F-9651-483E-FB183D9E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6C38-904B-39DE-C02A-1FFB231B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B0E0-E1BC-1003-7430-95C42CA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4D3E-C57F-03F4-6624-39BE9DE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0383-D0E6-66BD-49A6-58DDFA83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A08-E186-B94D-230A-039FC017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61C08-EB9E-0B9C-429D-04B4550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FC4B-AAAB-1D9E-596A-F04732B2C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A46A-2176-0F7A-FE2C-68638860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E6B5-2E4C-4809-5111-EE55D46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8875-A0E2-429D-CE3F-6EFB1594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5FE9-5E2E-BA70-7E19-CB97F41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5BBB-65B0-9C20-3081-482D33DC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D497-B70C-8B37-E930-E7A98F411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36618-E05F-499C-B335-24D95865ED5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0358-32DA-2D6E-F46F-B96EA456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590F-66DF-D48C-739F-10B92BA0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1.xml"/><Relationship Id="rId50" Type="http://schemas.openxmlformats.org/officeDocument/2006/relationships/image" Target="../media/image2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40" Type="http://schemas.openxmlformats.org/officeDocument/2006/relationships/image" Target="../media/image20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2.xml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52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4.png"/><Relationship Id="rId8" Type="http://schemas.openxmlformats.org/officeDocument/2006/relationships/image" Target="../media/image4.png"/><Relationship Id="rId51" Type="http://schemas.openxmlformats.org/officeDocument/2006/relationships/customXml" Target="../ink/ink23.xml"/><Relationship Id="rId3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elfitusa.com/blogs/health-and-wellness/calculate-tde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963"/>
            <a:ext cx="12192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 need for the presentation </a:t>
            </a:r>
            <a:b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b="1" dirty="0">
                <a:solidFill>
                  <a:srgbClr val="00004B"/>
                </a:solidFill>
                <a:highlight>
                  <a:srgbClr val="FFFF00"/>
                </a:highlight>
                <a:latin typeface="Inter" panose="020B0502030000000004" pitchFamily="34" charset="0"/>
                <a:ea typeface="Inter" panose="020B0502030000000004" pitchFamily="34" charset="0"/>
              </a:rPr>
              <a:t>(will delete slide before submission)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EA3C2-901B-1952-1CF5-A59B1ABA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" y="2595563"/>
            <a:ext cx="6111787" cy="3864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E71F2-9F22-4F86-CFEC-837D4391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843" y="2595562"/>
            <a:ext cx="5642072" cy="19265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14:cNvPr>
              <p14:cNvContentPartPr/>
              <p14:nvPr/>
            </p14:nvContentPartPr>
            <p14:xfrm>
              <a:off x="2766803" y="3000277"/>
              <a:ext cx="488520" cy="36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0683" y="2994157"/>
                <a:ext cx="50076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773178C-E067-896D-2C1C-D44FF635F712}"/>
              </a:ext>
            </a:extLst>
          </p:cNvPr>
          <p:cNvGrpSpPr/>
          <p:nvPr/>
        </p:nvGrpSpPr>
        <p:grpSpPr>
          <a:xfrm>
            <a:off x="5087363" y="3337957"/>
            <a:ext cx="730440" cy="595440"/>
            <a:chOff x="5087363" y="3337957"/>
            <a:chExt cx="730440" cy="5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14:cNvPr>
                <p14:cNvContentPartPr/>
                <p14:nvPr/>
              </p14:nvContentPartPr>
              <p14:xfrm>
                <a:off x="5087363" y="3337957"/>
                <a:ext cx="208080" cy="24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81243" y="3331837"/>
                  <a:ext cx="220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14:cNvPr>
                <p14:cNvContentPartPr/>
                <p14:nvPr/>
              </p14:nvContentPartPr>
              <p14:xfrm>
                <a:off x="5322083" y="3647917"/>
                <a:ext cx="495720" cy="28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15963" y="3641797"/>
                  <a:ext cx="50796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14:cNvPr>
              <p14:cNvContentPartPr/>
              <p14:nvPr/>
            </p14:nvContentPartPr>
            <p14:xfrm>
              <a:off x="9436883" y="3569797"/>
              <a:ext cx="237960" cy="28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30763" y="3563677"/>
                <a:ext cx="2502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14:cNvPr>
              <p14:cNvContentPartPr/>
              <p14:nvPr/>
            </p14:nvContentPartPr>
            <p14:xfrm>
              <a:off x="11921963" y="2857717"/>
              <a:ext cx="218880" cy="29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15843" y="2851597"/>
                <a:ext cx="231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0404E9-2E4B-9594-2AD4-3714B970CFA1}"/>
                  </a:ext>
                </a:extLst>
              </p14:cNvPr>
              <p14:cNvContentPartPr/>
              <p14:nvPr/>
            </p14:nvContentPartPr>
            <p14:xfrm>
              <a:off x="2121683" y="4597957"/>
              <a:ext cx="190800" cy="164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0404E9-2E4B-9594-2AD4-3714B970CF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5563" y="4591837"/>
                <a:ext cx="203040" cy="177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283D054-9531-359E-4495-DD6640300AFC}"/>
              </a:ext>
            </a:extLst>
          </p:cNvPr>
          <p:cNvSpPr txBox="1"/>
          <p:nvPr/>
        </p:nvSpPr>
        <p:spPr>
          <a:xfrm>
            <a:off x="6377655" y="4642135"/>
            <a:ext cx="5642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show:</a:t>
            </a:r>
          </a:p>
          <a:p>
            <a:r>
              <a:rPr lang="en-US" dirty="0"/>
              <a:t>PowerPoint</a:t>
            </a:r>
          </a:p>
          <a:p>
            <a:r>
              <a:rPr lang="en-US" dirty="0"/>
              <a:t>Demonstration of working project</a:t>
            </a:r>
          </a:p>
          <a:p>
            <a:r>
              <a:rPr lang="en-US" dirty="0"/>
              <a:t>Demonstration of at least one API endpoint</a:t>
            </a:r>
          </a:p>
          <a:p>
            <a:r>
              <a:rPr lang="en-US" dirty="0"/>
              <a:t>Description of demonstration of reasonable unit testing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EA36C2-0181-85AB-8921-3E0F308EF9C2}"/>
                  </a:ext>
                </a:extLst>
              </p14:cNvPr>
              <p14:cNvContentPartPr/>
              <p14:nvPr/>
            </p14:nvContentPartPr>
            <p14:xfrm>
              <a:off x="8260544" y="4164807"/>
              <a:ext cx="300600" cy="33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EA36C2-0181-85AB-8921-3E0F308EF9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54424" y="4158687"/>
                <a:ext cx="3128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B7D61C-3454-5C50-E31A-54E4532148C4}"/>
                  </a:ext>
                </a:extLst>
              </p14:cNvPr>
              <p14:cNvContentPartPr/>
              <p14:nvPr/>
            </p14:nvContentPartPr>
            <p14:xfrm>
              <a:off x="416144" y="4667727"/>
              <a:ext cx="42840" cy="36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B7D61C-3454-5C50-E31A-54E4532148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0024" y="4661607"/>
                <a:ext cx="55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470AB8E-1AFF-11FF-ED5B-FEC0EC26FF08}"/>
                  </a:ext>
                </a:extLst>
              </p14:cNvPr>
              <p14:cNvContentPartPr/>
              <p14:nvPr/>
            </p14:nvContentPartPr>
            <p14:xfrm>
              <a:off x="623144" y="4654767"/>
              <a:ext cx="207360" cy="11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470AB8E-1AFF-11FF-ED5B-FEC0EC26FF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7024" y="4648647"/>
                <a:ext cx="219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B49362-9B04-4BC0-49E2-708E4FD7408B}"/>
                  </a:ext>
                </a:extLst>
              </p14:cNvPr>
              <p14:cNvContentPartPr/>
              <p14:nvPr/>
            </p14:nvContentPartPr>
            <p14:xfrm>
              <a:off x="737624" y="4686087"/>
              <a:ext cx="40320" cy="118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B49362-9B04-4BC0-49E2-708E4FD7408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504" y="4679967"/>
                <a:ext cx="52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A10C35-1D79-5671-06F8-E870BF5D5698}"/>
                  </a:ext>
                </a:extLst>
              </p14:cNvPr>
              <p14:cNvContentPartPr/>
              <p14:nvPr/>
            </p14:nvContentPartPr>
            <p14:xfrm>
              <a:off x="862544" y="4659087"/>
              <a:ext cx="195480" cy="134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A10C35-1D79-5671-06F8-E870BF5D569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6424" y="4652967"/>
                <a:ext cx="207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EA283C4-59B0-052F-00E5-88134C5A2204}"/>
                  </a:ext>
                </a:extLst>
              </p14:cNvPr>
              <p14:cNvContentPartPr/>
              <p14:nvPr/>
            </p14:nvContentPartPr>
            <p14:xfrm>
              <a:off x="1067744" y="4668087"/>
              <a:ext cx="73440" cy="114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A283C4-59B0-052F-00E5-88134C5A22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1624" y="4661967"/>
                <a:ext cx="85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0F35A5-0183-187D-3FE4-FE346FDB7436}"/>
                  </a:ext>
                </a:extLst>
              </p14:cNvPr>
              <p14:cNvContentPartPr/>
              <p14:nvPr/>
            </p14:nvContentPartPr>
            <p14:xfrm>
              <a:off x="1846064" y="4614447"/>
              <a:ext cx="104400" cy="155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0F35A5-0183-187D-3FE4-FE346FDB743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39944" y="4608327"/>
                <a:ext cx="11664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D9068134-09FF-E128-6FD5-10ED01AF3727}"/>
              </a:ext>
            </a:extLst>
          </p:cNvPr>
          <p:cNvGrpSpPr/>
          <p:nvPr/>
        </p:nvGrpSpPr>
        <p:grpSpPr>
          <a:xfrm>
            <a:off x="1214624" y="4592847"/>
            <a:ext cx="594360" cy="264960"/>
            <a:chOff x="1214624" y="4592847"/>
            <a:chExt cx="5943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41517E-3FFA-109B-AAE7-19DCEAB1D41C}"/>
                    </a:ext>
                  </a:extLst>
                </p14:cNvPr>
                <p14:cNvContentPartPr/>
                <p14:nvPr/>
              </p14:nvContentPartPr>
              <p14:xfrm>
                <a:off x="1214624" y="4592847"/>
                <a:ext cx="134640" cy="240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41517E-3FFA-109B-AAE7-19DCEAB1D41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08504" y="4586727"/>
                  <a:ext cx="146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B22F7D-E54A-0050-764B-1454CBB73419}"/>
                    </a:ext>
                  </a:extLst>
                </p14:cNvPr>
                <p14:cNvContentPartPr/>
                <p14:nvPr/>
              </p14:nvContentPartPr>
              <p14:xfrm>
                <a:off x="1443944" y="4727847"/>
                <a:ext cx="360" cy="124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B22F7D-E54A-0050-764B-1454CBB734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37824" y="4721727"/>
                  <a:ext cx="12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BEF1E0-1972-DF9D-2353-C817EF3D4B22}"/>
                    </a:ext>
                  </a:extLst>
                </p14:cNvPr>
                <p14:cNvContentPartPr/>
                <p14:nvPr/>
              </p14:nvContentPartPr>
              <p14:xfrm>
                <a:off x="1452224" y="4648287"/>
                <a:ext cx="66600" cy="134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BEF1E0-1972-DF9D-2353-C817EF3D4B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46104" y="4642167"/>
                  <a:ext cx="78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1F6F3C-D8F2-532E-701D-9B880E0F5A0C}"/>
                    </a:ext>
                  </a:extLst>
                </p14:cNvPr>
                <p14:cNvContentPartPr/>
                <p14:nvPr/>
              </p14:nvContentPartPr>
              <p14:xfrm>
                <a:off x="1544744" y="4674567"/>
                <a:ext cx="147960" cy="8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1F6F3C-D8F2-532E-701D-9B880E0F5A0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38624" y="4668447"/>
                  <a:ext cx="160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D96753-33D1-D490-F89D-0EA62A521A87}"/>
                    </a:ext>
                  </a:extLst>
                </p14:cNvPr>
                <p14:cNvContentPartPr/>
                <p14:nvPr/>
              </p14:nvContentPartPr>
              <p14:xfrm>
                <a:off x="1651664" y="4629927"/>
                <a:ext cx="157320" cy="22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D96753-33D1-D490-F89D-0EA62A521A8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5544" y="4623807"/>
                  <a:ext cx="16956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4434DE-4D5F-F9B1-593C-CCCC52924F48}"/>
                  </a:ext>
                </a:extLst>
              </p14:cNvPr>
              <p14:cNvContentPartPr/>
              <p14:nvPr/>
            </p14:nvContentPartPr>
            <p14:xfrm>
              <a:off x="3033704" y="4310607"/>
              <a:ext cx="355680" cy="259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4434DE-4D5F-F9B1-593C-CCCC52924F4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27578" y="4304487"/>
                <a:ext cx="367932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4BFAF2-1EFD-DC8F-90CF-DCEFB91444A9}"/>
                  </a:ext>
                </a:extLst>
              </p14:cNvPr>
              <p14:cNvContentPartPr/>
              <p14:nvPr/>
            </p14:nvContentPartPr>
            <p14:xfrm>
              <a:off x="4343024" y="4208727"/>
              <a:ext cx="615600" cy="343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4BFAF2-1EFD-DC8F-90CF-DCEFB91444A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36904" y="4202607"/>
                <a:ext cx="627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F18DB0-1A94-25F0-9F20-AAF27AD18C4B}"/>
                  </a:ext>
                </a:extLst>
              </p14:cNvPr>
              <p14:cNvContentPartPr/>
              <p14:nvPr/>
            </p14:nvContentPartPr>
            <p14:xfrm>
              <a:off x="10702424" y="3261567"/>
              <a:ext cx="277560" cy="23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F18DB0-1A94-25F0-9F20-AAF27AD18C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696304" y="3255447"/>
                <a:ext cx="2898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F204FF-81F6-29A3-39EE-E46ACA6141D0}"/>
                  </a:ext>
                </a:extLst>
              </p14:cNvPr>
              <p14:cNvContentPartPr/>
              <p14:nvPr/>
            </p14:nvContentPartPr>
            <p14:xfrm>
              <a:off x="8896278" y="3870148"/>
              <a:ext cx="266040" cy="247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F204FF-81F6-29A3-39EE-E46ACA6141D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90158" y="3864028"/>
                <a:ext cx="2782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AC178C-BB2A-1032-3AF4-08161A53C744}"/>
                  </a:ext>
                </a:extLst>
              </p14:cNvPr>
              <p14:cNvContentPartPr/>
              <p14:nvPr/>
            </p14:nvContentPartPr>
            <p14:xfrm>
              <a:off x="1774758" y="4289188"/>
              <a:ext cx="254520" cy="204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AC178C-BB2A-1032-3AF4-08161A53C74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768638" y="4283068"/>
                <a:ext cx="266760" cy="2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Gantt Chart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1965D4-1C48-3FA7-D98E-9BBBD1D9B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0742"/>
            <a:ext cx="12192000" cy="27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1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Went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43AE869-840B-29BE-FED8-2FAB2E8182C4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Easy to come up with concept and design idea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 of new tools React allows made for easier website development than that of Vanilla JS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2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Did Not Go Well</a:t>
              </a: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10E913D-711C-4CB5-647E-B0767990C93C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Time management was difficult as everyone had to balance other classes and finals towards the end </a:t>
            </a:r>
            <a:r>
              <a:rPr lang="en-US" sz="320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of the semester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4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Related Links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372315"/>
            <a:ext cx="12192000" cy="1154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This slide contains links related to 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8A25-97D8-F1E1-88E3-EDFD69BD8519}"/>
              </a:ext>
            </a:extLst>
          </p:cNvPr>
          <p:cNvSpPr txBox="1">
            <a:spLocks/>
          </p:cNvSpPr>
          <p:nvPr/>
        </p:nvSpPr>
        <p:spPr>
          <a:xfrm>
            <a:off x="0" y="2527068"/>
            <a:ext cx="12192000" cy="4330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Website: https://nc.matthewe.me/</a:t>
            </a:r>
          </a:p>
          <a:p>
            <a:pPr algn="l"/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GitHub: </a:t>
            </a:r>
          </a:p>
        </p:txBody>
      </p:sp>
    </p:spTree>
    <p:extLst>
      <p:ext uri="{BB962C8B-B14F-4D97-AF65-F5344CB8AC3E}">
        <p14:creationId xmlns:p14="http://schemas.microsoft.com/office/powerpoint/2010/main" val="269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9" y="2734552"/>
            <a:ext cx="4156841" cy="41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Nutrition 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6F0A-0C03-EAD9-E4D0-FAA78AAD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26782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021407-C40D-7EE4-CB8D-D9F1EDFB5F5D}"/>
              </a:ext>
            </a:extLst>
          </p:cNvPr>
          <p:cNvSpPr/>
          <p:nvPr/>
        </p:nvSpPr>
        <p:spPr>
          <a:xfrm>
            <a:off x="0" y="0"/>
            <a:ext cx="12192000" cy="1245476"/>
          </a:xfrm>
          <a:prstGeom prst="rect">
            <a:avLst/>
          </a:prstGeom>
          <a:solidFill>
            <a:srgbClr val="0F38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t="6216" r="7263" b="7593"/>
          <a:stretch/>
        </p:blipFill>
        <p:spPr>
          <a:xfrm>
            <a:off x="673101" y="126840"/>
            <a:ext cx="994870" cy="10132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91A2D27-372E-2BD8-0222-DBF6FD51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406"/>
            <a:ext cx="12192000" cy="124547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E2D5C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Members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8C9E1D7-74D9-A0C4-633C-48A9C52A112D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68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Manager/Database: Matthew Eisenberg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32B113-0A44-2166-6EF6-36C8729F9AFD}"/>
              </a:ext>
            </a:extLst>
          </p:cNvPr>
          <p:cNvSpPr txBox="1">
            <a:spLocks/>
          </p:cNvSpPr>
          <p:nvPr/>
        </p:nvSpPr>
        <p:spPr>
          <a:xfrm>
            <a:off x="1035269" y="2754094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Frontend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Ahinya Alwin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William Barrett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Anthony Fetyko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Jia Jones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FA48D6-3CAB-3CC0-7CC0-D4377D3A0B8E}"/>
              </a:ext>
            </a:extLst>
          </p:cNvPr>
          <p:cNvSpPr txBox="1">
            <a:spLocks/>
          </p:cNvSpPr>
          <p:nvPr/>
        </p:nvSpPr>
        <p:spPr>
          <a:xfrm>
            <a:off x="6096000" y="2754095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Backend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Dennis Gorman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Ahmed Salama</a:t>
            </a:r>
          </a:p>
        </p:txBody>
      </p:sp>
    </p:spTree>
    <p:extLst>
      <p:ext uri="{BB962C8B-B14F-4D97-AF65-F5344CB8AC3E}">
        <p14:creationId xmlns:p14="http://schemas.microsoft.com/office/powerpoint/2010/main" val="759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	Nutrition Compass Background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838515-F1AD-5FB2-E1AA-384037AA23A0}"/>
              </a:ext>
            </a:extLst>
          </p:cNvPr>
          <p:cNvSpPr txBox="1"/>
          <p:nvPr/>
        </p:nvSpPr>
        <p:spPr>
          <a:xfrm>
            <a:off x="484909" y="1413063"/>
            <a:ext cx="112221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Takes user’s information to calculate number of calories allotted for the day based on weight goal (loss, gain, or keep current weight)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calories consumed in a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macros (carbs, protein, and fats) per gram based on allotted calories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can input food items eaten in a day that updates the daily calorie and macro counts </a:t>
            </a:r>
          </a:p>
        </p:txBody>
      </p:sp>
    </p:spTree>
    <p:extLst>
      <p:ext uri="{BB962C8B-B14F-4D97-AF65-F5344CB8AC3E}">
        <p14:creationId xmlns:p14="http://schemas.microsoft.com/office/powerpoint/2010/main" val="20731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Behind the Scenes Math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2D5C4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AF25D2-CCC1-2483-5518-E0D5141BCA34}"/>
              </a:ext>
            </a:extLst>
          </p:cNvPr>
          <p:cNvSpPr txBox="1"/>
          <p:nvPr/>
        </p:nvSpPr>
        <p:spPr>
          <a:xfrm>
            <a:off x="209550" y="1245476"/>
            <a:ext cx="117729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info used to calculate total daily energy expenditure (TDEE)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TDEE = Basil Metabolic Rate x Activity Factor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Women BMR = 655 + (9.6 X weight in kg) + (1.8 x height in cm) – (4.7 x age in yrs)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Men BMR = 66 + (13.7 X weight in kg) + (5 x height in cm) – (6.8 x age in yrs)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Activity Factors: Low (1.2), Moderate (1.55), and High (1.725)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For more information: </a:t>
            </a:r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  <a:hlinkClick r:id="rId4"/>
              </a:rPr>
              <a:t>https://steelfitusa.com/blogs/health-and-wellness/calculate-tdee</a:t>
            </a:r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endParaRPr lang="en-US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9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Technology Used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A4B146B-3649-2B14-510C-C9F25B8A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63" y="4981529"/>
            <a:ext cx="2180791" cy="669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2E792-50C5-8086-3580-610489D57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03" r="18276"/>
          <a:stretch/>
        </p:blipFill>
        <p:spPr>
          <a:xfrm>
            <a:off x="4359776" y="2946159"/>
            <a:ext cx="1424067" cy="125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8AD26-F774-8584-CDB4-5FA90645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169" y="4737958"/>
            <a:ext cx="2313370" cy="115668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EA1B7D-A41A-D850-E9CF-05F632DBB712}"/>
              </a:ext>
            </a:extLst>
          </p:cNvPr>
          <p:cNvGrpSpPr/>
          <p:nvPr/>
        </p:nvGrpSpPr>
        <p:grpSpPr>
          <a:xfrm>
            <a:off x="660632" y="2935703"/>
            <a:ext cx="1267690" cy="1269537"/>
            <a:chOff x="8794215" y="1826775"/>
            <a:chExt cx="1267690" cy="1269537"/>
          </a:xfrm>
        </p:grpSpPr>
        <p:pic>
          <p:nvPicPr>
            <p:cNvPr id="10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3305EDF0-0864-E76C-5F53-B5BD8F8C3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8955229" y="1826775"/>
              <a:ext cx="945662" cy="963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iscord's Branding Guidelines">
              <a:extLst>
                <a:ext uri="{FF2B5EF4-FFF2-40B4-BE49-F238E27FC236}">
                  <a16:creationId xmlns:a16="http://schemas.microsoft.com/office/drawing/2014/main" id="{A83C47B5-892D-D531-F3AF-C0384D85EC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8794215" y="2736898"/>
              <a:ext cx="1267690" cy="35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E72649C3-341D-7087-46D0-EECC8988DE4E}"/>
              </a:ext>
            </a:extLst>
          </p:cNvPr>
          <p:cNvSpPr txBox="1">
            <a:spLocks/>
          </p:cNvSpPr>
          <p:nvPr/>
        </p:nvSpPr>
        <p:spPr>
          <a:xfrm>
            <a:off x="-1" y="1450268"/>
            <a:ext cx="6500554" cy="66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Tech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A48402-BF06-8FDE-0295-18DEB5C33652}"/>
              </a:ext>
            </a:extLst>
          </p:cNvPr>
          <p:cNvSpPr txBox="1">
            <a:spLocks/>
          </p:cNvSpPr>
          <p:nvPr/>
        </p:nvSpPr>
        <p:spPr>
          <a:xfrm>
            <a:off x="6096000" y="1514694"/>
            <a:ext cx="6095999" cy="91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MERN Components</a:t>
            </a:r>
          </a:p>
        </p:txBody>
      </p:sp>
      <p:pic>
        <p:nvPicPr>
          <p:cNvPr id="19" name="Picture 18" descr="A green leaf with brown text&#10;&#10;Description automatically generated">
            <a:extLst>
              <a:ext uri="{FF2B5EF4-FFF2-40B4-BE49-F238E27FC236}">
                <a16:creationId xmlns:a16="http://schemas.microsoft.com/office/drawing/2014/main" id="{D2B8952F-DB0D-0D06-BC46-2D2CBC23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40" y="2370911"/>
            <a:ext cx="2030132" cy="2030132"/>
          </a:xfrm>
          <a:prstGeom prst="rect">
            <a:avLst/>
          </a:prstGeom>
        </p:spPr>
      </p:pic>
      <p:pic>
        <p:nvPicPr>
          <p:cNvPr id="1032" name="Picture 8" descr="Getting started with Express.js - Keeping it simple! | Ajeet Chaulagain">
            <a:extLst>
              <a:ext uri="{FF2B5EF4-FFF2-40B4-BE49-F238E27FC236}">
                <a16:creationId xmlns:a16="http://schemas.microsoft.com/office/drawing/2014/main" id="{1D796F98-7840-B5AB-FA73-926BF0FA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85" y="2330891"/>
            <a:ext cx="2030132" cy="20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0985ACA3-A92C-602A-8304-8E6F19CEA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6" r="21132"/>
          <a:stretch/>
        </p:blipFill>
        <p:spPr bwMode="auto">
          <a:xfrm>
            <a:off x="7116279" y="4638631"/>
            <a:ext cx="1754654" cy="2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green and black logo&#10;&#10;Description automatically generated">
            <a:extLst>
              <a:ext uri="{FF2B5EF4-FFF2-40B4-BE49-F238E27FC236}">
                <a16:creationId xmlns:a16="http://schemas.microsoft.com/office/drawing/2014/main" id="{87DF6D81-9536-CA56-3B03-7043E4714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 b="8238"/>
          <a:stretch/>
        </p:blipFill>
        <p:spPr>
          <a:xfrm>
            <a:off x="9240357" y="4638631"/>
            <a:ext cx="2473788" cy="20301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60B9B4-C4AF-CEFE-B847-D7430109A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41" y="2946158"/>
            <a:ext cx="1259082" cy="12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Activity Diagram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CBDF3CF-CE54-39BD-7574-BB285D406532}"/>
              </a:ext>
            </a:extLst>
          </p:cNvPr>
          <p:cNvSpPr/>
          <p:nvPr/>
        </p:nvSpPr>
        <p:spPr>
          <a:xfrm>
            <a:off x="5943600" y="1340427"/>
            <a:ext cx="274320" cy="274320"/>
          </a:xfrm>
          <a:prstGeom prst="ellipse">
            <a:avLst/>
          </a:prstGeom>
          <a:solidFill>
            <a:srgbClr val="0F3874"/>
          </a:solidFill>
          <a:ln>
            <a:solidFill>
              <a:srgbClr val="0F38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56082"/>
                </a:solidFill>
              </a:ln>
              <a:solidFill>
                <a:srgbClr val="15608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AC8BF-4B46-7C0A-3997-EACA6B21E5BB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6821977" y="6465546"/>
            <a:ext cx="3258865" cy="6408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250305-EEBC-8108-090C-F28320920A41}"/>
              </a:ext>
            </a:extLst>
          </p:cNvPr>
          <p:cNvCxnSpPr>
            <a:cxnSpLocks/>
          </p:cNvCxnSpPr>
          <p:nvPr/>
        </p:nvCxnSpPr>
        <p:spPr>
          <a:xfrm flipH="1">
            <a:off x="4249881" y="1467859"/>
            <a:ext cx="15898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451E0C-2252-BED4-272A-C730BA852FD3}"/>
              </a:ext>
            </a:extLst>
          </p:cNvPr>
          <p:cNvCxnSpPr>
            <a:cxnSpLocks/>
          </p:cNvCxnSpPr>
          <p:nvPr/>
        </p:nvCxnSpPr>
        <p:spPr>
          <a:xfrm flipH="1">
            <a:off x="6321830" y="1467859"/>
            <a:ext cx="15898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D8C180-4D97-AE22-56B9-65B86C98A37D}"/>
              </a:ext>
            </a:extLst>
          </p:cNvPr>
          <p:cNvCxnSpPr>
            <a:cxnSpLocks/>
          </p:cNvCxnSpPr>
          <p:nvPr/>
        </p:nvCxnSpPr>
        <p:spPr>
          <a:xfrm flipV="1">
            <a:off x="10060016" y="6252360"/>
            <a:ext cx="0" cy="2195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35F5-8236-4826-FC09-E165CF7E48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249881" y="1452302"/>
            <a:ext cx="0" cy="848245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8E1AE-A2F5-F2A4-FDFF-7F39EAEA783D}"/>
              </a:ext>
            </a:extLst>
          </p:cNvPr>
          <p:cNvCxnSpPr>
            <a:cxnSpLocks/>
          </p:cNvCxnSpPr>
          <p:nvPr/>
        </p:nvCxnSpPr>
        <p:spPr>
          <a:xfrm>
            <a:off x="7897784" y="1452302"/>
            <a:ext cx="0" cy="812569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A52048-8982-2FE6-EB7D-42242C62B782}"/>
              </a:ext>
            </a:extLst>
          </p:cNvPr>
          <p:cNvSpPr/>
          <p:nvPr/>
        </p:nvSpPr>
        <p:spPr>
          <a:xfrm>
            <a:off x="7185662" y="2264871"/>
            <a:ext cx="1451954" cy="591503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Create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Account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8C054D-D2F9-731E-2842-384EBFC7FED1}"/>
              </a:ext>
            </a:extLst>
          </p:cNvPr>
          <p:cNvSpPr/>
          <p:nvPr/>
        </p:nvSpPr>
        <p:spPr>
          <a:xfrm>
            <a:off x="3523904" y="2300547"/>
            <a:ext cx="1451954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Login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BE2B6-20B1-9F87-CA1A-0149F7FBE409}"/>
              </a:ext>
            </a:extLst>
          </p:cNvPr>
          <p:cNvCxnSpPr>
            <a:cxnSpLocks/>
          </p:cNvCxnSpPr>
          <p:nvPr/>
        </p:nvCxnSpPr>
        <p:spPr>
          <a:xfrm flipV="1">
            <a:off x="4251844" y="2799154"/>
            <a:ext cx="0" cy="3255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280B7D-41A4-EC51-99EE-B7AAE8A196BE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897784" y="2856374"/>
            <a:ext cx="13855" cy="2683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66BA1-E537-8538-647A-16E0F7A83393}"/>
              </a:ext>
            </a:extLst>
          </p:cNvPr>
          <p:cNvCxnSpPr>
            <a:cxnSpLocks/>
          </p:cNvCxnSpPr>
          <p:nvPr/>
        </p:nvCxnSpPr>
        <p:spPr>
          <a:xfrm flipH="1">
            <a:off x="4229098" y="3099104"/>
            <a:ext cx="10910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9F1FA3-6E1E-C594-1EC3-3E4149FA6DB3}"/>
              </a:ext>
            </a:extLst>
          </p:cNvPr>
          <p:cNvCxnSpPr>
            <a:cxnSpLocks/>
          </p:cNvCxnSpPr>
          <p:nvPr/>
        </p:nvCxnSpPr>
        <p:spPr>
          <a:xfrm flipH="1">
            <a:off x="6820592" y="3108645"/>
            <a:ext cx="10910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A1665E-2634-5A6B-CB49-CF8C12C88ACA}"/>
              </a:ext>
            </a:extLst>
          </p:cNvPr>
          <p:cNvCxnSpPr>
            <a:cxnSpLocks/>
          </p:cNvCxnSpPr>
          <p:nvPr/>
        </p:nvCxnSpPr>
        <p:spPr>
          <a:xfrm>
            <a:off x="5320145" y="3078322"/>
            <a:ext cx="0" cy="3922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3E1157-C187-8EE0-1448-6BD17DED2D26}"/>
              </a:ext>
            </a:extLst>
          </p:cNvPr>
          <p:cNvCxnSpPr>
            <a:cxnSpLocks/>
          </p:cNvCxnSpPr>
          <p:nvPr/>
        </p:nvCxnSpPr>
        <p:spPr>
          <a:xfrm>
            <a:off x="6830983" y="3088713"/>
            <a:ext cx="0" cy="3922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62EC61-1D53-1A33-EF76-D8D91CBF3591}"/>
              </a:ext>
            </a:extLst>
          </p:cNvPr>
          <p:cNvCxnSpPr>
            <a:cxnSpLocks/>
          </p:cNvCxnSpPr>
          <p:nvPr/>
        </p:nvCxnSpPr>
        <p:spPr>
          <a:xfrm flipH="1">
            <a:off x="3523904" y="3463945"/>
            <a:ext cx="5113712" cy="661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DC83D6-9303-D80F-6F87-CAE67B0DD613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366491" y="3447877"/>
            <a:ext cx="4618" cy="678889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35FC4B6-E3D1-AE48-E33E-677E0C537C17}"/>
              </a:ext>
            </a:extLst>
          </p:cNvPr>
          <p:cNvSpPr/>
          <p:nvPr/>
        </p:nvSpPr>
        <p:spPr>
          <a:xfrm>
            <a:off x="3640514" y="4126766"/>
            <a:ext cx="1451954" cy="894948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Update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Account Details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8769FE-058C-06FD-1027-02950535992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096000" y="3479050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1E7B7B1-6257-6035-235E-F06C673B2C39}"/>
              </a:ext>
            </a:extLst>
          </p:cNvPr>
          <p:cNvSpPr/>
          <p:nvPr/>
        </p:nvSpPr>
        <p:spPr>
          <a:xfrm>
            <a:off x="5370023" y="4124372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Update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User Info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03D1F6-4C19-5B94-9B9C-B5FDD93DB8F1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25509" y="3476672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74ED01E-5BBD-5CD6-16B7-1EEE575FAB7E}"/>
              </a:ext>
            </a:extLst>
          </p:cNvPr>
          <p:cNvSpPr/>
          <p:nvPr/>
        </p:nvSpPr>
        <p:spPr>
          <a:xfrm>
            <a:off x="7099532" y="4121994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Add New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Meal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AAA241-2544-2133-7921-1C006BB8777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8551486" y="4438917"/>
            <a:ext cx="761771" cy="11744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3B95D01-BEA6-1575-6D1A-71F7C22DE555}"/>
              </a:ext>
            </a:extLst>
          </p:cNvPr>
          <p:cNvSpPr/>
          <p:nvPr/>
        </p:nvSpPr>
        <p:spPr>
          <a:xfrm>
            <a:off x="9313257" y="4133738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Show Food Options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F1DC57-4FC7-934F-CDF1-B2D86B49DB8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039234" y="4767584"/>
            <a:ext cx="0" cy="25413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CC635F-F877-4A8E-24D5-DE4C3DC334F1}"/>
              </a:ext>
            </a:extLst>
          </p:cNvPr>
          <p:cNvCxnSpPr>
            <a:cxnSpLocks/>
          </p:cNvCxnSpPr>
          <p:nvPr/>
        </p:nvCxnSpPr>
        <p:spPr>
          <a:xfrm flipH="1">
            <a:off x="9327112" y="5048904"/>
            <a:ext cx="1438099" cy="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783684-09BD-D69A-7CD5-16D1BD127B60}"/>
              </a:ext>
            </a:extLst>
          </p:cNvPr>
          <p:cNvCxnSpPr>
            <a:cxnSpLocks/>
          </p:cNvCxnSpPr>
          <p:nvPr/>
        </p:nvCxnSpPr>
        <p:spPr>
          <a:xfrm>
            <a:off x="9344028" y="5057308"/>
            <a:ext cx="0" cy="37965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645AF4-2EDB-FF98-E9E9-028A659D5BCB}"/>
              </a:ext>
            </a:extLst>
          </p:cNvPr>
          <p:cNvCxnSpPr>
            <a:cxnSpLocks/>
          </p:cNvCxnSpPr>
          <p:nvPr/>
        </p:nvCxnSpPr>
        <p:spPr>
          <a:xfrm>
            <a:off x="10754305" y="5016706"/>
            <a:ext cx="0" cy="410827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3DAA177-A56B-188C-C993-3F0F39669925}"/>
              </a:ext>
            </a:extLst>
          </p:cNvPr>
          <p:cNvSpPr/>
          <p:nvPr/>
        </p:nvSpPr>
        <p:spPr>
          <a:xfrm>
            <a:off x="8921870" y="5422148"/>
            <a:ext cx="810483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Edit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71C0EE-C063-873D-35CC-5745E9FB8F78}"/>
              </a:ext>
            </a:extLst>
          </p:cNvPr>
          <p:cNvSpPr/>
          <p:nvPr/>
        </p:nvSpPr>
        <p:spPr>
          <a:xfrm>
            <a:off x="10255544" y="5432446"/>
            <a:ext cx="995327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Delete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1075453-0D0B-5125-542A-EA3FCFBAD87A}"/>
              </a:ext>
            </a:extLst>
          </p:cNvPr>
          <p:cNvSpPr/>
          <p:nvPr/>
        </p:nvSpPr>
        <p:spPr>
          <a:xfrm>
            <a:off x="5370023" y="6216242"/>
            <a:ext cx="1451954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Logout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724DD-CF93-CFE3-F0FD-F37EE082D83A}"/>
              </a:ext>
            </a:extLst>
          </p:cNvPr>
          <p:cNvCxnSpPr>
            <a:cxnSpLocks/>
          </p:cNvCxnSpPr>
          <p:nvPr/>
        </p:nvCxnSpPr>
        <p:spPr>
          <a:xfrm>
            <a:off x="4371109" y="5011322"/>
            <a:ext cx="0" cy="66013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8452CE-5053-95BB-6A99-5B7CCD19C58B}"/>
              </a:ext>
            </a:extLst>
          </p:cNvPr>
          <p:cNvCxnSpPr>
            <a:cxnSpLocks/>
          </p:cNvCxnSpPr>
          <p:nvPr/>
        </p:nvCxnSpPr>
        <p:spPr>
          <a:xfrm>
            <a:off x="6096000" y="4755840"/>
            <a:ext cx="0" cy="91561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1396A3-1F21-3E4A-F399-01403B7A54CC}"/>
              </a:ext>
            </a:extLst>
          </p:cNvPr>
          <p:cNvCxnSpPr>
            <a:cxnSpLocks/>
          </p:cNvCxnSpPr>
          <p:nvPr/>
        </p:nvCxnSpPr>
        <p:spPr>
          <a:xfrm>
            <a:off x="7825509" y="4755840"/>
            <a:ext cx="0" cy="91561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AC3DDC-C098-F230-F9A9-5D8AB34D506A}"/>
              </a:ext>
            </a:extLst>
          </p:cNvPr>
          <p:cNvCxnSpPr>
            <a:cxnSpLocks/>
          </p:cNvCxnSpPr>
          <p:nvPr/>
        </p:nvCxnSpPr>
        <p:spPr>
          <a:xfrm flipH="1">
            <a:off x="3640514" y="5682732"/>
            <a:ext cx="4910972" cy="1787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FE6647-53DB-0948-EE70-40C31D979A40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096000" y="5698501"/>
            <a:ext cx="0" cy="5177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EB59E1-D124-E15E-1B9D-EE06FD41DED7}"/>
              </a:ext>
            </a:extLst>
          </p:cNvPr>
          <p:cNvCxnSpPr>
            <a:cxnSpLocks/>
          </p:cNvCxnSpPr>
          <p:nvPr/>
        </p:nvCxnSpPr>
        <p:spPr>
          <a:xfrm flipH="1">
            <a:off x="8954800" y="6220341"/>
            <a:ext cx="229607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5C4AA17-F390-F687-991E-EDB4DB8C45E8}"/>
              </a:ext>
            </a:extLst>
          </p:cNvPr>
          <p:cNvCxnSpPr>
            <a:cxnSpLocks/>
          </p:cNvCxnSpPr>
          <p:nvPr/>
        </p:nvCxnSpPr>
        <p:spPr>
          <a:xfrm>
            <a:off x="9344028" y="5915590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2E9E53D-5E87-DDC5-9B4A-CA897F9D5BB2}"/>
              </a:ext>
            </a:extLst>
          </p:cNvPr>
          <p:cNvCxnSpPr>
            <a:cxnSpLocks/>
          </p:cNvCxnSpPr>
          <p:nvPr/>
        </p:nvCxnSpPr>
        <p:spPr>
          <a:xfrm>
            <a:off x="10753207" y="5931052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15D03DA-9B92-366A-2A34-5A318C5F51C3}"/>
              </a:ext>
            </a:extLst>
          </p:cNvPr>
          <p:cNvCxnSpPr>
            <a:cxnSpLocks/>
          </p:cNvCxnSpPr>
          <p:nvPr/>
        </p:nvCxnSpPr>
        <p:spPr>
          <a:xfrm flipH="1">
            <a:off x="4839609" y="6465545"/>
            <a:ext cx="530414" cy="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391014C-53A7-BE00-1823-D0D47DBE361E}"/>
              </a:ext>
            </a:extLst>
          </p:cNvPr>
          <p:cNvGrpSpPr/>
          <p:nvPr/>
        </p:nvGrpSpPr>
        <p:grpSpPr>
          <a:xfrm>
            <a:off x="4345709" y="6248663"/>
            <a:ext cx="446141" cy="435092"/>
            <a:chOff x="2899732" y="6274933"/>
            <a:chExt cx="430294" cy="3903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17F01E4-F78E-4E5D-B253-2623FB30E81A}"/>
                </a:ext>
              </a:extLst>
            </p:cNvPr>
            <p:cNvSpPr/>
            <p:nvPr/>
          </p:nvSpPr>
          <p:spPr>
            <a:xfrm>
              <a:off x="2977719" y="6330289"/>
              <a:ext cx="274320" cy="274320"/>
            </a:xfrm>
            <a:prstGeom prst="ellipse">
              <a:avLst/>
            </a:prstGeom>
            <a:solidFill>
              <a:srgbClr val="0F3874"/>
            </a:solidFill>
            <a:ln>
              <a:solidFill>
                <a:srgbClr val="0F38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56082"/>
                  </a:solidFill>
                </a:ln>
                <a:solidFill>
                  <a:srgbClr val="156082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F4F2EC1-3E76-34E4-796C-A216E510FC44}"/>
                </a:ext>
              </a:extLst>
            </p:cNvPr>
            <p:cNvSpPr/>
            <p:nvPr/>
          </p:nvSpPr>
          <p:spPr>
            <a:xfrm>
              <a:off x="2899732" y="6274933"/>
              <a:ext cx="430294" cy="390381"/>
            </a:xfrm>
            <a:prstGeom prst="ellipse">
              <a:avLst/>
            </a:prstGeom>
            <a:noFill/>
            <a:ln>
              <a:solidFill>
                <a:srgbClr val="0F38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56082"/>
                  </a:solidFill>
                </a:ln>
                <a:solidFill>
                  <a:srgbClr val="1560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Use Case Diagram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9B355C-1A5A-F668-84D5-819757F9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1" y="1266881"/>
            <a:ext cx="10876023" cy="55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5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Entity Relationship Diagram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EAAF6F-399F-86D8-E5D7-65AA2798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05723"/>
              </p:ext>
            </p:extLst>
          </p:nvPr>
        </p:nvGraphicFramePr>
        <p:xfrm>
          <a:off x="442131" y="1721143"/>
          <a:ext cx="33154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User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4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3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Height_Feet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Height_Inches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Activity_Level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Weight_Goal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920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B19B70-CE81-9E23-DA87-8046804A3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57921"/>
              </p:ext>
            </p:extLst>
          </p:nvPr>
        </p:nvGraphicFramePr>
        <p:xfrm>
          <a:off x="4666762" y="1721143"/>
          <a:ext cx="2858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38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429238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4B1CE3-A0F5-E824-D98D-2A9F62BD1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765"/>
              </p:ext>
            </p:extLst>
          </p:nvPr>
        </p:nvGraphicFramePr>
        <p:xfrm>
          <a:off x="8428891" y="1721143"/>
          <a:ext cx="331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 Info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Calorie_Count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Carb_Count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Protein_Count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Fats_Count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B9095A33-F278-330C-44CB-A1C9A5EB23E0}"/>
              </a:ext>
            </a:extLst>
          </p:cNvPr>
          <p:cNvGrpSpPr/>
          <p:nvPr/>
        </p:nvGrpSpPr>
        <p:grpSpPr>
          <a:xfrm>
            <a:off x="3772632" y="1827923"/>
            <a:ext cx="888031" cy="152589"/>
            <a:chOff x="3772632" y="1789823"/>
            <a:chExt cx="888031" cy="1525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030C68-3E07-F5C8-03E8-D05A9DC19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1C33E4-C04E-46F3-F083-DE6999A6C0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9797" y="1866117"/>
              <a:ext cx="138485" cy="427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F16B04-EEDE-8695-F434-FBE692672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4446F5-5318-AB78-9239-99FE060E8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FC9E430-FA43-0C46-140A-7CD44FE41C0C}"/>
                </a:ext>
              </a:extLst>
            </p:cNvPr>
            <p:cNvSpPr/>
            <p:nvPr/>
          </p:nvSpPr>
          <p:spPr>
            <a:xfrm>
              <a:off x="4372317" y="1797536"/>
              <a:ext cx="137160" cy="137160"/>
            </a:xfrm>
            <a:prstGeom prst="flowChartConnector">
              <a:avLst/>
            </a:prstGeom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F3874"/>
                  </a:solidFill>
                </a:ln>
                <a:solidFill>
                  <a:srgbClr val="0F3874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51190-FBD6-CFF9-0558-44B5A180B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2178" y="1823369"/>
              <a:ext cx="134264" cy="42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188FFF-333B-F6EE-57ED-4489D8FCF002}"/>
              </a:ext>
            </a:extLst>
          </p:cNvPr>
          <p:cNvGrpSpPr/>
          <p:nvPr/>
        </p:nvGrpSpPr>
        <p:grpSpPr>
          <a:xfrm>
            <a:off x="7533049" y="1820207"/>
            <a:ext cx="888031" cy="152589"/>
            <a:chOff x="3772632" y="1789823"/>
            <a:chExt cx="888031" cy="1525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E77302-2097-14FA-6F4A-E2DFEAAC0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1FD8FD-2796-19D1-9CB4-C5E88F9A3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A928AD-C0D1-08CB-5823-81F79E6A0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074D2C-5E24-CF61-AA21-0FBE82B36332}"/>
              </a:ext>
            </a:extLst>
          </p:cNvPr>
          <p:cNvCxnSpPr>
            <a:cxnSpLocks/>
          </p:cNvCxnSpPr>
          <p:nvPr/>
        </p:nvCxnSpPr>
        <p:spPr>
          <a:xfrm flipV="1">
            <a:off x="8309458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729542-05F2-3626-E7D4-287F974B4BFB}"/>
              </a:ext>
            </a:extLst>
          </p:cNvPr>
          <p:cNvCxnSpPr>
            <a:cxnSpLocks/>
          </p:cNvCxnSpPr>
          <p:nvPr/>
        </p:nvCxnSpPr>
        <p:spPr>
          <a:xfrm flipV="1">
            <a:off x="8359464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531</Words>
  <Application>Microsoft Office PowerPoint</Application>
  <PresentationFormat>Widescreen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Inter</vt:lpstr>
      <vt:lpstr>Lato Extended</vt:lpstr>
      <vt:lpstr>Office Theme</vt:lpstr>
      <vt:lpstr>What we need for the presentation  (will delete slide before submission) </vt:lpstr>
      <vt:lpstr>Nutrition 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Jones</dc:creator>
  <cp:lastModifiedBy>Jia Jones</cp:lastModifiedBy>
  <cp:revision>1</cp:revision>
  <dcterms:created xsi:type="dcterms:W3CDTF">2024-11-18T00:18:22Z</dcterms:created>
  <dcterms:modified xsi:type="dcterms:W3CDTF">2024-12-02T00:54:50Z</dcterms:modified>
</cp:coreProperties>
</file>