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3874"/>
    <a:srgbClr val="E2D5C4"/>
    <a:srgbClr val="000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AA024-F5F8-43EC-9B0A-FFE5A2F563BA}" v="108" dt="2024-11-18T02:56:10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06" autoAdjust="0"/>
  </p:normalViewPr>
  <p:slideViewPr>
    <p:cSldViewPr snapToGrid="0">
      <p:cViewPr varScale="1">
        <p:scale>
          <a:sx n="58" d="100"/>
          <a:sy n="58" d="100"/>
        </p:scale>
        <p:origin x="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Jones" userId="a3b0c72f-e186-4738-b8d6-28e077c699c2" providerId="ADAL" clId="{61DAA024-F5F8-43EC-9B0A-FFE5A2F563BA}"/>
    <pc:docChg chg="undo redo custSel addSld modSld sldOrd">
      <pc:chgData name="Jia Jones" userId="a3b0c72f-e186-4738-b8d6-28e077c699c2" providerId="ADAL" clId="{61DAA024-F5F8-43EC-9B0A-FFE5A2F563BA}" dt="2024-11-18T02:56:10.428" v="856"/>
      <pc:docMkLst>
        <pc:docMk/>
      </pc:docMkLst>
      <pc:sldChg chg="modNotesTx">
        <pc:chgData name="Jia Jones" userId="a3b0c72f-e186-4738-b8d6-28e077c699c2" providerId="ADAL" clId="{61DAA024-F5F8-43EC-9B0A-FFE5A2F563BA}" dt="2024-11-18T02:29:24.359" v="36" actId="20577"/>
        <pc:sldMkLst>
          <pc:docMk/>
          <pc:sldMk cId="2678275478" sldId="256"/>
        </pc:sldMkLst>
      </pc:sldChg>
      <pc:sldChg chg="modSp mod modNotesTx">
        <pc:chgData name="Jia Jones" userId="a3b0c72f-e186-4738-b8d6-28e077c699c2" providerId="ADAL" clId="{61DAA024-F5F8-43EC-9B0A-FFE5A2F563BA}" dt="2024-11-18T02:29:32.400" v="50" actId="20577"/>
        <pc:sldMkLst>
          <pc:docMk/>
          <pc:sldMk cId="75987826" sldId="258"/>
        </pc:sldMkLst>
        <pc:spChg chg="mod">
          <ac:chgData name="Jia Jones" userId="a3b0c72f-e186-4738-b8d6-28e077c699c2" providerId="ADAL" clId="{61DAA024-F5F8-43EC-9B0A-FFE5A2F563BA}" dt="2024-11-18T02:25:32.636" v="13" actId="115"/>
          <ac:spMkLst>
            <pc:docMk/>
            <pc:sldMk cId="75987826" sldId="258"/>
            <ac:spMk id="11" creationId="{D8C9E1D7-74D9-A0C4-633C-48A9C52A112D}"/>
          </ac:spMkLst>
        </pc:spChg>
      </pc:sldChg>
      <pc:sldChg chg="modNotesTx">
        <pc:chgData name="Jia Jones" userId="a3b0c72f-e186-4738-b8d6-28e077c699c2" providerId="ADAL" clId="{61DAA024-F5F8-43EC-9B0A-FFE5A2F563BA}" dt="2024-11-18T02:29:36.144" v="51" actId="20577"/>
        <pc:sldMkLst>
          <pc:docMk/>
          <pc:sldMk cId="2073159196" sldId="259"/>
        </pc:sldMkLst>
      </pc:sldChg>
      <pc:sldChg chg="addSp delSp modSp mod modNotesTx">
        <pc:chgData name="Jia Jones" userId="a3b0c72f-e186-4738-b8d6-28e077c699c2" providerId="ADAL" clId="{61DAA024-F5F8-43EC-9B0A-FFE5A2F563BA}" dt="2024-11-18T02:52:37.042" v="622" actId="1076"/>
        <pc:sldMkLst>
          <pc:docMk/>
          <pc:sldMk cId="2789107386" sldId="260"/>
        </pc:sldMkLst>
        <pc:spChg chg="add del mod">
          <ac:chgData name="Jia Jones" userId="a3b0c72f-e186-4738-b8d6-28e077c699c2" providerId="ADAL" clId="{61DAA024-F5F8-43EC-9B0A-FFE5A2F563BA}" dt="2024-11-18T02:48:59.049" v="546" actId="122"/>
          <ac:spMkLst>
            <pc:docMk/>
            <pc:sldMk cId="2789107386" sldId="260"/>
            <ac:spMk id="12" creationId="{E72649C3-341D-7087-46D0-EECC8988DE4E}"/>
          </ac:spMkLst>
        </pc:spChg>
        <pc:spChg chg="add del mod">
          <ac:chgData name="Jia Jones" userId="a3b0c72f-e186-4738-b8d6-28e077c699c2" providerId="ADAL" clId="{61DAA024-F5F8-43EC-9B0A-FFE5A2F563BA}" dt="2024-11-18T02:48:54.412" v="544" actId="122"/>
          <ac:spMkLst>
            <pc:docMk/>
            <pc:sldMk cId="2789107386" sldId="260"/>
            <ac:spMk id="13" creationId="{88A48402-BF06-8FDE-0295-18DEB5C33652}"/>
          </ac:spMkLst>
        </pc:spChg>
        <pc:spChg chg="add del mod">
          <ac:chgData name="Jia Jones" userId="a3b0c72f-e186-4738-b8d6-28e077c699c2" providerId="ADAL" clId="{61DAA024-F5F8-43EC-9B0A-FFE5A2F563BA}" dt="2024-11-18T02:41:40.140" v="437" actId="478"/>
          <ac:spMkLst>
            <pc:docMk/>
            <pc:sldMk cId="2789107386" sldId="260"/>
            <ac:spMk id="14" creationId="{585FE7E2-B7E2-10B4-9095-AFA0964D9651}"/>
          </ac:spMkLst>
        </pc:spChg>
        <pc:spChg chg="add mod">
          <ac:chgData name="Jia Jones" userId="a3b0c72f-e186-4738-b8d6-28e077c699c2" providerId="ADAL" clId="{61DAA024-F5F8-43EC-9B0A-FFE5A2F563BA}" dt="2024-11-18T02:37:02.976" v="408" actId="1076"/>
          <ac:spMkLst>
            <pc:docMk/>
            <pc:sldMk cId="2789107386" sldId="260"/>
            <ac:spMk id="15" creationId="{C5AC915B-83DA-5DAD-32D6-462CC1D60152}"/>
          </ac:spMkLst>
        </pc:spChg>
        <pc:spChg chg="add del mod">
          <ac:chgData name="Jia Jones" userId="a3b0c72f-e186-4738-b8d6-28e077c699c2" providerId="ADAL" clId="{61DAA024-F5F8-43EC-9B0A-FFE5A2F563BA}" dt="2024-11-18T02:39:22.120" v="417" actId="478"/>
          <ac:spMkLst>
            <pc:docMk/>
            <pc:sldMk cId="2789107386" sldId="260"/>
            <ac:spMk id="16" creationId="{0451744E-EB65-7173-B1A2-BE1B2370FD20}"/>
          </ac:spMkLst>
        </pc:spChg>
        <pc:spChg chg="add">
          <ac:chgData name="Jia Jones" userId="a3b0c72f-e186-4738-b8d6-28e077c699c2" providerId="ADAL" clId="{61DAA024-F5F8-43EC-9B0A-FFE5A2F563BA}" dt="2024-11-18T02:39:26.181" v="418"/>
          <ac:spMkLst>
            <pc:docMk/>
            <pc:sldMk cId="2789107386" sldId="260"/>
            <ac:spMk id="17" creationId="{BCFB0ECB-EC80-090E-B9DA-082FBF1074DD}"/>
          </ac:spMkLst>
        </pc:spChg>
        <pc:grpChg chg="add mod">
          <ac:chgData name="Jia Jones" userId="a3b0c72f-e186-4738-b8d6-28e077c699c2" providerId="ADAL" clId="{61DAA024-F5F8-43EC-9B0A-FFE5A2F563BA}" dt="2024-11-18T02:52:03.014" v="617" actId="1076"/>
          <ac:grpSpMkLst>
            <pc:docMk/>
            <pc:sldMk cId="2789107386" sldId="260"/>
            <ac:grpSpMk id="9" creationId="{79EA1B7D-A41A-D850-E9CF-05F632DBB712}"/>
          </ac:grpSpMkLst>
        </pc:grpChg>
        <pc:picChg chg="add mod">
          <ac:chgData name="Jia Jones" userId="a3b0c72f-e186-4738-b8d6-28e077c699c2" providerId="ADAL" clId="{61DAA024-F5F8-43EC-9B0A-FFE5A2F563BA}" dt="2024-11-18T02:52:32.205" v="621" actId="1076"/>
          <ac:picMkLst>
            <pc:docMk/>
            <pc:sldMk cId="2789107386" sldId="260"/>
            <ac:picMk id="2" creationId="{BA4B146B-3649-2B14-510C-C9F25B8AC171}"/>
          </ac:picMkLst>
        </pc:picChg>
        <pc:picChg chg="add mod">
          <ac:chgData name="Jia Jones" userId="a3b0c72f-e186-4738-b8d6-28e077c699c2" providerId="ADAL" clId="{61DAA024-F5F8-43EC-9B0A-FFE5A2F563BA}" dt="2024-11-18T02:52:30.372" v="620" actId="1076"/>
          <ac:picMkLst>
            <pc:docMk/>
            <pc:sldMk cId="2789107386" sldId="260"/>
            <ac:picMk id="3" creationId="{5DA2E792-50C5-8086-3580-610489D57E2E}"/>
          </ac:picMkLst>
        </pc:picChg>
        <pc:picChg chg="add mod">
          <ac:chgData name="Jia Jones" userId="a3b0c72f-e186-4738-b8d6-28e077c699c2" providerId="ADAL" clId="{61DAA024-F5F8-43EC-9B0A-FFE5A2F563BA}" dt="2024-11-18T02:52:37.042" v="622" actId="1076"/>
          <ac:picMkLst>
            <pc:docMk/>
            <pc:sldMk cId="2789107386" sldId="260"/>
            <ac:picMk id="8" creationId="{9C48AD26-F774-8584-CDB4-5FA906459732}"/>
          </ac:picMkLst>
        </pc:picChg>
        <pc:picChg chg="mod">
          <ac:chgData name="Jia Jones" userId="a3b0c72f-e186-4738-b8d6-28e077c699c2" providerId="ADAL" clId="{61DAA024-F5F8-43EC-9B0A-FFE5A2F563BA}" dt="2024-11-18T02:52:03.014" v="617" actId="1076"/>
          <ac:picMkLst>
            <pc:docMk/>
            <pc:sldMk cId="2789107386" sldId="260"/>
            <ac:picMk id="10" creationId="{3305EDF0-0864-E76C-5F53-B5BD8F8C35A6}"/>
          </ac:picMkLst>
        </pc:picChg>
        <pc:picChg chg="mod">
          <ac:chgData name="Jia Jones" userId="a3b0c72f-e186-4738-b8d6-28e077c699c2" providerId="ADAL" clId="{61DAA024-F5F8-43EC-9B0A-FFE5A2F563BA}" dt="2024-11-18T02:52:03.014" v="617" actId="1076"/>
          <ac:picMkLst>
            <pc:docMk/>
            <pc:sldMk cId="2789107386" sldId="260"/>
            <ac:picMk id="11" creationId="{A83C47B5-892D-D531-F3AF-C0384D85EC5C}"/>
          </ac:picMkLst>
        </pc:picChg>
        <pc:picChg chg="add mod">
          <ac:chgData name="Jia Jones" userId="a3b0c72f-e186-4738-b8d6-28e077c699c2" providerId="ADAL" clId="{61DAA024-F5F8-43EC-9B0A-FFE5A2F563BA}" dt="2024-11-18T02:49:29.409" v="563" actId="1076"/>
          <ac:picMkLst>
            <pc:docMk/>
            <pc:sldMk cId="2789107386" sldId="260"/>
            <ac:picMk id="19" creationId="{D2B8952F-DB0D-0D06-BC46-2D2CBC2324FE}"/>
          </ac:picMkLst>
        </pc:picChg>
        <pc:picChg chg="add mod modCrop">
          <ac:chgData name="Jia Jones" userId="a3b0c72f-e186-4738-b8d6-28e077c699c2" providerId="ADAL" clId="{61DAA024-F5F8-43EC-9B0A-FFE5A2F563BA}" dt="2024-11-18T02:50:26.372" v="579" actId="1076"/>
          <ac:picMkLst>
            <pc:docMk/>
            <pc:sldMk cId="2789107386" sldId="260"/>
            <ac:picMk id="21" creationId="{87DF6D81-9536-CA56-3B03-7043E4714885}"/>
          </ac:picMkLst>
        </pc:picChg>
        <pc:picChg chg="add del">
          <ac:chgData name="Jia Jones" userId="a3b0c72f-e186-4738-b8d6-28e077c699c2" providerId="ADAL" clId="{61DAA024-F5F8-43EC-9B0A-FFE5A2F563BA}" dt="2024-11-18T02:39:39.752" v="420" actId="478"/>
          <ac:picMkLst>
            <pc:docMk/>
            <pc:sldMk cId="2789107386" sldId="260"/>
            <ac:picMk id="1030" creationId="{18921838-503F-B5BC-4E30-CF79FC761A1E}"/>
          </ac:picMkLst>
        </pc:picChg>
        <pc:picChg chg="add mod">
          <ac:chgData name="Jia Jones" userId="a3b0c72f-e186-4738-b8d6-28e077c699c2" providerId="ADAL" clId="{61DAA024-F5F8-43EC-9B0A-FFE5A2F563BA}" dt="2024-11-18T02:49:38.001" v="565" actId="1076"/>
          <ac:picMkLst>
            <pc:docMk/>
            <pc:sldMk cId="2789107386" sldId="260"/>
            <ac:picMk id="1032" creationId="{1D796F98-7840-B5AB-FA73-926BF0FA9660}"/>
          </ac:picMkLst>
        </pc:picChg>
        <pc:picChg chg="add mod">
          <ac:chgData name="Jia Jones" userId="a3b0c72f-e186-4738-b8d6-28e077c699c2" providerId="ADAL" clId="{61DAA024-F5F8-43EC-9B0A-FFE5A2F563BA}" dt="2024-11-18T02:50:17.839" v="575" actId="1076"/>
          <ac:picMkLst>
            <pc:docMk/>
            <pc:sldMk cId="2789107386" sldId="260"/>
            <ac:picMk id="1034" creationId="{0985ACA3-A92C-602A-8304-8E6F19CEA96B}"/>
          </ac:picMkLst>
        </pc:picChg>
        <pc:picChg chg="add del mod">
          <ac:chgData name="Jia Jones" userId="a3b0c72f-e186-4738-b8d6-28e077c699c2" providerId="ADAL" clId="{61DAA024-F5F8-43EC-9B0A-FFE5A2F563BA}" dt="2024-11-18T02:46:21.043" v="523" actId="478"/>
          <ac:picMkLst>
            <pc:docMk/>
            <pc:sldMk cId="2789107386" sldId="260"/>
            <ac:picMk id="1036" creationId="{0A123168-A890-0A3B-AA32-AB90DF120CE7}"/>
          </ac:picMkLst>
        </pc:picChg>
        <pc:picChg chg="add del">
          <ac:chgData name="Jia Jones" userId="a3b0c72f-e186-4738-b8d6-28e077c699c2" providerId="ADAL" clId="{61DAA024-F5F8-43EC-9B0A-FFE5A2F563BA}" dt="2024-11-18T02:46:40.284" v="525" actId="478"/>
          <ac:picMkLst>
            <pc:docMk/>
            <pc:sldMk cId="2789107386" sldId="260"/>
            <ac:picMk id="1038" creationId="{356B34C3-5C19-0504-44E0-2CC784BC3871}"/>
          </ac:picMkLst>
        </pc:picChg>
        <pc:picChg chg="add del">
          <ac:chgData name="Jia Jones" userId="a3b0c72f-e186-4738-b8d6-28e077c699c2" providerId="ADAL" clId="{61DAA024-F5F8-43EC-9B0A-FFE5A2F563BA}" dt="2024-11-18T02:46:46.292" v="527" actId="478"/>
          <ac:picMkLst>
            <pc:docMk/>
            <pc:sldMk cId="2789107386" sldId="260"/>
            <ac:picMk id="1040" creationId="{DC60589E-3926-0582-7513-33F603C7A678}"/>
          </ac:picMkLst>
        </pc:picChg>
        <pc:picChg chg="add">
          <ac:chgData name="Jia Jones" userId="a3b0c72f-e186-4738-b8d6-28e077c699c2" providerId="ADAL" clId="{61DAA024-F5F8-43EC-9B0A-FFE5A2F563BA}" dt="2024-11-18T02:47:08.676" v="528"/>
          <ac:picMkLst>
            <pc:docMk/>
            <pc:sldMk cId="2789107386" sldId="260"/>
            <ac:picMk id="1042" creationId="{A05F4FDD-72B4-9518-1B2C-C6E218481960}"/>
          </ac:picMkLst>
        </pc:picChg>
      </pc:sldChg>
      <pc:sldChg chg="modNotesTx">
        <pc:chgData name="Jia Jones" userId="a3b0c72f-e186-4738-b8d6-28e077c699c2" providerId="ADAL" clId="{61DAA024-F5F8-43EC-9B0A-FFE5A2F563BA}" dt="2024-11-18T02:30:04.097" v="121" actId="20577"/>
        <pc:sldMkLst>
          <pc:docMk/>
          <pc:sldMk cId="3163370101" sldId="261"/>
        </pc:sldMkLst>
      </pc:sldChg>
      <pc:sldChg chg="modNotesTx">
        <pc:chgData name="Jia Jones" userId="a3b0c72f-e186-4738-b8d6-28e077c699c2" providerId="ADAL" clId="{61DAA024-F5F8-43EC-9B0A-FFE5A2F563BA}" dt="2024-11-18T02:30:11.264" v="147" actId="20577"/>
        <pc:sldMkLst>
          <pc:docMk/>
          <pc:sldMk cId="3192155169" sldId="262"/>
        </pc:sldMkLst>
      </pc:sldChg>
      <pc:sldChg chg="modNotesTx">
        <pc:chgData name="Jia Jones" userId="a3b0c72f-e186-4738-b8d6-28e077c699c2" providerId="ADAL" clId="{61DAA024-F5F8-43EC-9B0A-FFE5A2F563BA}" dt="2024-11-18T02:30:17.489" v="158" actId="20577"/>
        <pc:sldMkLst>
          <pc:docMk/>
          <pc:sldMk cId="1835518684" sldId="263"/>
        </pc:sldMkLst>
      </pc:sldChg>
      <pc:sldChg chg="modNotesTx">
        <pc:chgData name="Jia Jones" userId="a3b0c72f-e186-4738-b8d6-28e077c699c2" providerId="ADAL" clId="{61DAA024-F5F8-43EC-9B0A-FFE5A2F563BA}" dt="2024-11-18T02:53:21.008" v="624" actId="20577"/>
        <pc:sldMkLst>
          <pc:docMk/>
          <pc:sldMk cId="3992931225" sldId="264"/>
        </pc:sldMkLst>
      </pc:sldChg>
      <pc:sldChg chg="addSp modSp add mod modNotesTx">
        <pc:chgData name="Jia Jones" userId="a3b0c72f-e186-4738-b8d6-28e077c699c2" providerId="ADAL" clId="{61DAA024-F5F8-43EC-9B0A-FFE5A2F563BA}" dt="2024-11-18T02:56:06.100" v="855" actId="313"/>
        <pc:sldMkLst>
          <pc:docMk/>
          <pc:sldMk cId="1225925343" sldId="265"/>
        </pc:sldMkLst>
        <pc:spChg chg="add mod">
          <ac:chgData name="Jia Jones" userId="a3b0c72f-e186-4738-b8d6-28e077c699c2" providerId="ADAL" clId="{61DAA024-F5F8-43EC-9B0A-FFE5A2F563BA}" dt="2024-11-18T02:56:06.100" v="855" actId="313"/>
          <ac:spMkLst>
            <pc:docMk/>
            <pc:sldMk cId="1225925343" sldId="265"/>
            <ac:spMk id="2" creationId="{143AE869-840B-29BE-FED8-2FAB2E8182C4}"/>
          </ac:spMkLst>
        </pc:spChg>
        <pc:spChg chg="mod">
          <ac:chgData name="Jia Jones" userId="a3b0c72f-e186-4738-b8d6-28e077c699c2" providerId="ADAL" clId="{61DAA024-F5F8-43EC-9B0A-FFE5A2F563BA}" dt="2024-11-18T02:31:37.875" v="289" actId="20577"/>
          <ac:spMkLst>
            <pc:docMk/>
            <pc:sldMk cId="1225925343" sldId="265"/>
            <ac:spMk id="6" creationId="{5EE7CEDC-FCBD-A471-D3FA-48F734209F83}"/>
          </ac:spMkLst>
        </pc:spChg>
      </pc:sldChg>
      <pc:sldChg chg="addSp modSp add mod modNotesTx">
        <pc:chgData name="Jia Jones" userId="a3b0c72f-e186-4738-b8d6-28e077c699c2" providerId="ADAL" clId="{61DAA024-F5F8-43EC-9B0A-FFE5A2F563BA}" dt="2024-11-18T02:56:10.428" v="856"/>
        <pc:sldMkLst>
          <pc:docMk/>
          <pc:sldMk cId="828747021" sldId="266"/>
        </pc:sldMkLst>
        <pc:spChg chg="add mod">
          <ac:chgData name="Jia Jones" userId="a3b0c72f-e186-4738-b8d6-28e077c699c2" providerId="ADAL" clId="{61DAA024-F5F8-43EC-9B0A-FFE5A2F563BA}" dt="2024-11-18T02:56:10.428" v="856"/>
          <ac:spMkLst>
            <pc:docMk/>
            <pc:sldMk cId="828747021" sldId="266"/>
            <ac:spMk id="2" creationId="{E156BE67-AF85-5535-0BC9-BDE3DC62B905}"/>
          </ac:spMkLst>
        </pc:spChg>
        <pc:spChg chg="mod">
          <ac:chgData name="Jia Jones" userId="a3b0c72f-e186-4738-b8d6-28e077c699c2" providerId="ADAL" clId="{61DAA024-F5F8-43EC-9B0A-FFE5A2F563BA}" dt="2024-11-18T02:32:00.446" v="318" actId="20577"/>
          <ac:spMkLst>
            <pc:docMk/>
            <pc:sldMk cId="828747021" sldId="266"/>
            <ac:spMk id="6" creationId="{5EE7CEDC-FCBD-A471-D3FA-48F734209F83}"/>
          </ac:spMkLst>
        </pc:spChg>
      </pc:sldChg>
      <pc:sldChg chg="addSp delSp modSp add mod ord">
        <pc:chgData name="Jia Jones" userId="a3b0c72f-e186-4738-b8d6-28e077c699c2" providerId="ADAL" clId="{61DAA024-F5F8-43EC-9B0A-FFE5A2F563BA}" dt="2024-11-18T02:54:47.979" v="727" actId="14100"/>
        <pc:sldMkLst>
          <pc:docMk/>
          <pc:sldMk cId="60783217" sldId="267"/>
        </pc:sldMkLst>
        <pc:spChg chg="mod">
          <ac:chgData name="Jia Jones" userId="a3b0c72f-e186-4738-b8d6-28e077c699c2" providerId="ADAL" clId="{61DAA024-F5F8-43EC-9B0A-FFE5A2F563BA}" dt="2024-11-18T02:53:58.027" v="717" actId="1076"/>
          <ac:spMkLst>
            <pc:docMk/>
            <pc:sldMk cId="60783217" sldId="267"/>
            <ac:spMk id="2" creationId="{14FD27D0-DF5A-0E25-1BD6-C9C50971C36A}"/>
          </ac:spMkLst>
        </pc:spChg>
        <pc:spChg chg="del">
          <ac:chgData name="Jia Jones" userId="a3b0c72f-e186-4738-b8d6-28e077c699c2" providerId="ADAL" clId="{61DAA024-F5F8-43EC-9B0A-FFE5A2F563BA}" dt="2024-11-18T02:53:31.731" v="628" actId="478"/>
          <ac:spMkLst>
            <pc:docMk/>
            <pc:sldMk cId="60783217" sldId="267"/>
            <ac:spMk id="3" creationId="{824B6F0A-0C03-EAD9-E4D0-FAA78AAD3B99}"/>
          </ac:spMkLst>
        </pc:spChg>
        <pc:spChg chg="add del mod">
          <ac:chgData name="Jia Jones" userId="a3b0c72f-e186-4738-b8d6-28e077c699c2" providerId="ADAL" clId="{61DAA024-F5F8-43EC-9B0A-FFE5A2F563BA}" dt="2024-11-18T02:53:34.216" v="629" actId="478"/>
          <ac:spMkLst>
            <pc:docMk/>
            <pc:sldMk cId="60783217" sldId="267"/>
            <ac:spMk id="6" creationId="{3AFDC5F3-7D1B-2273-A61F-B7AEA75F0AEF}"/>
          </ac:spMkLst>
        </pc:spChg>
        <pc:picChg chg="del">
          <ac:chgData name="Jia Jones" userId="a3b0c72f-e186-4738-b8d6-28e077c699c2" providerId="ADAL" clId="{61DAA024-F5F8-43EC-9B0A-FFE5A2F563BA}" dt="2024-11-18T02:53:34.952" v="630" actId="478"/>
          <ac:picMkLst>
            <pc:docMk/>
            <pc:sldMk cId="60783217" sldId="267"/>
            <ac:picMk id="5" creationId="{060F2BAE-B75D-A3D6-FD93-292738321EB3}"/>
          </ac:picMkLst>
        </pc:picChg>
        <pc:picChg chg="add mod">
          <ac:chgData name="Jia Jones" userId="a3b0c72f-e186-4738-b8d6-28e077c699c2" providerId="ADAL" clId="{61DAA024-F5F8-43EC-9B0A-FFE5A2F563BA}" dt="2024-11-18T02:54:13.812" v="722" actId="1076"/>
          <ac:picMkLst>
            <pc:docMk/>
            <pc:sldMk cId="60783217" sldId="267"/>
            <ac:picMk id="8" creationId="{149EA3C2-901B-1952-1CF5-A59B1ABAA8AB}"/>
          </ac:picMkLst>
        </pc:picChg>
        <pc:picChg chg="add mod">
          <ac:chgData name="Jia Jones" userId="a3b0c72f-e186-4738-b8d6-28e077c699c2" providerId="ADAL" clId="{61DAA024-F5F8-43EC-9B0A-FFE5A2F563BA}" dt="2024-11-18T02:54:47.979" v="727" actId="14100"/>
          <ac:picMkLst>
            <pc:docMk/>
            <pc:sldMk cId="60783217" sldId="267"/>
            <ac:picMk id="10" creationId="{933E71F2-9F22-4F86-CFEC-837D4391A20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6C876-93E6-4EE5-9324-F405656A766B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8178F-AE4E-4C74-AD8C-CF72EAB6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6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Overall Presentation Requirements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5 minutes for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Powerpoint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5 minutes for demonstration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Talk about what went well and what did not go well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Leave time for questions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Title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23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went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045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not go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17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Overall Presentation Requirements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5 minutes for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Powerpoint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5 minutes for demonstration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Talk about what went well and what did not go well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Leave time for questions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Title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35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Members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82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Explain what the project is and how it was developed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03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Explanation of tech used for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660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Activity OR 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221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793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096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64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919B-A7DE-7C3A-F0E3-DDC56B765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C8825-66BC-39BD-B573-7CDF6A4C8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72044-FDD3-7F04-6DFE-B73DC9E8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3A32C-686B-D000-7E36-160325C2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4C22D-4F36-F3C4-931C-CBEA522F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0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2751-7BAC-E68D-52C4-5697D2D0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5047F-4418-3D8C-6BDF-687FFF330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04FB2-46CA-6634-75A7-E8D6EF90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B036A-5E17-A938-6355-9DE26CC9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55747-4F3D-8630-CDD1-70601914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7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B7970-732D-2CFD-A031-59CF97E5D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C1888-0DEC-ADB3-21A7-D3DA9D2E8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D7E2E-CB04-5980-102F-C7D138C9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DEF9C-840C-3053-A4A3-6C6B6706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FF458-E8B9-2715-CB61-9D0DAECE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0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AC79-9EA9-BCFB-362E-B7A00C6C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BD342-FFA5-374B-71AD-E100BF62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84747-4199-5DD7-EAE5-3CEAFB31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6D93-D586-12B7-8E2F-C486DFF0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BA44B-AC27-372D-2150-25F0531C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2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3366-519A-62C6-4A03-ECDD7001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B9C01-3B14-46D8-FE25-A66FE10FB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5B5AC-C1DA-E113-EBDB-4EF6A47A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E0E44-B638-3275-8045-201A7E29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7037C-8467-A0B3-6030-5679315D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5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C584-1751-4679-CA04-CC2802FE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9492A-0628-07EA-89EF-08194F8C8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B25A5-5313-FBFD-8A58-C5C94FAFC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86372-2E97-FF41-E2E1-256CA6F2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D0ABA-EA61-960C-5DAF-73D04753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0E6F8-61F2-6FD3-DF8D-7ABE0A44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0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03E6-6B09-A3B1-6DFF-6465C970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C708-BA63-DE1A-75C4-F1CE39946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6BEE7-9B77-ED01-78E6-2C7837CF5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C0D29-572A-E30C-9E77-A8788B267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9A45C-9DF7-D9EF-D26A-CB7BD7F0A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7CAD6-5C65-1ABE-1E79-9E0B0180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386EF-B12B-26FD-7C87-B615E817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C29D4-6E0B-4FE1-A08C-5DBB0E8B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9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F23C-FA38-573B-9E59-21182CD3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2D0DC-D339-EC6E-9EB3-C98D8102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63333-BEE0-6249-F9B4-671EB0B3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8A21D-BC0F-5FF8-5216-86CD5048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6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93F1F-BDB4-BF7E-4B74-B481AA6F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ACE07-9170-DA59-E30A-57199E7A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9B6FC-48C3-5721-6B10-ED5CD06E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8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9722-01B0-7ABE-9BC9-B9E5A089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1612-412F-9651-483E-FB183D9E5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06C38-904B-39DE-C02A-1FFB231B9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5B0E0-E1BC-1003-7430-95C42CAA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64D3E-C57F-03F4-6624-39BE9DE6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C0383-D0E6-66BD-49A6-58DDFA83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1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EA08-E186-B94D-230A-039FC017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61C08-EB9E-0B9C-429D-04B455035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FC4B-AAAB-1D9E-596A-F04732B2C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8A46A-2176-0F7A-FE2C-68638860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DE6B5-2E4C-4809-5111-EE55D464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78875-A0E2-429D-CE3F-6EFB1594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F5FE9-5E2E-BA70-7E19-CB97F41B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A5BBB-65B0-9C20-3081-482D33DC9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5D497-B70C-8B37-E930-E7A98F411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36618-E05F-499C-B335-24D95865ED5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20358-32DA-2D6E-F46F-B96EA4565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590F-66DF-D48C-739F-10B92BA00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4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27D0-DF5A-0E25-1BD6-C9C50971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9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What we need for the presentation </a:t>
            </a:r>
            <a:br>
              <a:rPr lang="en-US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</a:br>
            <a:r>
              <a:rPr lang="en-US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(will delete slide before submission)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9EA3C2-901B-1952-1CF5-A59B1ABAA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8" y="2595563"/>
            <a:ext cx="6111787" cy="3864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3E71F2-9F22-4F86-CFEC-837D4391A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843" y="2595562"/>
            <a:ext cx="5642072" cy="192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What Went Well</a:t>
              </a:r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143AE869-840B-29BE-FED8-2FAB2E8182C4}"/>
              </a:ext>
            </a:extLst>
          </p:cNvPr>
          <p:cNvSpPr txBox="1">
            <a:spLocks/>
          </p:cNvSpPr>
          <p:nvPr/>
        </p:nvSpPr>
        <p:spPr>
          <a:xfrm>
            <a:off x="0" y="1645991"/>
            <a:ext cx="12192000" cy="5212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Not technically part of PowerPoint requirement but figure we may as well add it here before going into demos</a:t>
            </a:r>
          </a:p>
        </p:txBody>
      </p:sp>
    </p:spTree>
    <p:extLst>
      <p:ext uri="{BB962C8B-B14F-4D97-AF65-F5344CB8AC3E}">
        <p14:creationId xmlns:p14="http://schemas.microsoft.com/office/powerpoint/2010/main" val="1225925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What Did Not Go Well</a:t>
              </a:r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E156BE67-AF85-5535-0BC9-BDE3DC62B905}"/>
              </a:ext>
            </a:extLst>
          </p:cNvPr>
          <p:cNvSpPr txBox="1">
            <a:spLocks/>
          </p:cNvSpPr>
          <p:nvPr/>
        </p:nvSpPr>
        <p:spPr>
          <a:xfrm>
            <a:off x="0" y="1645991"/>
            <a:ext cx="12192000" cy="5212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Not technically part of PowerPoint requirement but figure we may as well add it here before going into demos</a:t>
            </a:r>
          </a:p>
        </p:txBody>
      </p:sp>
    </p:spTree>
    <p:extLst>
      <p:ext uri="{BB962C8B-B14F-4D97-AF65-F5344CB8AC3E}">
        <p14:creationId xmlns:p14="http://schemas.microsoft.com/office/powerpoint/2010/main" val="82874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a compass&#10;&#10;Description automatically generated">
            <a:extLst>
              <a:ext uri="{FF2B5EF4-FFF2-40B4-BE49-F238E27FC236}">
                <a16:creationId xmlns:a16="http://schemas.microsoft.com/office/drawing/2014/main" id="{060F2BAE-B75D-A3D6-FD93-292738321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59" y="2734552"/>
            <a:ext cx="4156841" cy="41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FD27D0-DF5A-0E25-1BD6-C9C50971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Nutrition Compass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6F0A-0C03-EAD9-E4D0-FAA78AAD3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Group 17</a:t>
            </a:r>
          </a:p>
        </p:txBody>
      </p:sp>
    </p:spTree>
    <p:extLst>
      <p:ext uri="{BB962C8B-B14F-4D97-AF65-F5344CB8AC3E}">
        <p14:creationId xmlns:p14="http://schemas.microsoft.com/office/powerpoint/2010/main" val="267827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021407-C40D-7EE4-CB8D-D9F1EDFB5F5D}"/>
              </a:ext>
            </a:extLst>
          </p:cNvPr>
          <p:cNvSpPr/>
          <p:nvPr/>
        </p:nvSpPr>
        <p:spPr>
          <a:xfrm>
            <a:off x="0" y="0"/>
            <a:ext cx="12192000" cy="1245476"/>
          </a:xfrm>
          <a:prstGeom prst="rect">
            <a:avLst/>
          </a:prstGeom>
          <a:solidFill>
            <a:srgbClr val="0F38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a compass&#10;&#10;Description automatically generated">
            <a:extLst>
              <a:ext uri="{FF2B5EF4-FFF2-40B4-BE49-F238E27FC236}">
                <a16:creationId xmlns:a16="http://schemas.microsoft.com/office/drawing/2014/main" id="{060F2BAE-B75D-A3D6-FD93-292738321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6" t="6216" r="7263" b="7593"/>
          <a:stretch/>
        </p:blipFill>
        <p:spPr>
          <a:xfrm>
            <a:off x="673101" y="126840"/>
            <a:ext cx="994870" cy="101320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F91A2D27-372E-2BD8-0222-DBF6FD51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406"/>
            <a:ext cx="12192000" cy="1245475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E2D5C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Group Members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8C9E1D7-74D9-A0C4-633C-48A9C52A112D}"/>
              </a:ext>
            </a:extLst>
          </p:cNvPr>
          <p:cNvSpPr txBox="1">
            <a:spLocks/>
          </p:cNvSpPr>
          <p:nvPr/>
        </p:nvSpPr>
        <p:spPr>
          <a:xfrm>
            <a:off x="0" y="1645991"/>
            <a:ext cx="12192000" cy="686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Project Manager/Database: Matthew Eisenberg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A32B113-0A44-2166-6EF6-36C8729F9AFD}"/>
              </a:ext>
            </a:extLst>
          </p:cNvPr>
          <p:cNvSpPr txBox="1">
            <a:spLocks/>
          </p:cNvSpPr>
          <p:nvPr/>
        </p:nvSpPr>
        <p:spPr>
          <a:xfrm>
            <a:off x="1035269" y="2754094"/>
            <a:ext cx="5060731" cy="410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Frontend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Ahinya Alwin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William Barrett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Anthony Fetyko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Jia Jones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3FA48D6-3CAB-3CC0-7CC0-D4377D3A0B8E}"/>
              </a:ext>
            </a:extLst>
          </p:cNvPr>
          <p:cNvSpPr txBox="1">
            <a:spLocks/>
          </p:cNvSpPr>
          <p:nvPr/>
        </p:nvSpPr>
        <p:spPr>
          <a:xfrm>
            <a:off x="6096000" y="2754095"/>
            <a:ext cx="5060731" cy="410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Backend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Dennis Gorman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Ahmed Salama</a:t>
            </a:r>
          </a:p>
        </p:txBody>
      </p:sp>
    </p:spTree>
    <p:extLst>
      <p:ext uri="{BB962C8B-B14F-4D97-AF65-F5344CB8AC3E}">
        <p14:creationId xmlns:p14="http://schemas.microsoft.com/office/powerpoint/2010/main" val="7598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4400" b="1" dirty="0">
                  <a:solidFill>
                    <a:srgbClr val="E2D5C4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	Nutrition Compass Background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D838515-F1AD-5FB2-E1AA-384037AA23A0}"/>
              </a:ext>
            </a:extLst>
          </p:cNvPr>
          <p:cNvSpPr txBox="1"/>
          <p:nvPr/>
        </p:nvSpPr>
        <p:spPr>
          <a:xfrm>
            <a:off x="313765" y="1577788"/>
            <a:ext cx="116092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Takes user’s information to calculate number of calories allotted for the day based on weight goal (loss, gain, or keep current weight)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Keeps track of calories consumed in a 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Keeps track of macros (carbs, protein, and fats) per gram based on allotted calories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User can input food items eaten in a day that updates the daily calorie and macro counts </a:t>
            </a:r>
          </a:p>
        </p:txBody>
      </p:sp>
    </p:spTree>
    <p:extLst>
      <p:ext uri="{BB962C8B-B14F-4D97-AF65-F5344CB8AC3E}">
        <p14:creationId xmlns:p14="http://schemas.microsoft.com/office/powerpoint/2010/main" val="207315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Technology Used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A4B146B-3649-2B14-510C-C9F25B8AC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703" y="5071202"/>
            <a:ext cx="2974117" cy="913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A2E792-50C5-8086-3580-610489D57E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103" r="18276"/>
          <a:stretch/>
        </p:blipFill>
        <p:spPr>
          <a:xfrm>
            <a:off x="477855" y="4638631"/>
            <a:ext cx="2036421" cy="1800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48AD26-F774-8584-CDB4-5FA906459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771" y="2469742"/>
            <a:ext cx="2915505" cy="145775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9EA1B7D-A41A-D850-E9CF-05F632DBB712}"/>
              </a:ext>
            </a:extLst>
          </p:cNvPr>
          <p:cNvGrpSpPr/>
          <p:nvPr/>
        </p:nvGrpSpPr>
        <p:grpSpPr>
          <a:xfrm>
            <a:off x="3382952" y="2465821"/>
            <a:ext cx="1993620" cy="1807766"/>
            <a:chOff x="9823905" y="1856762"/>
            <a:chExt cx="1993620" cy="1807766"/>
          </a:xfrm>
        </p:grpSpPr>
        <p:pic>
          <p:nvPicPr>
            <p:cNvPr id="10" name="Picture 2" descr="discord logo png, discord icon transparent png 18930718 PNG">
              <a:extLst>
                <a:ext uri="{FF2B5EF4-FFF2-40B4-BE49-F238E27FC236}">
                  <a16:creationId xmlns:a16="http://schemas.microsoft.com/office/drawing/2014/main" id="{3305EDF0-0864-E76C-5F53-B5BD8F8C35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89" t="19068" r="18889" b="17557"/>
            <a:stretch/>
          </p:blipFill>
          <p:spPr bwMode="auto">
            <a:xfrm>
              <a:off x="10210745" y="1856762"/>
              <a:ext cx="1219941" cy="1242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Discord's Branding Guidelines">
              <a:extLst>
                <a:ext uri="{FF2B5EF4-FFF2-40B4-BE49-F238E27FC236}">
                  <a16:creationId xmlns:a16="http://schemas.microsoft.com/office/drawing/2014/main" id="{A83C47B5-892D-D531-F3AF-C0384D85EC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32"/>
            <a:stretch/>
          </p:blipFill>
          <p:spPr bwMode="auto">
            <a:xfrm>
              <a:off x="9823905" y="3099300"/>
              <a:ext cx="1993620" cy="565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Subtitle 2">
            <a:extLst>
              <a:ext uri="{FF2B5EF4-FFF2-40B4-BE49-F238E27FC236}">
                <a16:creationId xmlns:a16="http://schemas.microsoft.com/office/drawing/2014/main" id="{E72649C3-341D-7087-46D0-EECC8988DE4E}"/>
              </a:ext>
            </a:extLst>
          </p:cNvPr>
          <p:cNvSpPr txBox="1">
            <a:spLocks/>
          </p:cNvSpPr>
          <p:nvPr/>
        </p:nvSpPr>
        <p:spPr>
          <a:xfrm>
            <a:off x="-1" y="1450268"/>
            <a:ext cx="6500554" cy="669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Team Tech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8A48402-BF06-8FDE-0295-18DEB5C33652}"/>
              </a:ext>
            </a:extLst>
          </p:cNvPr>
          <p:cNvSpPr txBox="1">
            <a:spLocks/>
          </p:cNvSpPr>
          <p:nvPr/>
        </p:nvSpPr>
        <p:spPr>
          <a:xfrm>
            <a:off x="6096000" y="1514694"/>
            <a:ext cx="6095999" cy="91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MERN Components</a:t>
            </a:r>
          </a:p>
        </p:txBody>
      </p:sp>
      <p:pic>
        <p:nvPicPr>
          <p:cNvPr id="19" name="Picture 18" descr="A green leaf with brown text&#10;&#10;Description automatically generated">
            <a:extLst>
              <a:ext uri="{FF2B5EF4-FFF2-40B4-BE49-F238E27FC236}">
                <a16:creationId xmlns:a16="http://schemas.microsoft.com/office/drawing/2014/main" id="{D2B8952F-DB0D-0D06-BC46-2D2CBC2324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540" y="2370911"/>
            <a:ext cx="2030132" cy="2030132"/>
          </a:xfrm>
          <a:prstGeom prst="rect">
            <a:avLst/>
          </a:prstGeom>
        </p:spPr>
      </p:pic>
      <p:pic>
        <p:nvPicPr>
          <p:cNvPr id="1032" name="Picture 8" descr="Getting started with Express.js - Keeping it simple! | Ajeet Chaulagain">
            <a:extLst>
              <a:ext uri="{FF2B5EF4-FFF2-40B4-BE49-F238E27FC236}">
                <a16:creationId xmlns:a16="http://schemas.microsoft.com/office/drawing/2014/main" id="{1D796F98-7840-B5AB-FA73-926BF0FA9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185" y="2330891"/>
            <a:ext cx="2030132" cy="203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Comprehensive Guide to React for Complete Beginners | by Eric Flynn |  Medium">
            <a:extLst>
              <a:ext uri="{FF2B5EF4-FFF2-40B4-BE49-F238E27FC236}">
                <a16:creationId xmlns:a16="http://schemas.microsoft.com/office/drawing/2014/main" id="{0985ACA3-A92C-602A-8304-8E6F19CEA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6" r="21132"/>
          <a:stretch/>
        </p:blipFill>
        <p:spPr bwMode="auto">
          <a:xfrm>
            <a:off x="7116279" y="4638631"/>
            <a:ext cx="1754654" cy="203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green and black logo&#10;&#10;Description automatically generated">
            <a:extLst>
              <a:ext uri="{FF2B5EF4-FFF2-40B4-BE49-F238E27FC236}">
                <a16:creationId xmlns:a16="http://schemas.microsoft.com/office/drawing/2014/main" id="{87DF6D81-9536-CA56-3B03-7043E47148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7" b="8238"/>
          <a:stretch/>
        </p:blipFill>
        <p:spPr>
          <a:xfrm>
            <a:off x="9240357" y="4638631"/>
            <a:ext cx="2473788" cy="203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0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Activity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337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Use Case Diagram</a:t>
              </a:r>
            </a:p>
          </p:txBody>
        </p:sp>
      </p:grpSp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E13FB15-CD03-737E-2368-1403026ED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673" y="1418566"/>
            <a:ext cx="9468654" cy="531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5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Gantt Chart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51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Entity Relationship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293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281</Words>
  <Application>Microsoft Office PowerPoint</Application>
  <PresentationFormat>Widescreen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Inter</vt:lpstr>
      <vt:lpstr>Lato Extended</vt:lpstr>
      <vt:lpstr>Office Theme</vt:lpstr>
      <vt:lpstr>What we need for the presentation  (will delete slide before submission) </vt:lpstr>
      <vt:lpstr>Nutrition Compass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 Jones</dc:creator>
  <cp:lastModifiedBy>Jia Jones</cp:lastModifiedBy>
  <cp:revision>1</cp:revision>
  <dcterms:created xsi:type="dcterms:W3CDTF">2024-11-18T00:18:22Z</dcterms:created>
  <dcterms:modified xsi:type="dcterms:W3CDTF">2024-11-18T02:56:16Z</dcterms:modified>
</cp:coreProperties>
</file>