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874"/>
    <a:srgbClr val="E2D5C4"/>
    <a:srgbClr val="00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AA024-F5F8-43EC-9B0A-FFE5A2F563BA}" v="117" dt="2024-11-25T00:03:38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06" autoAdjust="0"/>
  </p:normalViewPr>
  <p:slideViewPr>
    <p:cSldViewPr snapToGrid="0">
      <p:cViewPr varScale="1">
        <p:scale>
          <a:sx n="82" d="100"/>
          <a:sy n="82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61DAA024-F5F8-43EC-9B0A-FFE5A2F563BA}"/>
    <pc:docChg chg="undo redo custSel addSld modSld sldOrd">
      <pc:chgData name="Jia Jones" userId="a3b0c72f-e186-4738-b8d6-28e077c699c2" providerId="ADAL" clId="{61DAA024-F5F8-43EC-9B0A-FFE5A2F563BA}" dt="2024-11-25T00:03:38.488" v="898"/>
      <pc:docMkLst>
        <pc:docMk/>
      </pc:docMkLst>
      <pc:sldChg chg="modNotesTx">
        <pc:chgData name="Jia Jones" userId="a3b0c72f-e186-4738-b8d6-28e077c699c2" providerId="ADAL" clId="{61DAA024-F5F8-43EC-9B0A-FFE5A2F563BA}" dt="2024-11-18T02:29:24.359" v="36" actId="20577"/>
        <pc:sldMkLst>
          <pc:docMk/>
          <pc:sldMk cId="2678275478" sldId="256"/>
        </pc:sldMkLst>
      </pc:sldChg>
      <pc:sldChg chg="modSp mod modNotesTx">
        <pc:chgData name="Jia Jones" userId="a3b0c72f-e186-4738-b8d6-28e077c699c2" providerId="ADAL" clId="{61DAA024-F5F8-43EC-9B0A-FFE5A2F563BA}" dt="2024-11-18T02:29:32.400" v="50" actId="20577"/>
        <pc:sldMkLst>
          <pc:docMk/>
          <pc:sldMk cId="75987826" sldId="258"/>
        </pc:sldMkLst>
        <pc:spChg chg="mod">
          <ac:chgData name="Jia Jones" userId="a3b0c72f-e186-4738-b8d6-28e077c699c2" providerId="ADAL" clId="{61DAA024-F5F8-43EC-9B0A-FFE5A2F563BA}" dt="2024-11-18T02:25:32.636" v="13" actId="115"/>
          <ac:spMkLst>
            <pc:docMk/>
            <pc:sldMk cId="75987826" sldId="258"/>
            <ac:spMk id="11" creationId="{D8C9E1D7-74D9-A0C4-633C-48A9C52A112D}"/>
          </ac:spMkLst>
        </pc:spChg>
      </pc:sldChg>
      <pc:sldChg chg="modNotesTx">
        <pc:chgData name="Jia Jones" userId="a3b0c72f-e186-4738-b8d6-28e077c699c2" providerId="ADAL" clId="{61DAA024-F5F8-43EC-9B0A-FFE5A2F563BA}" dt="2024-11-18T02:29:36.144" v="51" actId="20577"/>
        <pc:sldMkLst>
          <pc:docMk/>
          <pc:sldMk cId="2073159196" sldId="259"/>
        </pc:sldMkLst>
      </pc:sldChg>
      <pc:sldChg chg="addSp delSp modSp mod modNotesTx">
        <pc:chgData name="Jia Jones" userId="a3b0c72f-e186-4738-b8d6-28e077c699c2" providerId="ADAL" clId="{61DAA024-F5F8-43EC-9B0A-FFE5A2F563BA}" dt="2024-11-18T02:52:37.042" v="622" actId="1076"/>
        <pc:sldMkLst>
          <pc:docMk/>
          <pc:sldMk cId="2789107386" sldId="260"/>
        </pc:sldMkLst>
        <pc:spChg chg="add del mod">
          <ac:chgData name="Jia Jones" userId="a3b0c72f-e186-4738-b8d6-28e077c699c2" providerId="ADAL" clId="{61DAA024-F5F8-43EC-9B0A-FFE5A2F563BA}" dt="2024-11-18T02:48:59.049" v="546" actId="122"/>
          <ac:spMkLst>
            <pc:docMk/>
            <pc:sldMk cId="2789107386" sldId="260"/>
            <ac:spMk id="12" creationId="{E72649C3-341D-7087-46D0-EECC8988DE4E}"/>
          </ac:spMkLst>
        </pc:spChg>
        <pc:spChg chg="add del mod">
          <ac:chgData name="Jia Jones" userId="a3b0c72f-e186-4738-b8d6-28e077c699c2" providerId="ADAL" clId="{61DAA024-F5F8-43EC-9B0A-FFE5A2F563BA}" dt="2024-11-18T02:48:54.412" v="544" actId="122"/>
          <ac:spMkLst>
            <pc:docMk/>
            <pc:sldMk cId="2789107386" sldId="260"/>
            <ac:spMk id="13" creationId="{88A48402-BF06-8FDE-0295-18DEB5C33652}"/>
          </ac:spMkLst>
        </pc:spChg>
        <pc:spChg chg="add del mod">
          <ac:chgData name="Jia Jones" userId="a3b0c72f-e186-4738-b8d6-28e077c699c2" providerId="ADAL" clId="{61DAA024-F5F8-43EC-9B0A-FFE5A2F563BA}" dt="2024-11-18T02:41:40.140" v="437" actId="478"/>
          <ac:spMkLst>
            <pc:docMk/>
            <pc:sldMk cId="2789107386" sldId="260"/>
            <ac:spMk id="14" creationId="{585FE7E2-B7E2-10B4-9095-AFA0964D9651}"/>
          </ac:spMkLst>
        </pc:spChg>
        <pc:spChg chg="add mod">
          <ac:chgData name="Jia Jones" userId="a3b0c72f-e186-4738-b8d6-28e077c699c2" providerId="ADAL" clId="{61DAA024-F5F8-43EC-9B0A-FFE5A2F563BA}" dt="2024-11-18T02:37:02.976" v="408" actId="1076"/>
          <ac:spMkLst>
            <pc:docMk/>
            <pc:sldMk cId="2789107386" sldId="260"/>
            <ac:spMk id="15" creationId="{C5AC915B-83DA-5DAD-32D6-462CC1D60152}"/>
          </ac:spMkLst>
        </pc:spChg>
        <pc:spChg chg="add del mod">
          <ac:chgData name="Jia Jones" userId="a3b0c72f-e186-4738-b8d6-28e077c699c2" providerId="ADAL" clId="{61DAA024-F5F8-43EC-9B0A-FFE5A2F563BA}" dt="2024-11-18T02:39:22.120" v="417" actId="478"/>
          <ac:spMkLst>
            <pc:docMk/>
            <pc:sldMk cId="2789107386" sldId="260"/>
            <ac:spMk id="16" creationId="{0451744E-EB65-7173-B1A2-BE1B2370FD20}"/>
          </ac:spMkLst>
        </pc:spChg>
        <pc:spChg chg="add">
          <ac:chgData name="Jia Jones" userId="a3b0c72f-e186-4738-b8d6-28e077c699c2" providerId="ADAL" clId="{61DAA024-F5F8-43EC-9B0A-FFE5A2F563BA}" dt="2024-11-18T02:39:26.181" v="418"/>
          <ac:spMkLst>
            <pc:docMk/>
            <pc:sldMk cId="2789107386" sldId="260"/>
            <ac:spMk id="17" creationId="{BCFB0ECB-EC80-090E-B9DA-082FBF1074DD}"/>
          </ac:spMkLst>
        </pc:spChg>
        <pc:grpChg chg="add mod">
          <ac:chgData name="Jia Jones" userId="a3b0c72f-e186-4738-b8d6-28e077c699c2" providerId="ADAL" clId="{61DAA024-F5F8-43EC-9B0A-FFE5A2F563BA}" dt="2024-11-18T02:52:03.014" v="617" actId="1076"/>
          <ac:grpSpMkLst>
            <pc:docMk/>
            <pc:sldMk cId="2789107386" sldId="260"/>
            <ac:grpSpMk id="9" creationId="{79EA1B7D-A41A-D850-E9CF-05F632DBB712}"/>
          </ac:grpSpMkLst>
        </pc:grpChg>
        <pc:picChg chg="add mod">
          <ac:chgData name="Jia Jones" userId="a3b0c72f-e186-4738-b8d6-28e077c699c2" providerId="ADAL" clId="{61DAA024-F5F8-43EC-9B0A-FFE5A2F563BA}" dt="2024-11-18T02:52:32.205" v="621" actId="1076"/>
          <ac:picMkLst>
            <pc:docMk/>
            <pc:sldMk cId="2789107386" sldId="260"/>
            <ac:picMk id="2" creationId="{BA4B146B-3649-2B14-510C-C9F25B8AC171}"/>
          </ac:picMkLst>
        </pc:picChg>
        <pc:picChg chg="add mod">
          <ac:chgData name="Jia Jones" userId="a3b0c72f-e186-4738-b8d6-28e077c699c2" providerId="ADAL" clId="{61DAA024-F5F8-43EC-9B0A-FFE5A2F563BA}" dt="2024-11-18T02:52:30.372" v="620" actId="1076"/>
          <ac:picMkLst>
            <pc:docMk/>
            <pc:sldMk cId="2789107386" sldId="260"/>
            <ac:picMk id="3" creationId="{5DA2E792-50C5-8086-3580-610489D57E2E}"/>
          </ac:picMkLst>
        </pc:picChg>
        <pc:picChg chg="add mod">
          <ac:chgData name="Jia Jones" userId="a3b0c72f-e186-4738-b8d6-28e077c699c2" providerId="ADAL" clId="{61DAA024-F5F8-43EC-9B0A-FFE5A2F563BA}" dt="2024-11-18T02:52:37.042" v="622" actId="1076"/>
          <ac:picMkLst>
            <pc:docMk/>
            <pc:sldMk cId="2789107386" sldId="260"/>
            <ac:picMk id="8" creationId="{9C48AD26-F774-8584-CDB4-5FA906459732}"/>
          </ac:picMkLst>
        </pc:picChg>
        <pc:picChg chg="mod">
          <ac:chgData name="Jia Jones" userId="a3b0c72f-e186-4738-b8d6-28e077c699c2" providerId="ADAL" clId="{61DAA024-F5F8-43EC-9B0A-FFE5A2F563BA}" dt="2024-11-18T02:52:03.014" v="617" actId="1076"/>
          <ac:picMkLst>
            <pc:docMk/>
            <pc:sldMk cId="2789107386" sldId="260"/>
            <ac:picMk id="10" creationId="{3305EDF0-0864-E76C-5F53-B5BD8F8C35A6}"/>
          </ac:picMkLst>
        </pc:picChg>
        <pc:picChg chg="mod">
          <ac:chgData name="Jia Jones" userId="a3b0c72f-e186-4738-b8d6-28e077c699c2" providerId="ADAL" clId="{61DAA024-F5F8-43EC-9B0A-FFE5A2F563BA}" dt="2024-11-18T02:52:03.014" v="617" actId="1076"/>
          <ac:picMkLst>
            <pc:docMk/>
            <pc:sldMk cId="2789107386" sldId="260"/>
            <ac:picMk id="11" creationId="{A83C47B5-892D-D531-F3AF-C0384D85EC5C}"/>
          </ac:picMkLst>
        </pc:picChg>
        <pc:picChg chg="add mod">
          <ac:chgData name="Jia Jones" userId="a3b0c72f-e186-4738-b8d6-28e077c699c2" providerId="ADAL" clId="{61DAA024-F5F8-43EC-9B0A-FFE5A2F563BA}" dt="2024-11-18T02:49:29.409" v="563" actId="1076"/>
          <ac:picMkLst>
            <pc:docMk/>
            <pc:sldMk cId="2789107386" sldId="260"/>
            <ac:picMk id="19" creationId="{D2B8952F-DB0D-0D06-BC46-2D2CBC2324FE}"/>
          </ac:picMkLst>
        </pc:picChg>
        <pc:picChg chg="add mod modCrop">
          <ac:chgData name="Jia Jones" userId="a3b0c72f-e186-4738-b8d6-28e077c699c2" providerId="ADAL" clId="{61DAA024-F5F8-43EC-9B0A-FFE5A2F563BA}" dt="2024-11-18T02:50:26.372" v="579" actId="1076"/>
          <ac:picMkLst>
            <pc:docMk/>
            <pc:sldMk cId="2789107386" sldId="260"/>
            <ac:picMk id="21" creationId="{87DF6D81-9536-CA56-3B03-7043E4714885}"/>
          </ac:picMkLst>
        </pc:picChg>
        <pc:picChg chg="add del">
          <ac:chgData name="Jia Jones" userId="a3b0c72f-e186-4738-b8d6-28e077c699c2" providerId="ADAL" clId="{61DAA024-F5F8-43EC-9B0A-FFE5A2F563BA}" dt="2024-11-18T02:39:39.752" v="420" actId="478"/>
          <ac:picMkLst>
            <pc:docMk/>
            <pc:sldMk cId="2789107386" sldId="260"/>
            <ac:picMk id="1030" creationId="{18921838-503F-B5BC-4E30-CF79FC761A1E}"/>
          </ac:picMkLst>
        </pc:picChg>
        <pc:picChg chg="add mod">
          <ac:chgData name="Jia Jones" userId="a3b0c72f-e186-4738-b8d6-28e077c699c2" providerId="ADAL" clId="{61DAA024-F5F8-43EC-9B0A-FFE5A2F563BA}" dt="2024-11-18T02:49:38.001" v="565" actId="1076"/>
          <ac:picMkLst>
            <pc:docMk/>
            <pc:sldMk cId="2789107386" sldId="260"/>
            <ac:picMk id="1032" creationId="{1D796F98-7840-B5AB-FA73-926BF0FA9660}"/>
          </ac:picMkLst>
        </pc:picChg>
        <pc:picChg chg="add mod">
          <ac:chgData name="Jia Jones" userId="a3b0c72f-e186-4738-b8d6-28e077c699c2" providerId="ADAL" clId="{61DAA024-F5F8-43EC-9B0A-FFE5A2F563BA}" dt="2024-11-18T02:50:17.839" v="575" actId="1076"/>
          <ac:picMkLst>
            <pc:docMk/>
            <pc:sldMk cId="2789107386" sldId="260"/>
            <ac:picMk id="1034" creationId="{0985ACA3-A92C-602A-8304-8E6F19CEA96B}"/>
          </ac:picMkLst>
        </pc:picChg>
        <pc:picChg chg="add del mod">
          <ac:chgData name="Jia Jones" userId="a3b0c72f-e186-4738-b8d6-28e077c699c2" providerId="ADAL" clId="{61DAA024-F5F8-43EC-9B0A-FFE5A2F563BA}" dt="2024-11-18T02:46:21.043" v="523" actId="478"/>
          <ac:picMkLst>
            <pc:docMk/>
            <pc:sldMk cId="2789107386" sldId="260"/>
            <ac:picMk id="1036" creationId="{0A123168-A890-0A3B-AA32-AB90DF120CE7}"/>
          </ac:picMkLst>
        </pc:picChg>
        <pc:picChg chg="add del">
          <ac:chgData name="Jia Jones" userId="a3b0c72f-e186-4738-b8d6-28e077c699c2" providerId="ADAL" clId="{61DAA024-F5F8-43EC-9B0A-FFE5A2F563BA}" dt="2024-11-18T02:46:40.284" v="525" actId="478"/>
          <ac:picMkLst>
            <pc:docMk/>
            <pc:sldMk cId="2789107386" sldId="260"/>
            <ac:picMk id="1038" creationId="{356B34C3-5C19-0504-44E0-2CC784BC3871}"/>
          </ac:picMkLst>
        </pc:picChg>
        <pc:picChg chg="add del">
          <ac:chgData name="Jia Jones" userId="a3b0c72f-e186-4738-b8d6-28e077c699c2" providerId="ADAL" clId="{61DAA024-F5F8-43EC-9B0A-FFE5A2F563BA}" dt="2024-11-18T02:46:46.292" v="527" actId="478"/>
          <ac:picMkLst>
            <pc:docMk/>
            <pc:sldMk cId="2789107386" sldId="260"/>
            <ac:picMk id="1040" creationId="{DC60589E-3926-0582-7513-33F603C7A678}"/>
          </ac:picMkLst>
        </pc:picChg>
        <pc:picChg chg="add">
          <ac:chgData name="Jia Jones" userId="a3b0c72f-e186-4738-b8d6-28e077c699c2" providerId="ADAL" clId="{61DAA024-F5F8-43EC-9B0A-FFE5A2F563BA}" dt="2024-11-18T02:47:08.676" v="528"/>
          <ac:picMkLst>
            <pc:docMk/>
            <pc:sldMk cId="2789107386" sldId="260"/>
            <ac:picMk id="1042" creationId="{A05F4FDD-72B4-9518-1B2C-C6E218481960}"/>
          </ac:picMkLst>
        </pc:picChg>
      </pc:sldChg>
      <pc:sldChg chg="modNotesTx">
        <pc:chgData name="Jia Jones" userId="a3b0c72f-e186-4738-b8d6-28e077c699c2" providerId="ADAL" clId="{61DAA024-F5F8-43EC-9B0A-FFE5A2F563BA}" dt="2024-11-18T02:30:04.097" v="121" actId="20577"/>
        <pc:sldMkLst>
          <pc:docMk/>
          <pc:sldMk cId="3163370101" sldId="261"/>
        </pc:sldMkLst>
      </pc:sldChg>
      <pc:sldChg chg="addSp delSp modSp mod modNotesTx">
        <pc:chgData name="Jia Jones" userId="a3b0c72f-e186-4738-b8d6-28e077c699c2" providerId="ADAL" clId="{61DAA024-F5F8-43EC-9B0A-FFE5A2F563BA}" dt="2024-11-24T20:56:19.809" v="868" actId="1076"/>
        <pc:sldMkLst>
          <pc:docMk/>
          <pc:sldMk cId="3192155169" sldId="262"/>
        </pc:sldMkLst>
        <pc:picChg chg="add del">
          <ac:chgData name="Jia Jones" userId="a3b0c72f-e186-4738-b8d6-28e077c699c2" providerId="ADAL" clId="{61DAA024-F5F8-43EC-9B0A-FFE5A2F563BA}" dt="2024-11-24T20:38:39.556" v="859" actId="478"/>
          <ac:picMkLst>
            <pc:docMk/>
            <pc:sldMk cId="3192155169" sldId="262"/>
            <ac:picMk id="3" creationId="{CE13FB15-CD03-737E-2368-1403026ED0C8}"/>
          </ac:picMkLst>
        </pc:picChg>
        <pc:picChg chg="add mod">
          <ac:chgData name="Jia Jones" userId="a3b0c72f-e186-4738-b8d6-28e077c699c2" providerId="ADAL" clId="{61DAA024-F5F8-43EC-9B0A-FFE5A2F563BA}" dt="2024-11-24T20:56:19.809" v="868" actId="1076"/>
          <ac:picMkLst>
            <pc:docMk/>
            <pc:sldMk cId="3192155169" sldId="262"/>
            <ac:picMk id="8" creationId="{A306073B-68D9-4CD3-4EE5-4B6F6ABF4E21}"/>
          </ac:picMkLst>
        </pc:picChg>
      </pc:sldChg>
      <pc:sldChg chg="modNotesTx">
        <pc:chgData name="Jia Jones" userId="a3b0c72f-e186-4738-b8d6-28e077c699c2" providerId="ADAL" clId="{61DAA024-F5F8-43EC-9B0A-FFE5A2F563BA}" dt="2024-11-18T02:30:17.489" v="158" actId="20577"/>
        <pc:sldMkLst>
          <pc:docMk/>
          <pc:sldMk cId="1835518684" sldId="263"/>
        </pc:sldMkLst>
      </pc:sldChg>
      <pc:sldChg chg="modNotesTx">
        <pc:chgData name="Jia Jones" userId="a3b0c72f-e186-4738-b8d6-28e077c699c2" providerId="ADAL" clId="{61DAA024-F5F8-43EC-9B0A-FFE5A2F563BA}" dt="2024-11-18T02:53:21.008" v="624" actId="20577"/>
        <pc:sldMkLst>
          <pc:docMk/>
          <pc:sldMk cId="3992931225" sldId="264"/>
        </pc:sldMkLst>
      </pc:sldChg>
      <pc:sldChg chg="addSp modSp add mod modNotesTx">
        <pc:chgData name="Jia Jones" userId="a3b0c72f-e186-4738-b8d6-28e077c699c2" providerId="ADAL" clId="{61DAA024-F5F8-43EC-9B0A-FFE5A2F563BA}" dt="2024-11-18T02:56:06.100" v="855" actId="313"/>
        <pc:sldMkLst>
          <pc:docMk/>
          <pc:sldMk cId="1225925343" sldId="265"/>
        </pc:sldMkLst>
        <pc:spChg chg="add mod">
          <ac:chgData name="Jia Jones" userId="a3b0c72f-e186-4738-b8d6-28e077c699c2" providerId="ADAL" clId="{61DAA024-F5F8-43EC-9B0A-FFE5A2F563BA}" dt="2024-11-18T02:56:06.100" v="855" actId="313"/>
          <ac:spMkLst>
            <pc:docMk/>
            <pc:sldMk cId="1225925343" sldId="265"/>
            <ac:spMk id="2" creationId="{143AE869-840B-29BE-FED8-2FAB2E8182C4}"/>
          </ac:spMkLst>
        </pc:spChg>
        <pc:spChg chg="mod">
          <ac:chgData name="Jia Jones" userId="a3b0c72f-e186-4738-b8d6-28e077c699c2" providerId="ADAL" clId="{61DAA024-F5F8-43EC-9B0A-FFE5A2F563BA}" dt="2024-11-18T02:31:37.875" v="289" actId="20577"/>
          <ac:spMkLst>
            <pc:docMk/>
            <pc:sldMk cId="1225925343" sldId="265"/>
            <ac:spMk id="6" creationId="{5EE7CEDC-FCBD-A471-D3FA-48F734209F83}"/>
          </ac:spMkLst>
        </pc:spChg>
      </pc:sldChg>
      <pc:sldChg chg="addSp modSp add mod modNotesTx">
        <pc:chgData name="Jia Jones" userId="a3b0c72f-e186-4738-b8d6-28e077c699c2" providerId="ADAL" clId="{61DAA024-F5F8-43EC-9B0A-FFE5A2F563BA}" dt="2024-11-18T02:56:10.428" v="856"/>
        <pc:sldMkLst>
          <pc:docMk/>
          <pc:sldMk cId="828747021" sldId="266"/>
        </pc:sldMkLst>
        <pc:spChg chg="add mod">
          <ac:chgData name="Jia Jones" userId="a3b0c72f-e186-4738-b8d6-28e077c699c2" providerId="ADAL" clId="{61DAA024-F5F8-43EC-9B0A-FFE5A2F563BA}" dt="2024-11-18T02:56:10.428" v="856"/>
          <ac:spMkLst>
            <pc:docMk/>
            <pc:sldMk cId="828747021" sldId="266"/>
            <ac:spMk id="2" creationId="{E156BE67-AF85-5535-0BC9-BDE3DC62B905}"/>
          </ac:spMkLst>
        </pc:spChg>
        <pc:spChg chg="mod">
          <ac:chgData name="Jia Jones" userId="a3b0c72f-e186-4738-b8d6-28e077c699c2" providerId="ADAL" clId="{61DAA024-F5F8-43EC-9B0A-FFE5A2F563BA}" dt="2024-11-18T02:32:00.446" v="318" actId="20577"/>
          <ac:spMkLst>
            <pc:docMk/>
            <pc:sldMk cId="828747021" sldId="266"/>
            <ac:spMk id="6" creationId="{5EE7CEDC-FCBD-A471-D3FA-48F734209F83}"/>
          </ac:spMkLst>
        </pc:spChg>
      </pc:sldChg>
      <pc:sldChg chg="addSp delSp modSp add mod ord">
        <pc:chgData name="Jia Jones" userId="a3b0c72f-e186-4738-b8d6-28e077c699c2" providerId="ADAL" clId="{61DAA024-F5F8-43EC-9B0A-FFE5A2F563BA}" dt="2024-11-25T00:03:38.488" v="898"/>
        <pc:sldMkLst>
          <pc:docMk/>
          <pc:sldMk cId="60783217" sldId="267"/>
        </pc:sldMkLst>
        <pc:spChg chg="mod">
          <ac:chgData name="Jia Jones" userId="a3b0c72f-e186-4738-b8d6-28e077c699c2" providerId="ADAL" clId="{61DAA024-F5F8-43EC-9B0A-FFE5A2F563BA}" dt="2024-11-18T02:53:58.027" v="717" actId="1076"/>
          <ac:spMkLst>
            <pc:docMk/>
            <pc:sldMk cId="60783217" sldId="267"/>
            <ac:spMk id="2" creationId="{14FD27D0-DF5A-0E25-1BD6-C9C50971C36A}"/>
          </ac:spMkLst>
        </pc:spChg>
        <pc:spChg chg="del">
          <ac:chgData name="Jia Jones" userId="a3b0c72f-e186-4738-b8d6-28e077c699c2" providerId="ADAL" clId="{61DAA024-F5F8-43EC-9B0A-FFE5A2F563BA}" dt="2024-11-18T02:53:31.731" v="628" actId="478"/>
          <ac:spMkLst>
            <pc:docMk/>
            <pc:sldMk cId="60783217" sldId="267"/>
            <ac:spMk id="3" creationId="{824B6F0A-0C03-EAD9-E4D0-FAA78AAD3B99}"/>
          </ac:spMkLst>
        </pc:spChg>
        <pc:spChg chg="add del mod">
          <ac:chgData name="Jia Jones" userId="a3b0c72f-e186-4738-b8d6-28e077c699c2" providerId="ADAL" clId="{61DAA024-F5F8-43EC-9B0A-FFE5A2F563BA}" dt="2024-11-18T02:53:34.216" v="629" actId="478"/>
          <ac:spMkLst>
            <pc:docMk/>
            <pc:sldMk cId="60783217" sldId="267"/>
            <ac:spMk id="6" creationId="{3AFDC5F3-7D1B-2273-A61F-B7AEA75F0AEF}"/>
          </ac:spMkLst>
        </pc:spChg>
        <pc:grpChg chg="mod">
          <ac:chgData name="Jia Jones" userId="a3b0c72f-e186-4738-b8d6-28e077c699c2" providerId="ADAL" clId="{61DAA024-F5F8-43EC-9B0A-FFE5A2F563BA}" dt="2024-11-25T00:02:41.896" v="872"/>
          <ac:grpSpMkLst>
            <pc:docMk/>
            <pc:sldMk cId="60783217" sldId="267"/>
            <ac:grpSpMk id="6" creationId="{6773178C-E067-896D-2C1C-D44FF635F712}"/>
          </ac:grpSpMkLst>
        </pc:grpChg>
        <pc:grpChg chg="mod">
          <ac:chgData name="Jia Jones" userId="a3b0c72f-e186-4738-b8d6-28e077c699c2" providerId="ADAL" clId="{61DAA024-F5F8-43EC-9B0A-FFE5A2F563BA}" dt="2024-11-25T00:03:20.628" v="887"/>
          <ac:grpSpMkLst>
            <pc:docMk/>
            <pc:sldMk cId="60783217" sldId="267"/>
            <ac:grpSpMk id="22" creationId="{B76D048E-633B-35EB-BB42-8414DBE365DF}"/>
          </ac:grpSpMkLst>
        </pc:grpChg>
        <pc:grpChg chg="del mod">
          <ac:chgData name="Jia Jones" userId="a3b0c72f-e186-4738-b8d6-28e077c699c2" providerId="ADAL" clId="{61DAA024-F5F8-43EC-9B0A-FFE5A2F563BA}" dt="2024-11-25T00:03:38.488" v="898"/>
          <ac:grpSpMkLst>
            <pc:docMk/>
            <pc:sldMk cId="60783217" sldId="267"/>
            <ac:grpSpMk id="23" creationId="{8FFDACED-89BF-E0B2-6747-33E022B2DAC2}"/>
          </ac:grpSpMkLst>
        </pc:grpChg>
        <pc:grpChg chg="mod">
          <ac:chgData name="Jia Jones" userId="a3b0c72f-e186-4738-b8d6-28e077c699c2" providerId="ADAL" clId="{61DAA024-F5F8-43EC-9B0A-FFE5A2F563BA}" dt="2024-11-25T00:03:27.280" v="891"/>
          <ac:grpSpMkLst>
            <pc:docMk/>
            <pc:sldMk cId="60783217" sldId="267"/>
            <ac:grpSpMk id="27" creationId="{650837B4-9539-73E3-DD12-97F0AFD9A804}"/>
          </ac:grpSpMkLst>
        </pc:grpChg>
        <pc:grpChg chg="mod">
          <ac:chgData name="Jia Jones" userId="a3b0c72f-e186-4738-b8d6-28e077c699c2" providerId="ADAL" clId="{61DAA024-F5F8-43EC-9B0A-FFE5A2F563BA}" dt="2024-11-25T00:03:38.488" v="898"/>
          <ac:grpSpMkLst>
            <pc:docMk/>
            <pc:sldMk cId="60783217" sldId="267"/>
            <ac:grpSpMk id="30" creationId="{5D65D07B-CB8B-AE33-29C0-B47F62B63B04}"/>
          </ac:grpSpMkLst>
        </pc:grpChg>
        <pc:picChg chg="del">
          <ac:chgData name="Jia Jones" userId="a3b0c72f-e186-4738-b8d6-28e077c699c2" providerId="ADAL" clId="{61DAA024-F5F8-43EC-9B0A-FFE5A2F563BA}" dt="2024-11-18T02:53:34.952" v="630" actId="478"/>
          <ac:picMkLst>
            <pc:docMk/>
            <pc:sldMk cId="60783217" sldId="267"/>
            <ac:picMk id="5" creationId="{060F2BAE-B75D-A3D6-FD93-292738321EB3}"/>
          </ac:picMkLst>
        </pc:picChg>
        <pc:picChg chg="add mod">
          <ac:chgData name="Jia Jones" userId="a3b0c72f-e186-4738-b8d6-28e077c699c2" providerId="ADAL" clId="{61DAA024-F5F8-43EC-9B0A-FFE5A2F563BA}" dt="2024-11-18T02:54:13.812" v="722" actId="1076"/>
          <ac:picMkLst>
            <pc:docMk/>
            <pc:sldMk cId="60783217" sldId="267"/>
            <ac:picMk id="8" creationId="{149EA3C2-901B-1952-1CF5-A59B1ABAA8AB}"/>
          </ac:picMkLst>
        </pc:picChg>
        <pc:picChg chg="add mod">
          <ac:chgData name="Jia Jones" userId="a3b0c72f-e186-4738-b8d6-28e077c699c2" providerId="ADAL" clId="{61DAA024-F5F8-43EC-9B0A-FFE5A2F563BA}" dt="2024-11-18T02:54:47.979" v="727" actId="14100"/>
          <ac:picMkLst>
            <pc:docMk/>
            <pc:sldMk cId="60783217" sldId="267"/>
            <ac:picMk id="10" creationId="{933E71F2-9F22-4F86-CFEC-837D4391A204}"/>
          </ac:picMkLst>
        </pc:picChg>
        <pc:inkChg chg="add">
          <ac:chgData name="Jia Jones" userId="a3b0c72f-e186-4738-b8d6-28e077c699c2" providerId="ADAL" clId="{61DAA024-F5F8-43EC-9B0A-FFE5A2F563BA}" dt="2024-11-25T00:02:36.725" v="869" actId="9405"/>
          <ac:inkMkLst>
            <pc:docMk/>
            <pc:sldMk cId="60783217" sldId="267"/>
            <ac:inkMk id="3" creationId="{6B4D69D2-1AD8-95B7-6334-3D4D594A1CCC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4" creationId="{B081522D-D4AF-5A21-05CA-A0E274579686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5" creationId="{B1804638-B0C0-436B-F6F1-D047AF0555DA}"/>
          </ac:inkMkLst>
        </pc:inkChg>
        <pc:inkChg chg="add">
          <ac:chgData name="Jia Jones" userId="a3b0c72f-e186-4738-b8d6-28e077c699c2" providerId="ADAL" clId="{61DAA024-F5F8-43EC-9B0A-FFE5A2F563BA}" dt="2024-11-25T00:02:49.824" v="873" actId="9405"/>
          <ac:inkMkLst>
            <pc:docMk/>
            <pc:sldMk cId="60783217" sldId="267"/>
            <ac:inkMk id="7" creationId="{9036923E-9DC9-8E8A-CA74-976D05506352}"/>
          </ac:inkMkLst>
        </pc:inkChg>
        <pc:inkChg chg="add">
          <ac:chgData name="Jia Jones" userId="a3b0c72f-e186-4738-b8d6-28e077c699c2" providerId="ADAL" clId="{61DAA024-F5F8-43EC-9B0A-FFE5A2F563BA}" dt="2024-11-25T00:02:53.131" v="874" actId="9405"/>
          <ac:inkMkLst>
            <pc:docMk/>
            <pc:sldMk cId="60783217" sldId="267"/>
            <ac:inkMk id="9" creationId="{2C427A7F-A006-276C-FD77-C8B792CD7BE7}"/>
          </ac:inkMkLst>
        </pc:inkChg>
        <pc:inkChg chg="add del">
          <ac:chgData name="Jia Jones" userId="a3b0c72f-e186-4738-b8d6-28e077c699c2" providerId="ADAL" clId="{61DAA024-F5F8-43EC-9B0A-FFE5A2F563BA}" dt="2024-11-25T00:03:05.994" v="876" actId="9405"/>
          <ac:inkMkLst>
            <pc:docMk/>
            <pc:sldMk cId="60783217" sldId="267"/>
            <ac:inkMk id="11" creationId="{D4904312-891E-04E0-842E-2BA86F2EB30F}"/>
          </ac:inkMkLst>
        </pc:inkChg>
        <pc:inkChg chg="add mod">
          <ac:chgData name="Jia Jones" userId="a3b0c72f-e186-4738-b8d6-28e077c699c2" providerId="ADAL" clId="{61DAA024-F5F8-43EC-9B0A-FFE5A2F563BA}" dt="2024-11-25T00:03:38.488" v="898"/>
          <ac:inkMkLst>
            <pc:docMk/>
            <pc:sldMk cId="60783217" sldId="267"/>
            <ac:inkMk id="12" creationId="{0FB08E97-68C3-7C76-DEA7-F1E2B1D24127}"/>
          </ac:inkMkLst>
        </pc:inkChg>
        <pc:inkChg chg="add mod">
          <ac:chgData name="Jia Jones" userId="a3b0c72f-e186-4738-b8d6-28e077c699c2" providerId="ADAL" clId="{61DAA024-F5F8-43EC-9B0A-FFE5A2F563BA}" dt="2024-11-25T00:03:38.488" v="898"/>
          <ac:inkMkLst>
            <pc:docMk/>
            <pc:sldMk cId="60783217" sldId="267"/>
            <ac:inkMk id="13" creationId="{5291FFC6-B3D8-CF25-0176-9815BF1239B5}"/>
          </ac:inkMkLst>
        </pc:inkChg>
        <pc:inkChg chg="add del mod">
          <ac:chgData name="Jia Jones" userId="a3b0c72f-e186-4738-b8d6-28e077c699c2" providerId="ADAL" clId="{61DAA024-F5F8-43EC-9B0A-FFE5A2F563BA}" dt="2024-11-25T00:03:32.087" v="893"/>
          <ac:inkMkLst>
            <pc:docMk/>
            <pc:sldMk cId="60783217" sldId="267"/>
            <ac:inkMk id="14" creationId="{DE7CB20B-D98F-3BE0-7597-1A29B29A859A}"/>
          </ac:inkMkLst>
        </pc:inkChg>
        <pc:inkChg chg="add del mod">
          <ac:chgData name="Jia Jones" userId="a3b0c72f-e186-4738-b8d6-28e077c699c2" providerId="ADAL" clId="{61DAA024-F5F8-43EC-9B0A-FFE5A2F563BA}" dt="2024-11-25T00:03:32.087" v="892"/>
          <ac:inkMkLst>
            <pc:docMk/>
            <pc:sldMk cId="60783217" sldId="267"/>
            <ac:inkMk id="15" creationId="{961947F2-943E-A744-433A-3708ACA2C267}"/>
          </ac:inkMkLst>
        </pc:inkChg>
        <pc:inkChg chg="add del mod">
          <ac:chgData name="Jia Jones" userId="a3b0c72f-e186-4738-b8d6-28e077c699c2" providerId="ADAL" clId="{61DAA024-F5F8-43EC-9B0A-FFE5A2F563BA}" dt="2024-11-25T00:03:32.088" v="895"/>
          <ac:inkMkLst>
            <pc:docMk/>
            <pc:sldMk cId="60783217" sldId="267"/>
            <ac:inkMk id="16" creationId="{0D3EC563-FCE5-2763-04DA-6DE87A2023F3}"/>
          </ac:inkMkLst>
        </pc:inkChg>
        <pc:inkChg chg="add del mod">
          <ac:chgData name="Jia Jones" userId="a3b0c72f-e186-4738-b8d6-28e077c699c2" providerId="ADAL" clId="{61DAA024-F5F8-43EC-9B0A-FFE5A2F563BA}" dt="2024-11-25T00:03:32.088" v="894"/>
          <ac:inkMkLst>
            <pc:docMk/>
            <pc:sldMk cId="60783217" sldId="267"/>
            <ac:inkMk id="17" creationId="{019405DB-D2D5-6543-DD8C-21DC4B2D8585}"/>
          </ac:inkMkLst>
        </pc:inkChg>
        <pc:inkChg chg="add mod">
          <ac:chgData name="Jia Jones" userId="a3b0c72f-e186-4738-b8d6-28e077c699c2" providerId="ADAL" clId="{61DAA024-F5F8-43EC-9B0A-FFE5A2F563BA}" dt="2024-11-25T00:03:38.488" v="898"/>
          <ac:inkMkLst>
            <pc:docMk/>
            <pc:sldMk cId="60783217" sldId="267"/>
            <ac:inkMk id="18" creationId="{8EE84806-0C96-9096-5827-A1793890EEE2}"/>
          </ac:inkMkLst>
        </pc:inkChg>
        <pc:inkChg chg="add mod">
          <ac:chgData name="Jia Jones" userId="a3b0c72f-e186-4738-b8d6-28e077c699c2" providerId="ADAL" clId="{61DAA024-F5F8-43EC-9B0A-FFE5A2F563BA}" dt="2024-11-25T00:03:20.628" v="887"/>
          <ac:inkMkLst>
            <pc:docMk/>
            <pc:sldMk cId="60783217" sldId="267"/>
            <ac:inkMk id="19" creationId="{85D228C8-6219-53E8-64C0-6EC4FB06C202}"/>
          </ac:inkMkLst>
        </pc:inkChg>
        <pc:inkChg chg="add mod">
          <ac:chgData name="Jia Jones" userId="a3b0c72f-e186-4738-b8d6-28e077c699c2" providerId="ADAL" clId="{61DAA024-F5F8-43EC-9B0A-FFE5A2F563BA}" dt="2024-11-25T00:03:20.628" v="887"/>
          <ac:inkMkLst>
            <pc:docMk/>
            <pc:sldMk cId="60783217" sldId="267"/>
            <ac:inkMk id="20" creationId="{73475594-BAD9-F034-6E8D-056C1E448EE6}"/>
          </ac:inkMkLst>
        </pc:inkChg>
        <pc:inkChg chg="add mod">
          <ac:chgData name="Jia Jones" userId="a3b0c72f-e186-4738-b8d6-28e077c699c2" providerId="ADAL" clId="{61DAA024-F5F8-43EC-9B0A-FFE5A2F563BA}" dt="2024-11-25T00:03:20.628" v="887"/>
          <ac:inkMkLst>
            <pc:docMk/>
            <pc:sldMk cId="60783217" sldId="267"/>
            <ac:inkMk id="21" creationId="{BCB9B163-F335-E48F-C3A4-C4E70C3CAD98}"/>
          </ac:inkMkLst>
        </pc:inkChg>
        <pc:inkChg chg="add mod">
          <ac:chgData name="Jia Jones" userId="a3b0c72f-e186-4738-b8d6-28e077c699c2" providerId="ADAL" clId="{61DAA024-F5F8-43EC-9B0A-FFE5A2F563BA}" dt="2024-11-25T00:03:27.280" v="891"/>
          <ac:inkMkLst>
            <pc:docMk/>
            <pc:sldMk cId="60783217" sldId="267"/>
            <ac:inkMk id="24" creationId="{56362308-DBD9-F0EE-4350-6088D175339F}"/>
          </ac:inkMkLst>
        </pc:inkChg>
        <pc:inkChg chg="add mod">
          <ac:chgData name="Jia Jones" userId="a3b0c72f-e186-4738-b8d6-28e077c699c2" providerId="ADAL" clId="{61DAA024-F5F8-43EC-9B0A-FFE5A2F563BA}" dt="2024-11-25T00:03:27.280" v="891"/>
          <ac:inkMkLst>
            <pc:docMk/>
            <pc:sldMk cId="60783217" sldId="267"/>
            <ac:inkMk id="25" creationId="{D25147C2-D237-6923-060F-2EA8DED2D770}"/>
          </ac:inkMkLst>
        </pc:inkChg>
        <pc:inkChg chg="add mod">
          <ac:chgData name="Jia Jones" userId="a3b0c72f-e186-4738-b8d6-28e077c699c2" providerId="ADAL" clId="{61DAA024-F5F8-43EC-9B0A-FFE5A2F563BA}" dt="2024-11-25T00:03:27.280" v="891"/>
          <ac:inkMkLst>
            <pc:docMk/>
            <pc:sldMk cId="60783217" sldId="267"/>
            <ac:inkMk id="26" creationId="{900404E9-2E4B-9594-2AD4-3714B970CFA1}"/>
          </ac:inkMkLst>
        </pc:inkChg>
        <pc:inkChg chg="add mod">
          <ac:chgData name="Jia Jones" userId="a3b0c72f-e186-4738-b8d6-28e077c699c2" providerId="ADAL" clId="{61DAA024-F5F8-43EC-9B0A-FFE5A2F563BA}" dt="2024-11-25T00:03:38.488" v="898"/>
          <ac:inkMkLst>
            <pc:docMk/>
            <pc:sldMk cId="60783217" sldId="267"/>
            <ac:inkMk id="28" creationId="{31557660-3543-0537-A10F-AD655A8EDF2A}"/>
          </ac:inkMkLst>
        </pc:inkChg>
        <pc:inkChg chg="add mod">
          <ac:chgData name="Jia Jones" userId="a3b0c72f-e186-4738-b8d6-28e077c699c2" providerId="ADAL" clId="{61DAA024-F5F8-43EC-9B0A-FFE5A2F563BA}" dt="2024-11-25T00:03:38.488" v="898"/>
          <ac:inkMkLst>
            <pc:docMk/>
            <pc:sldMk cId="60783217" sldId="267"/>
            <ac:inkMk id="29" creationId="{E121846F-D2B4-8FDD-F488-35DEC0EC4D9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36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0 719 24575,'3'1'0,"-1"0"0,1 0 0,-1 0 0,1 1 0,-1-1 0,0 1 0,0-1 0,0 1 0,0 0 0,0 0 0,0 0 0,0 0 0,0 0 0,1 3 0,2 1 0,23 30 0,31 53 0,8 11 0,-65-97 0,1 1 0,-1-1 0,1 1 0,0-1 0,0 0 0,1 0 0,-1-1 0,1 1 0,-1-1 0,1 1 0,0-1 0,0 0 0,0 0 0,7 1 0,-7-2 0,0-1 0,0 0 0,1 0 0,-1-1 0,0 1 0,0-1 0,0 0 0,0 0 0,0 0 0,-1 0 0,1-1 0,0 0 0,0 1 0,-1-1 0,1-1 0,3-2 0,32-25 0,-2-1 0,-1-2 0,44-51 0,-15 15 0,545-526 0,-535 524 0,-19 19-1365,-17 19-5461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23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61 24575,'0'-3'0,"0"0"0,-1 0 0,0 1 0,1-1 0,-1 0 0,0 0 0,0 1 0,0-1 0,-1 1 0,1-1 0,-1 1 0,1 0 0,-1-1 0,0 1 0,0 0 0,0 0 0,0 0 0,0 0 0,0 1 0,0-1 0,-1 1 0,1-1 0,-1 1 0,1 0 0,-1 0 0,1 0 0,-1 0 0,0 0 0,0 0 0,1 1 0,-1 0 0,0-1 0,0 1 0,0 0 0,1 0 0,-1 1 0,0-1 0,0 0 0,0 1 0,1 0 0,-1 0 0,0-1 0,1 2 0,-1-1 0,1 0 0,-1 0 0,1 1 0,0 0 0,-1-1 0,1 1 0,0 0 0,0 0 0,0 0 0,0 0 0,1 0 0,-3 4 0,1 2 0,-1-1 0,2 1 0,-1 0 0,1 1 0,1-1 0,-1 0 0,1 0 0,1 1 0,-1-1 0,2 1 0,-1-1 0,2 10 0,-1-14 0,0 0 0,0-1 0,0 1 0,0 0 0,0-1 0,1 1 0,0-1 0,-1 1 0,1-1 0,1 1 0,-1-1 0,0 0 0,1 0 0,0 0 0,-1-1 0,1 1 0,0-1 0,0 1 0,1-1 0,-1 0 0,0 0 0,1-1 0,-1 1 0,1-1 0,0 1 0,-1-1 0,7 1 0,0-1 0,0 0 0,0-1 0,0 0 0,0-1 0,0 0 0,-1-1 0,1 0 0,12-3 0,-20 4 0,1 1 0,-1-1 0,1 0 0,-1 0 0,0 0 0,1 0 0,-1 0 0,0 0 0,0-1 0,0 1 0,0-1 0,0 1 0,0-1 0,0 0 0,0 0 0,-1 0 0,1 0 0,-1 0 0,1 0 0,-1 0 0,0 0 0,0-1 0,0 1 0,0 0 0,0-1 0,0 1 0,-1-1 0,1 1 0,-1-1 0,0 1 0,0-1 0,0 0 0,0 1 0,0-1 0,0 1 0,-2-5 0,1 3 0,-1 1 0,1 1 0,-1-1 0,0 0 0,0 0 0,0 0 0,0 1 0,0-1 0,-1 1 0,1 0 0,-1 0 0,-5-4 0,-16-17 0,35 34 0,-6-7 0,0 0 0,-1 1 0,1 0 0,-1 0 0,0 0 0,4 7 0,4 14 0,-1 0 0,-2 1 0,11 44 0,-18-60 0,0 0 0,-1 1 0,0-1 0,0 0 0,-1 0 0,-1 1 0,0-1 0,-1 0 0,0 0 0,0 0 0,-1 0 0,-5 11 0,6-18 0,0 0 0,-1 0 0,0-1 0,0 1 0,0-1 0,0 0 0,0 0 0,-1 0 0,1 0 0,-1 0 0,0-1 0,0 0 0,0 0 0,0 0 0,0 0 0,0 0 0,-1-1 0,1 0 0,0 0 0,-1 0 0,1 0 0,-1-1 0,1 0 0,-1 0 0,1 0 0,-1 0 0,1-1 0,-1 0 0,-6-2 0,4 2 0,0 0 0,1-1 0,-1 0 0,1 0 0,-1-1 0,1 0 0,0 0 0,0 0 0,0-1 0,0 0 0,1 0 0,0-1 0,0 1 0,0-1 0,0 0 0,1 0 0,-1-1 0,1 1 0,-3-8 0,-5-40-1365,10 27-5461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25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41 191 24575,'4'0'0,"0"0"0,0 0 0,1 0 0,-1 0 0,0-1 0,0 0 0,0 0 0,0 0 0,0 0 0,0-1 0,0 1 0,0-1 0,0 0 0,0 0 0,-1-1 0,4-2 0,-4 1 0,0 0 0,0 0 0,0 0 0,-1 0 0,0-1 0,0 1 0,0-1 0,0 1 0,-1-1 0,0 0 0,0 0 0,0 0 0,0-9 0,0 9 0,-1 1 0,0-1 0,-1 0 0,1 0 0,-1 0 0,0 1 0,0-1 0,0 0 0,-1 1 0,1-1 0,-1 1 0,0 0 0,0-1 0,-1 1 0,0 0 0,-5-6 0,7 9 0,0-1 0,0 1 0,-1 0 0,1 0 0,-1 0 0,1 0 0,-1 0 0,1 1 0,-1-1 0,1 0 0,-1 1 0,0-1 0,1 1 0,-1-1 0,0 1 0,1 0 0,-1 0 0,0 0 0,-2 0 0,1 1 0,1-1 0,-1 1 0,0 0 0,1 0 0,-1 1 0,1-1 0,-1 0 0,1 1 0,0 0 0,0-1 0,0 1 0,-1 0 0,2 0 0,-1 0 0,-3 5 0,0 0 0,0 1 0,1 1 0,0-1 0,0 0 0,1 1 0,0 0 0,1 0 0,0 0 0,0 0 0,-1 15 0,2 1 0,1-1 0,4 45 0,-4-66 5,1 0 0,-1 0 0,1 0-1,0 0 1,0 0 0,0 0 0,0 0 0,0-1-1,0 1 1,1 0 0,0-1 0,-1 1 0,1-1-1,0 1 1,0-1 0,0 0 0,1 0-1,-1 0 1,1 0 0,-1 0 0,1 0 0,-1-1-1,1 1 1,4 1 0,3-1-217,-1 1 0,0-1 0,1-1-1,-1 0 1,1 0 0,14-1 0,5-1-6614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26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24575,'1'5'0,"0"-1"0,0 1 0,0 0 0,1 0 0,-1 0 0,1-1 0,0 1 0,1-1 0,3 6 0,7 15 0,4 39 0,-15-51 0,1 1 0,1-1 0,9 23 0,-12-35 0,-1 0 0,0 0 0,1 0 0,-1 0 0,1 0 0,0 0 0,-1 0 0,1 0 0,0 0 0,-1 0 0,1 0 0,0-1 0,0 1 0,0 0 0,-1-1 0,1 1 0,0 0 0,0-1 0,0 1 0,0-1 0,0 1 0,0-1 0,1 0 0,-1 0 0,0 1 0,0-1 0,0 0 0,0 0 0,0 0 0,0 0 0,0 0 0,0 0 0,1 0 0,-1-1 0,0 1 0,0 0 0,0-1 0,0 1 0,0 0 0,0-1 0,0 1 0,0-1 0,0 0 0,0 1 0,0-1 0,-1 0 0,1 0 0,1-1 0,6-6 0,0 0 0,-1-1 0,0 0 0,6-10 0,-4 6 0,50-70 0,96-122 0,-144 194-151,0 1-1,1 0 0,-1 1 0,2 0 1,-1 1-1,1 1 0,0 0 1,17-6-1,-10 4-6674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07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24575,'1'0'0,"1"1"0,-1 0 0,1-1 0,-1 1 0,0 0 0,1-1 0,-1 1 0,0 0 0,0 0 0,1 0 0,-1 0 0,0 1 0,0-1 0,0 0 0,0 0 0,0 1 0,-1-1 0,1 0 0,0 1 0,-1-1 0,1 1 0,-1-1 0,1 1 0,-1-1 0,0 1 0,1-1 0,-1 3 0,6 51 0,-6-50 0,0 165 0,2 25 0,12-131 120,-4-24-1605,-6-17-5341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08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24575,'5'0'0,"8"0"0,7 0 0,5 0 0,5 0 0,2 0 0,1 0 0,1 0 0,0 0 0,0 0 0,-6-6 0,-2-1 0,-1 0 0,-3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35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0 154 24575,'31'0'0,"-1"-2"0,33-5 0,-54 5 0,0 1 0,0-1 0,0-1 0,0 0 0,0 0 0,-1-1 0,0 0 0,1-1 0,-2 1 0,1-2 0,7-5 0,-14 10 0,0 0 0,0 1 0,-1-1 0,1 0 0,0 0 0,-1 0 0,1 0 0,-1 0 0,1 0 0,-1 0 0,1 0 0,-1 0 0,0 0 0,0 0 0,1 0 0,-1 0 0,0 0 0,0 0 0,0 0 0,0 0 0,0 0 0,0 0 0,0-1 0,-1 1 0,1 0 0,-1-1 0,0-1 0,0 1 0,-1-1 0,1 0 0,-1 1 0,0-1 0,0 1 0,0-1 0,0 1 0,-4-3 0,0 0 0,-1 0 0,0 0 0,0 0 0,0 1 0,-1 0 0,-10-3 0,16 6 0,-1 0 0,0 0 0,1 0 0,-1 1 0,0-1 0,0 1 0,0 0 0,0 0 0,0 0 0,0 0 0,1 0 0,-1 0 0,0 1 0,0 0 0,0-1 0,0 1 0,1 0 0,-1 0 0,1 1 0,-1-1 0,0 1 0,1-1 0,0 1 0,-1 0 0,1-1 0,0 1 0,0 1 0,0-1 0,0 0 0,1 0 0,-1 1 0,0-1 0,1 1 0,0-1 0,0 1 0,0-1 0,0 1 0,0 0 0,0 0 0,0 0 0,1 3 0,-4 15 0,1 0 0,1 0 0,2 0 0,1 32 0,0-33 0,-1-15 0,0 0 0,0 0 0,1 0 0,0 0 0,0 0 0,0 0 0,0 0 0,1 0 0,-1 0 0,1-1 0,1 1 0,-1-1 0,1 1 0,2 3 0,-1-5 0,-1 0 0,1 0 0,-1-1 0,1 1 0,0-1 0,0 0 0,0 0 0,0 0 0,0-1 0,0 0 0,1 1 0,-1-1 0,0-1 0,1 1 0,-1-1 0,7 1 0,-3-1-54,113 1 235,-112-1-317,0-1 1,1 0-1,-1-1 0,0 0 1,0 0-1,0-1 1,-1 0-1,1 0 0,-1-1 1,14-8-1,-7-1-6690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37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2 24575,'-26'-1'0,"15"0"0,0 1 0,-1 0 0,1 1 0,0 0 0,-16 4 0,23-4 0,1 0 0,0 1 0,1-1 0,-1 1 0,0-1 0,0 1 0,1 0 0,-1 0 0,1 0 0,-1 0 0,1 0 0,0 1 0,0-1 0,0 1 0,0-1 0,0 1 0,1 0 0,-1 0 0,1 0 0,-1 0 0,1 0 0,0 0 0,-1 6 0,-1 7 0,0 1 0,1-1 0,1 1 0,1 0 0,0 0 0,1 0 0,0 0 0,2-1 0,0 1 0,11 31 0,-11-42 7,1-1-1,-1 1 0,2-1 0,-1 0 1,0 0-1,1-1 0,0 1 1,0-1-1,0 0 0,1-1 1,0 1-1,-1-1 0,1 0 0,0 0 1,0-1-1,1 0 0,-1 0 1,10 1-1,-4 0-155,0-1 1,0 0-1,0-1 1,0-1-1,0 0 1,0 0-1,1-1 1,-1-1-1,12-2 1,-2-4-6678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37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1 432 24575,'4'0'0,"0"1"0,0-1 0,0 1 0,0 0 0,0 0 0,0 1 0,0-1 0,0 1 0,0 0 0,-1-1 0,1 2 0,-1-1 0,0 0 0,1 1 0,-1 0 0,0-1 0,0 1 0,-1 1 0,1-1 0,-1 0 0,1 0 0,1 5 0,6 11 0,0 0 0,-1 1 0,7 26 0,-11-30 0,1 0 0,15 29 0,-20-44 0,0 0 0,-1 0 0,1 0 0,0 0 0,-1 0 0,1 0 0,0 0 0,0-1 0,0 1 0,0 0 0,0 0 0,0 0 0,0-1 0,0 1 0,0-1 0,0 1 0,0-1 0,0 1 0,0-1 0,0 0 0,1 1 0,-1-1 0,0 0 0,0 0 0,0 0 0,1 0 0,1 0 0,-1-1 0,0 0 0,1 0 0,-1 0 0,0 0 0,0-1 0,0 1 0,1-1 0,-1 1 0,-1-1 0,1 0 0,0 0 0,2-3 0,7-9 0,-1-1 0,-1-1 0,8-17 0,-13 25 0,22-46-111,220-403-1143,-208 396-5572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40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0 515 24575,'2'0'0,"1"1"0,-1 0 0,0-1 0,0 1 0,0 0 0,0 0 0,0 0 0,0 0 0,0 1 0,0-1 0,0 1 0,0-1 0,-1 1 0,1-1 0,1 3 0,27 34 0,-19-24 0,-1 1 0,0 0 0,-1 0 0,-1 1 0,11 28 0,18 33 0,-36-75 0,0-1 0,0 1 0,0-1 0,0 1 0,0-1 0,0 1 0,0-1 0,0 0 0,1 0 0,-1 0 0,1 0 0,-1 0 0,1 0 0,-1 0 0,1 0 0,-1 0 0,1-1 0,0 1 0,-1-1 0,1 1 0,0-1 0,0 0 0,-1 1 0,1-1 0,0 0 0,0 0 0,-1 0 0,4-1 0,2-1 0,0-1 0,0 1 0,0-1 0,-1-1 0,13-7 0,-18 11 0,87-61 0,96-83 0,-31 22 0,362-214-520,-437 289-325,14-10-5981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49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0 472 24575,'2'11'0,"0"-1"0,1 1 0,0-1 0,1 0 0,0 0 0,0 0 0,9 13 0,4 13 0,-1 3 0,-9-19 0,0-1 0,2 0 0,0-1 0,1 1 0,22 28 0,-31-45 0,1-1 0,-1 1 0,0-1 0,1 1 0,-1-1 0,1 1 0,0-1 0,0 0 0,-1 0 0,1 0 0,0 0 0,0 0 0,0 0 0,0-1 0,0 1 0,0-1 0,0 1 0,0-1 0,0 0 0,0 1 0,0-1 0,0 0 0,0 0 0,1-1 0,-1 1 0,0 0 0,0-1 0,0 1 0,0-1 0,0 0 0,0 0 0,-1 0 0,1 0 0,0 0 0,0 0 0,0 0 0,-1 0 0,1-1 0,-1 1 0,1-1 0,-1 1 0,3-4 0,5-6 0,-1 0 0,0-1 0,0 0 0,11-25 0,142-304 0,-145 314 0,1 0 0,26-31 0,-25 35 0,-1-1 0,26-46 0,-29 40-73,-6 11-357,2-1-1,14-21 0,-9 22-6395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53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1 464 24575,'3'26'0,"1"-1"0,1 1 0,1-1 0,2 0 0,0-1 0,15 29 0,-12-25 0,-6-17 0,23 51 0,-27-60 0,1 1 0,-1 0 0,1 0 0,0-1 0,0 1 0,0-1 0,0 0 0,0 0 0,1 1 0,-1-1 0,1-1 0,-1 1 0,1 0 0,0-1 0,0 1 0,5 1 0,-6-3 0,0 0 0,0 0 0,0 0 0,0 0 0,0-1 0,0 1 0,0-1 0,-1 1 0,1-1 0,0 0 0,0 0 0,0 0 0,-1 0 0,1 0 0,0 0 0,-1 0 0,1-1 0,-1 1 0,1 0 0,-1-1 0,0 1 0,2-3 0,24-40 0,-25 41 0,34-62 0,-3-1 0,39-114 0,-58 145 0,0 1 0,3 0 0,0 1 0,3 1 0,29-39 0,27-44 0,-43 62-1365,-21 32-5461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15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24575,'7'10'0,"-1"1"0,0-1 0,-1 1 0,0 1 0,-1-1 0,0 1 0,-1-1 0,0 1 0,-1 0 0,1 15 0,0-8 0,3 11 0,35 242 0,-41-288 0,1 1 0,1-1 0,4-22 0,-4 30 0,-1 0 0,2 0 0,-1-1 0,1 2 0,0-1 0,0 0 0,1 1 0,0-1 0,10-11 0,-12 17 0,1 0 0,-1 1 0,1 0 0,0 0 0,0 0 0,0 0 0,-1 0 0,1 0 0,0 1 0,0-1 0,0 1 0,0 0 0,0 0 0,0 0 0,0 0 0,0 0 0,0 1 0,0 0 0,0-1 0,0 1 0,0 0 0,-1 0 0,1 1 0,0-1 0,-1 0 0,1 1 0,3 2 0,4 3 0,0-1 0,-1 1 0,1 0 0,-1 1 0,13 15 0,-15-11-48,0 1 0,-1-1 1,0 1-1,-2 0 0,1 0 0,-1 0 0,3 28 0,-1-17-934,-2-2-5844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15.8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24575,'0'6'0,"0"7"0,0 7 0,0 6 0,0 3 0,5 4 0,2 0 0,0 1 0,-1 0 0,-2 0 0,-2-1 0,0 0 0,-2 0 0,0 0 0,0-6-8191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17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1 104 24575,'-1'-5'0,"1"1"0,0 0 0,1 0 0,-1 0 0,1-1 0,-1 1 0,1 0 0,0 0 0,1 0 0,-1 0 0,1 0 0,0 0 0,0 1 0,0-1 0,0 0 0,4-3 0,-2 4 0,0 0 0,0 0 0,0 0 0,1 1 0,-1 0 0,0 0 0,1 0 0,0 0 0,0 1 0,-1 0 0,1 0 0,0 0 0,9 0 0,6-2 0,1 2 0,-1 0 0,0 1 0,1 1 0,24 5 0,-41-6 0,0 1 0,1 1 0,-1-1 0,0 0 0,1 1 0,-1 0 0,0 0 0,0 0 0,0 1 0,-1-1 0,1 1 0,-1 0 0,1 0 0,-1 0 0,0 0 0,0 1 0,0-1 0,-1 1 0,1 0 0,-1 0 0,0 0 0,0 0 0,0 0 0,0 0 0,-1 1 0,0-1 0,0 1 0,0-1 0,0 6 0,0-5 0,0 0 0,-1 0 0,0 0 0,0 0 0,0 0 0,-1 0 0,0 0 0,0 0 0,0 0 0,0 0 0,-1 0 0,1 0 0,-2-1 0,1 1 0,0-1 0,-1 1 0,0-1 0,0 0 0,-4 6 0,1-6 0,1 0 0,0-1 0,-1 1 0,1-1 0,-1 0 0,0-1 0,0 1 0,0-1 0,0 0 0,-1-1 0,1 1 0,0-1 0,-1-1 0,-11 1 0,-148-5-1365,137 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19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55 24575,'0'-2'0,"0"0"0,0 0 0,0 0 0,0 0 0,0 0 0,0 0 0,0 0 0,-1 0 0,1 0 0,-1 0 0,1 0 0,-1 0 0,0 0 0,0 1 0,0-1 0,0 0 0,0 0 0,0 1 0,-1-1 0,1 1 0,0-1 0,-1 1 0,1-1 0,-1 1 0,0 0 0,1 0 0,-1 0 0,0 0 0,0 0 0,0 0 0,0 0 0,0 1 0,0-1 0,0 1 0,0-1 0,0 1 0,0 0 0,0 0 0,0 0 0,0 0 0,0 0 0,0 0 0,0 0 0,-2 1 0,-1 0 0,-1 1 0,1-1 0,0 1 0,-1 0 0,1 0 0,0 0 0,1 1 0,-1 0 0,0 0 0,1 0 0,-1 0 0,1 1 0,0 0 0,0 0 0,-5 7 0,5-5 0,1-1 0,0 1 0,0-1 0,1 1 0,0 0 0,0 0 0,0 0 0,1 0 0,-1 0 0,2 1 0,-1-1 0,1 0 0,0 1 0,0-1 0,0 0 0,3 12 0,-2-14 0,1-1 0,-1 0 0,1 1 0,-1-1 0,1 0 0,0 0 0,0 0 0,1-1 0,-1 1 0,0 0 0,1-1 0,0 1 0,-1-1 0,1 0 0,0 0 0,0 0 0,0 0 0,1-1 0,-1 1 0,0-1 0,1 0 0,-1 0 0,1 0 0,-1 0 0,1 0 0,-1-1 0,1 0 0,-1 0 0,1 0 0,4 0 0,-6 0 0,1 0 0,-1 0 0,1 0 0,0-1 0,-1 1 0,1-1 0,-1 1 0,1-1 0,-1 0 0,1 0 0,-1 0 0,0 0 0,0-1 0,1 1 0,-1 0 0,0-1 0,0 0 0,0 1 0,0-1 0,2-3 0,-1 0 0,0-1 0,-1 1 0,1-1 0,-1 1 0,0-1 0,1-10 0,12-30 0,-14 45 0,-1 1 0,0-1 0,1 0 0,-1 0 0,1 0 0,-1 1 0,1-1 0,0 0 0,-1 1 0,1-1 0,0 0 0,-1 1 0,1-1 0,0 1 0,0-1 0,-1 1 0,1-1 0,0 1 0,0 0 0,0-1 0,0 1 0,0 0 0,0 0 0,-1 0 0,1-1 0,0 1 0,0 0 0,0 0 0,0 0 0,0 1 0,0-1 0,0 0 0,0 0 0,0 0 0,0 1 0,-1-1 0,1 0 0,0 1 0,0-1 0,0 1 0,-1-1 0,1 1 0,0-1 0,0 1 0,-1 0 0,1-1 0,0 1 0,0 1 0,36 44 0,-26-30 0,34 24-42,-28-26-1281,0 0-5503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C876-93E6-4EE5-9324-F405656A766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8178F-AE4E-4C74-AD8C-CF72EAB6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4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not go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1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Explain what the project is and how it was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of tech used for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66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OR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2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79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096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4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919B-A7DE-7C3A-F0E3-DDC56B76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C8825-66BC-39BD-B573-7CDF6A4C8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2044-FDD3-7F04-6DFE-B73DC9E8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A32C-686B-D000-7E36-160325C2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C22D-4F36-F3C4-931C-CBEA522F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2751-7BAC-E68D-52C4-5697D2D0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047F-4418-3D8C-6BDF-687FFF33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4FB2-46CA-6634-75A7-E8D6EF90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036A-5E17-A938-6355-9DE26CC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5747-4F3D-8630-CDD1-70601914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B7970-732D-2CFD-A031-59CF97E5D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C1888-0DEC-ADB3-21A7-D3DA9D2E8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7E2E-CB04-5980-102F-C7D138C9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EF9C-840C-3053-A4A3-6C6B6706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F458-E8B9-2715-CB61-9D0DAECE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C79-9EA9-BCFB-362E-B7A00C6C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D342-FFA5-374B-71AD-E100BF62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4747-4199-5DD7-EAE5-3CEAFB31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D93-D586-12B7-8E2F-C486DFF0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A44B-AC27-372D-2150-25F0531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3366-519A-62C6-4A03-ECDD700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9C01-3B14-46D8-FE25-A66FE10F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B5AC-C1DA-E113-EBDB-4EF6A47A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0E44-B638-3275-8045-201A7E29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037C-8467-A0B3-6030-5679315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C584-1751-4679-CA04-CC2802FE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492A-0628-07EA-89EF-08194F8C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25A5-5313-FBFD-8A58-C5C94FAF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86372-2E97-FF41-E2E1-256CA6F2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0ABA-EA61-960C-5DAF-73D04753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0E6F8-61F2-6FD3-DF8D-7ABE0A44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03E6-6B09-A3B1-6DFF-6465C970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C708-BA63-DE1A-75C4-F1CE3994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BEE7-9B77-ED01-78E6-2C7837CF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0D29-572A-E30C-9E77-A8788B267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9A45C-9DF7-D9EF-D26A-CB7BD7F0A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7CAD6-5C65-1ABE-1E79-9E0B0180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386EF-B12B-26FD-7C87-B615E817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C29D4-6E0B-4FE1-A08C-5DBB0E8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F23C-FA38-573B-9E59-21182CD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2D0DC-D339-EC6E-9EB3-C98D8102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3333-BEE0-6249-F9B4-671EB0B3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A21D-BC0F-5FF8-5216-86CD5048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93F1F-BDB4-BF7E-4B74-B481AA6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ACE07-9170-DA59-E30A-57199E7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B6FC-48C3-5721-6B10-ED5CD06E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9722-01B0-7ABE-9BC9-B9E5A089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612-412F-9651-483E-FB183D9E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6C38-904B-39DE-C02A-1FFB231B9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B0E0-E1BC-1003-7430-95C42CA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4D3E-C57F-03F4-6624-39BE9DE6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0383-D0E6-66BD-49A6-58DDFA83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EA08-E186-B94D-230A-039FC017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61C08-EB9E-0B9C-429D-04B4550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FC4B-AAAB-1D9E-596A-F04732B2C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A46A-2176-0F7A-FE2C-68638860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E6B5-2E4C-4809-5111-EE55D46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8875-A0E2-429D-CE3F-6EFB1594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F5FE9-5E2E-BA70-7E19-CB97F41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5BBB-65B0-9C20-3081-482D33DC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D497-B70C-8B37-E930-E7A98F411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36618-E05F-499C-B335-24D95865ED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0358-32DA-2D6E-F46F-B96EA456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590F-66DF-D48C-739F-10B92BA00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customXml" Target="../ink/ink9.xml"/><Relationship Id="rId34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8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9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 need for the presentation </a:t>
            </a:r>
            <a:b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(will delete slide before submission)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EA3C2-901B-1952-1CF5-A59B1ABA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" y="2595563"/>
            <a:ext cx="6111787" cy="3864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E71F2-9F22-4F86-CFEC-837D4391A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843" y="2595562"/>
            <a:ext cx="5642072" cy="19265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4D69D2-1AD8-95B7-6334-3D4D594A1CCC}"/>
                  </a:ext>
                </a:extLst>
              </p14:cNvPr>
              <p14:cNvContentPartPr/>
              <p14:nvPr/>
            </p14:nvContentPartPr>
            <p14:xfrm>
              <a:off x="2766803" y="3000277"/>
              <a:ext cx="488520" cy="36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4D69D2-1AD8-95B7-6334-3D4D594A1C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0683" y="2994157"/>
                <a:ext cx="500760" cy="3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773178C-E067-896D-2C1C-D44FF635F712}"/>
              </a:ext>
            </a:extLst>
          </p:cNvPr>
          <p:cNvGrpSpPr/>
          <p:nvPr/>
        </p:nvGrpSpPr>
        <p:grpSpPr>
          <a:xfrm>
            <a:off x="5087363" y="3337957"/>
            <a:ext cx="730440" cy="595440"/>
            <a:chOff x="5087363" y="3337957"/>
            <a:chExt cx="730440" cy="59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81522D-D4AF-5A21-05CA-A0E274579686}"/>
                    </a:ext>
                  </a:extLst>
                </p14:cNvPr>
                <p14:cNvContentPartPr/>
                <p14:nvPr/>
              </p14:nvContentPartPr>
              <p14:xfrm>
                <a:off x="5087363" y="3337957"/>
                <a:ext cx="208080" cy="245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81522D-D4AF-5A21-05CA-A0E2745796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81243" y="3331837"/>
                  <a:ext cx="220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804638-B0C0-436B-F6F1-D047AF0555DA}"/>
                    </a:ext>
                  </a:extLst>
                </p14:cNvPr>
                <p14:cNvContentPartPr/>
                <p14:nvPr/>
              </p14:nvContentPartPr>
              <p14:xfrm>
                <a:off x="5322083" y="3647917"/>
                <a:ext cx="495720" cy="285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804638-B0C0-436B-F6F1-D047AF0555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15963" y="3641797"/>
                  <a:ext cx="50796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36923E-9DC9-8E8A-CA74-976D05506352}"/>
                  </a:ext>
                </a:extLst>
              </p14:cNvPr>
              <p14:cNvContentPartPr/>
              <p14:nvPr/>
            </p14:nvContentPartPr>
            <p14:xfrm>
              <a:off x="9436883" y="3569797"/>
              <a:ext cx="237960" cy="28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36923E-9DC9-8E8A-CA74-976D055063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30763" y="3563677"/>
                <a:ext cx="2502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427A7F-A006-276C-FD77-C8B792CD7BE7}"/>
                  </a:ext>
                </a:extLst>
              </p14:cNvPr>
              <p14:cNvContentPartPr/>
              <p14:nvPr/>
            </p14:nvContentPartPr>
            <p14:xfrm>
              <a:off x="11921963" y="2857717"/>
              <a:ext cx="218880" cy="290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427A7F-A006-276C-FD77-C8B792CD7B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15843" y="2851597"/>
                <a:ext cx="231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E84806-0C96-9096-5827-A1793890EEE2}"/>
                  </a:ext>
                </a:extLst>
              </p14:cNvPr>
              <p14:cNvContentPartPr/>
              <p14:nvPr/>
            </p14:nvContentPartPr>
            <p14:xfrm>
              <a:off x="1089923" y="4595077"/>
              <a:ext cx="127800" cy="188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E84806-0C96-9096-5827-A1793890EE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3803" y="4588957"/>
                <a:ext cx="1400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76D048E-633B-35EB-BB42-8414DBE365DF}"/>
              </a:ext>
            </a:extLst>
          </p:cNvPr>
          <p:cNvGrpSpPr/>
          <p:nvPr/>
        </p:nvGrpSpPr>
        <p:grpSpPr>
          <a:xfrm>
            <a:off x="1394843" y="4633957"/>
            <a:ext cx="286920" cy="171360"/>
            <a:chOff x="1394843" y="4633957"/>
            <a:chExt cx="28692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D228C8-6219-53E8-64C0-6EC4FB06C202}"/>
                    </a:ext>
                  </a:extLst>
                </p14:cNvPr>
                <p14:cNvContentPartPr/>
                <p14:nvPr/>
              </p14:nvContentPartPr>
              <p14:xfrm>
                <a:off x="1394843" y="4653757"/>
                <a:ext cx="12240" cy="151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D228C8-6219-53E8-64C0-6EC4FB06C2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88723" y="4647637"/>
                  <a:ext cx="24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475594-BAD9-F034-6E8D-056C1E448EE6}"/>
                    </a:ext>
                  </a:extLst>
                </p14:cNvPr>
                <p14:cNvContentPartPr/>
                <p14:nvPr/>
              </p14:nvContentPartPr>
              <p14:xfrm>
                <a:off x="1406363" y="4640077"/>
                <a:ext cx="119880" cy="8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475594-BAD9-F034-6E8D-056C1E448E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00243" y="4633957"/>
                  <a:ext cx="132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B9B163-F335-E48F-C3A4-C4E70C3CAD98}"/>
                    </a:ext>
                  </a:extLst>
                </p14:cNvPr>
                <p14:cNvContentPartPr/>
                <p14:nvPr/>
              </p14:nvContentPartPr>
              <p14:xfrm>
                <a:off x="1558283" y="4633957"/>
                <a:ext cx="123480" cy="8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B9B163-F335-E48F-C3A4-C4E70C3CAD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52163" y="4627837"/>
                  <a:ext cx="1357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0837B4-9539-73E3-DD12-97F0AFD9A804}"/>
              </a:ext>
            </a:extLst>
          </p:cNvPr>
          <p:cNvGrpSpPr/>
          <p:nvPr/>
        </p:nvGrpSpPr>
        <p:grpSpPr>
          <a:xfrm>
            <a:off x="1720283" y="4597957"/>
            <a:ext cx="592200" cy="223560"/>
            <a:chOff x="1720283" y="4597957"/>
            <a:chExt cx="59220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362308-DBD9-F0EE-4350-6088D175339F}"/>
                    </a:ext>
                  </a:extLst>
                </p14:cNvPr>
                <p14:cNvContentPartPr/>
                <p14:nvPr/>
              </p14:nvContentPartPr>
              <p14:xfrm>
                <a:off x="1720283" y="4644037"/>
                <a:ext cx="99000" cy="177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362308-DBD9-F0EE-4350-6088D17533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14163" y="4637917"/>
                  <a:ext cx="111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5147C2-D237-6923-060F-2EA8DED2D770}"/>
                    </a:ext>
                  </a:extLst>
                </p14:cNvPr>
                <p14:cNvContentPartPr/>
                <p14:nvPr/>
              </p14:nvContentPartPr>
              <p14:xfrm>
                <a:off x="1908203" y="4632157"/>
                <a:ext cx="58320" cy="118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5147C2-D237-6923-060F-2EA8DED2D77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02083" y="4626037"/>
                  <a:ext cx="70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0404E9-2E4B-9594-2AD4-3714B970CFA1}"/>
                    </a:ext>
                  </a:extLst>
                </p14:cNvPr>
                <p14:cNvContentPartPr/>
                <p14:nvPr/>
              </p14:nvContentPartPr>
              <p14:xfrm>
                <a:off x="2121683" y="4597957"/>
                <a:ext cx="190800" cy="164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0404E9-2E4B-9594-2AD4-3714B970CF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15563" y="4591837"/>
                  <a:ext cx="2030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65D07B-CB8B-AE33-29C0-B47F62B63B04}"/>
              </a:ext>
            </a:extLst>
          </p:cNvPr>
          <p:cNvGrpSpPr/>
          <p:nvPr/>
        </p:nvGrpSpPr>
        <p:grpSpPr>
          <a:xfrm>
            <a:off x="597803" y="4583557"/>
            <a:ext cx="486000" cy="224640"/>
            <a:chOff x="597803" y="4583557"/>
            <a:chExt cx="48600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B08E97-68C3-7C76-DEA7-F1E2B1D24127}"/>
                    </a:ext>
                  </a:extLst>
                </p14:cNvPr>
                <p14:cNvContentPartPr/>
                <p14:nvPr/>
              </p14:nvContentPartPr>
              <p14:xfrm>
                <a:off x="632723" y="4583557"/>
                <a:ext cx="22680" cy="211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B08E97-68C3-7C76-DEA7-F1E2B1D241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6603" y="4577437"/>
                  <a:ext cx="34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91FFC6-B3D8-CF25-0176-9815BF1239B5}"/>
                    </a:ext>
                  </a:extLst>
                </p14:cNvPr>
                <p14:cNvContentPartPr/>
                <p14:nvPr/>
              </p14:nvContentPartPr>
              <p14:xfrm>
                <a:off x="597803" y="4703437"/>
                <a:ext cx="130320" cy="9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91FFC6-B3D8-CF25-0176-9815BF1239B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1683" y="4697317"/>
                  <a:ext cx="142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557660-3543-0537-A10F-AD655A8EDF2A}"/>
                    </a:ext>
                  </a:extLst>
                </p14:cNvPr>
                <p14:cNvContentPartPr/>
                <p14:nvPr/>
              </p14:nvContentPartPr>
              <p14:xfrm>
                <a:off x="797243" y="4668877"/>
                <a:ext cx="149040" cy="117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557660-3543-0537-A10F-AD655A8EDF2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1123" y="4662757"/>
                  <a:ext cx="161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21846F-D2B4-8FDD-F488-35DEC0EC4D9A}"/>
                    </a:ext>
                  </a:extLst>
                </p14:cNvPr>
                <p14:cNvContentPartPr/>
                <p14:nvPr/>
              </p14:nvContentPartPr>
              <p14:xfrm>
                <a:off x="981203" y="4676797"/>
                <a:ext cx="102600" cy="131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21846F-D2B4-8FDD-F488-35DEC0EC4D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75083" y="4670677"/>
                  <a:ext cx="114840" cy="14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78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Went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43AE869-840B-29BE-FED8-2FAB2E8182C4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Not technically part of PowerPoint requirement but figure we may as well add it here before going into demos</a:t>
            </a:r>
          </a:p>
        </p:txBody>
      </p:sp>
    </p:spTree>
    <p:extLst>
      <p:ext uri="{BB962C8B-B14F-4D97-AF65-F5344CB8AC3E}">
        <p14:creationId xmlns:p14="http://schemas.microsoft.com/office/powerpoint/2010/main" val="122592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Did Not Go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E156BE67-AF85-5535-0BC9-BDE3DC62B905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Not technically part of PowerPoint requirement but figure we may as well add it here before going into demos</a:t>
            </a:r>
          </a:p>
        </p:txBody>
      </p:sp>
    </p:spTree>
    <p:extLst>
      <p:ext uri="{BB962C8B-B14F-4D97-AF65-F5344CB8AC3E}">
        <p14:creationId xmlns:p14="http://schemas.microsoft.com/office/powerpoint/2010/main" val="82874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59" y="2734552"/>
            <a:ext cx="4156841" cy="41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Nutrition 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6F0A-0C03-EAD9-E4D0-FAA78AAD3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26782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021407-C40D-7EE4-CB8D-D9F1EDFB5F5D}"/>
              </a:ext>
            </a:extLst>
          </p:cNvPr>
          <p:cNvSpPr/>
          <p:nvPr/>
        </p:nvSpPr>
        <p:spPr>
          <a:xfrm>
            <a:off x="0" y="0"/>
            <a:ext cx="12192000" cy="1245476"/>
          </a:xfrm>
          <a:prstGeom prst="rect">
            <a:avLst/>
          </a:prstGeom>
          <a:solidFill>
            <a:srgbClr val="0F38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t="6216" r="7263" b="7593"/>
          <a:stretch/>
        </p:blipFill>
        <p:spPr>
          <a:xfrm>
            <a:off x="673101" y="126840"/>
            <a:ext cx="994870" cy="101320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91A2D27-372E-2BD8-0222-DBF6FD51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406"/>
            <a:ext cx="12192000" cy="1245475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E2D5C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Members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8C9E1D7-74D9-A0C4-633C-48A9C52A112D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68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Manager/Database: Matthew Eisenberg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A32B113-0A44-2166-6EF6-36C8729F9AFD}"/>
              </a:ext>
            </a:extLst>
          </p:cNvPr>
          <p:cNvSpPr txBox="1">
            <a:spLocks/>
          </p:cNvSpPr>
          <p:nvPr/>
        </p:nvSpPr>
        <p:spPr>
          <a:xfrm>
            <a:off x="1035269" y="2754094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Frontend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Ahinya Alwin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William Barrett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Anthony Fetyko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Jia Jones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3FA48D6-3CAB-3CC0-7CC0-D4377D3A0B8E}"/>
              </a:ext>
            </a:extLst>
          </p:cNvPr>
          <p:cNvSpPr txBox="1">
            <a:spLocks/>
          </p:cNvSpPr>
          <p:nvPr/>
        </p:nvSpPr>
        <p:spPr>
          <a:xfrm>
            <a:off x="6096000" y="2754095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Backend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Dennis Gorman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Ahmed Salama</a:t>
            </a:r>
          </a:p>
        </p:txBody>
      </p:sp>
    </p:spTree>
    <p:extLst>
      <p:ext uri="{BB962C8B-B14F-4D97-AF65-F5344CB8AC3E}">
        <p14:creationId xmlns:p14="http://schemas.microsoft.com/office/powerpoint/2010/main" val="759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	Nutrition Compass Background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838515-F1AD-5FB2-E1AA-384037AA23A0}"/>
              </a:ext>
            </a:extLst>
          </p:cNvPr>
          <p:cNvSpPr txBox="1"/>
          <p:nvPr/>
        </p:nvSpPr>
        <p:spPr>
          <a:xfrm>
            <a:off x="313765" y="1577788"/>
            <a:ext cx="116092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Takes user’s information to calculate number of calories allotted for the day based on weight goal (loss, gain, or keep current weight)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calories consumed in a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macros (carbs, protein, and fats) per gram based on allotted calories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can input food items eaten in a day that updates the daily calorie and macro counts </a:t>
            </a:r>
          </a:p>
        </p:txBody>
      </p:sp>
    </p:spTree>
    <p:extLst>
      <p:ext uri="{BB962C8B-B14F-4D97-AF65-F5344CB8AC3E}">
        <p14:creationId xmlns:p14="http://schemas.microsoft.com/office/powerpoint/2010/main" val="20731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Technology Used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A4B146B-3649-2B14-510C-C9F25B8A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703" y="5071202"/>
            <a:ext cx="2974117" cy="913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2E792-50C5-8086-3580-610489D57E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03" r="18276"/>
          <a:stretch/>
        </p:blipFill>
        <p:spPr>
          <a:xfrm>
            <a:off x="477855" y="4638631"/>
            <a:ext cx="2036421" cy="1800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8AD26-F774-8584-CDB4-5FA90645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71" y="2469742"/>
            <a:ext cx="2915505" cy="145775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EA1B7D-A41A-D850-E9CF-05F632DBB712}"/>
              </a:ext>
            </a:extLst>
          </p:cNvPr>
          <p:cNvGrpSpPr/>
          <p:nvPr/>
        </p:nvGrpSpPr>
        <p:grpSpPr>
          <a:xfrm>
            <a:off x="3382952" y="2465821"/>
            <a:ext cx="1993620" cy="1807766"/>
            <a:chOff x="9823905" y="1856762"/>
            <a:chExt cx="1993620" cy="1807766"/>
          </a:xfrm>
        </p:grpSpPr>
        <p:pic>
          <p:nvPicPr>
            <p:cNvPr id="10" name="Picture 2" descr="discord logo png, discord icon transparent png 18930718 PNG">
              <a:extLst>
                <a:ext uri="{FF2B5EF4-FFF2-40B4-BE49-F238E27FC236}">
                  <a16:creationId xmlns:a16="http://schemas.microsoft.com/office/drawing/2014/main" id="{3305EDF0-0864-E76C-5F53-B5BD8F8C3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9" t="19068" r="18889" b="17557"/>
            <a:stretch/>
          </p:blipFill>
          <p:spPr bwMode="auto">
            <a:xfrm>
              <a:off x="10210745" y="1856762"/>
              <a:ext cx="1219941" cy="1242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Discord's Branding Guidelines">
              <a:extLst>
                <a:ext uri="{FF2B5EF4-FFF2-40B4-BE49-F238E27FC236}">
                  <a16:creationId xmlns:a16="http://schemas.microsoft.com/office/drawing/2014/main" id="{A83C47B5-892D-D531-F3AF-C0384D85EC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32"/>
            <a:stretch/>
          </p:blipFill>
          <p:spPr bwMode="auto">
            <a:xfrm>
              <a:off x="9823905" y="3099300"/>
              <a:ext cx="1993620" cy="565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E72649C3-341D-7087-46D0-EECC8988DE4E}"/>
              </a:ext>
            </a:extLst>
          </p:cNvPr>
          <p:cNvSpPr txBox="1">
            <a:spLocks/>
          </p:cNvSpPr>
          <p:nvPr/>
        </p:nvSpPr>
        <p:spPr>
          <a:xfrm>
            <a:off x="-1" y="1450268"/>
            <a:ext cx="6500554" cy="669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Tech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A48402-BF06-8FDE-0295-18DEB5C33652}"/>
              </a:ext>
            </a:extLst>
          </p:cNvPr>
          <p:cNvSpPr txBox="1">
            <a:spLocks/>
          </p:cNvSpPr>
          <p:nvPr/>
        </p:nvSpPr>
        <p:spPr>
          <a:xfrm>
            <a:off x="6096000" y="1514694"/>
            <a:ext cx="6095999" cy="91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MERN Components</a:t>
            </a:r>
          </a:p>
        </p:txBody>
      </p:sp>
      <p:pic>
        <p:nvPicPr>
          <p:cNvPr id="19" name="Picture 18" descr="A green leaf with brown text&#10;&#10;Description automatically generated">
            <a:extLst>
              <a:ext uri="{FF2B5EF4-FFF2-40B4-BE49-F238E27FC236}">
                <a16:creationId xmlns:a16="http://schemas.microsoft.com/office/drawing/2014/main" id="{D2B8952F-DB0D-0D06-BC46-2D2CBC232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40" y="2370911"/>
            <a:ext cx="2030132" cy="2030132"/>
          </a:xfrm>
          <a:prstGeom prst="rect">
            <a:avLst/>
          </a:prstGeom>
        </p:spPr>
      </p:pic>
      <p:pic>
        <p:nvPicPr>
          <p:cNvPr id="1032" name="Picture 8" descr="Getting started with Express.js - Keeping it simple! | Ajeet Chaulagain">
            <a:extLst>
              <a:ext uri="{FF2B5EF4-FFF2-40B4-BE49-F238E27FC236}">
                <a16:creationId xmlns:a16="http://schemas.microsoft.com/office/drawing/2014/main" id="{1D796F98-7840-B5AB-FA73-926BF0FA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85" y="2330891"/>
            <a:ext cx="2030132" cy="20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Comprehensive Guide to React for Complete Beginners | by Eric Flynn |  Medium">
            <a:extLst>
              <a:ext uri="{FF2B5EF4-FFF2-40B4-BE49-F238E27FC236}">
                <a16:creationId xmlns:a16="http://schemas.microsoft.com/office/drawing/2014/main" id="{0985ACA3-A92C-602A-8304-8E6F19CEA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6" r="21132"/>
          <a:stretch/>
        </p:blipFill>
        <p:spPr bwMode="auto">
          <a:xfrm>
            <a:off x="7116279" y="4638631"/>
            <a:ext cx="1754654" cy="20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green and black logo&#10;&#10;Description automatically generated">
            <a:extLst>
              <a:ext uri="{FF2B5EF4-FFF2-40B4-BE49-F238E27FC236}">
                <a16:creationId xmlns:a16="http://schemas.microsoft.com/office/drawing/2014/main" id="{87DF6D81-9536-CA56-3B03-7043E4714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7" b="8238"/>
          <a:stretch/>
        </p:blipFill>
        <p:spPr>
          <a:xfrm>
            <a:off x="9240357" y="4638631"/>
            <a:ext cx="2473788" cy="20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Activity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37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Use Case Diagram</a:t>
              </a:r>
            </a:p>
          </p:txBody>
        </p:sp>
      </p:grp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A306073B-68D9-4CD3-4EE5-4B6F6ABF4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379685"/>
            <a:ext cx="10113818" cy="52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5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Gantt 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51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Entity Relationship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293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281</Words>
  <Application>Microsoft Office PowerPoint</Application>
  <PresentationFormat>Widescreen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Inter</vt:lpstr>
      <vt:lpstr>Lato Extended</vt:lpstr>
      <vt:lpstr>Office Theme</vt:lpstr>
      <vt:lpstr>What we need for the presentation  (will delete slide before submission) </vt:lpstr>
      <vt:lpstr>Nutrition Compass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Jones</dc:creator>
  <cp:lastModifiedBy>Jia Jones</cp:lastModifiedBy>
  <cp:revision>1</cp:revision>
  <dcterms:created xsi:type="dcterms:W3CDTF">2024-11-18T00:18:22Z</dcterms:created>
  <dcterms:modified xsi:type="dcterms:W3CDTF">2024-11-25T00:03:47Z</dcterms:modified>
</cp:coreProperties>
</file>