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137" dt="2024-11-25T02:24:06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6" autoAdjust="0"/>
  </p:normalViewPr>
  <p:slideViewPr>
    <p:cSldViewPr snapToGrid="0">
      <p:cViewPr varScale="1">
        <p:scale>
          <a:sx n="82" d="100"/>
          <a:sy n="82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modSld sldOrd">
      <pc:chgData name="Jia Jones" userId="a3b0c72f-e186-4738-b8d6-28e077c699c2" providerId="ADAL" clId="{61DAA024-F5F8-43EC-9B0A-FFE5A2F563BA}" dt="2024-11-25T02:23:04.722" v="1403" actId="1076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modNotesTx">
        <pc:chgData name="Jia Jones" userId="a3b0c72f-e186-4738-b8d6-28e077c699c2" providerId="ADAL" clId="{61DAA024-F5F8-43EC-9B0A-FFE5A2F563BA}" dt="2024-11-18T02:29:36.144" v="51" actId="20577"/>
        <pc:sldMkLst>
          <pc:docMk/>
          <pc:sldMk cId="2073159196" sldId="259"/>
        </pc:sldMkLst>
      </pc:sldChg>
      <pc:sldChg chg="addSp delSp modSp mod modNotesTx">
        <pc:chgData name="Jia Jones" userId="a3b0c72f-e186-4738-b8d6-28e077c699c2" providerId="ADAL" clId="{61DAA024-F5F8-43EC-9B0A-FFE5A2F563BA}" dt="2024-11-18T02:52:37.042" v="622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18T02:48:59.049" v="546" actId="122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18T02:52:03.014" v="617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18T02:52:32.205" v="621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18T02:52:30.372" v="620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18T02:52:37.042" v="622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modNotesTx">
        <pc:chgData name="Jia Jones" userId="a3b0c72f-e186-4738-b8d6-28e077c699c2" providerId="ADAL" clId="{61DAA024-F5F8-43EC-9B0A-FFE5A2F563BA}" dt="2024-11-18T02:30:04.097" v="121" actId="20577"/>
        <pc:sldMkLst>
          <pc:docMk/>
          <pc:sldMk cId="3163370101" sldId="261"/>
        </pc:sldMkLst>
      </pc:sldChg>
      <pc:sldChg chg="addSp delSp modSp mod modNotesTx">
        <pc:chgData name="Jia Jones" userId="a3b0c72f-e186-4738-b8d6-28e077c699c2" providerId="ADAL" clId="{61DAA024-F5F8-43EC-9B0A-FFE5A2F563BA}" dt="2024-11-24T20:56:19.809" v="86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mod">
          <ac:chgData name="Jia Jones" userId="a3b0c72f-e186-4738-b8d6-28e077c699c2" providerId="ADAL" clId="{61DAA024-F5F8-43EC-9B0A-FFE5A2F563BA}" dt="2024-11-24T20:56:19.809" v="868" actId="1076"/>
          <ac:picMkLst>
            <pc:docMk/>
            <pc:sldMk cId="3192155169" sldId="262"/>
            <ac:picMk id="8" creationId="{A306073B-68D9-4CD3-4EE5-4B6F6ABF4E21}"/>
          </ac:picMkLst>
        </pc:picChg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25T00:03:38.488" v="898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18T02:53:58.027" v="717" actId="107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mod">
          <ac:chgData name="Jia Jones" userId="a3b0c72f-e186-4738-b8d6-28e077c699c2" providerId="ADAL" clId="{61DAA024-F5F8-43EC-9B0A-FFE5A2F563BA}" dt="2024-11-25T00:03:20.628" v="887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mod">
          <ac:chgData name="Jia Jones" userId="a3b0c72f-e186-4738-b8d6-28e077c699c2" providerId="ADAL" clId="{61DAA024-F5F8-43EC-9B0A-FFE5A2F563BA}" dt="2024-11-25T00:03:27.280" v="891"/>
          <ac:grpSpMkLst>
            <pc:docMk/>
            <pc:sldMk cId="60783217" sldId="267"/>
            <ac:grpSpMk id="27" creationId="{650837B4-9539-73E3-DD12-97F0AFD9A804}"/>
          </ac:grpSpMkLst>
        </pc:grpChg>
        <pc:grpChg chg="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30" creationId="{5D65D07B-CB8B-AE33-29C0-B47F62B63B04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2" creationId="{0FB08E97-68C3-7C76-DEA7-F1E2B1D24127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3" creationId="{5291FFC6-B3D8-CF25-0176-9815BF1239B5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8" creationId="{8EE84806-0C96-9096-5827-A1793890EEE2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19" creationId="{85D228C8-6219-53E8-64C0-6EC4FB06C202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20" creationId="{73475594-BAD9-F034-6E8D-056C1E448EE6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4" creationId="{56362308-DBD9-F0EE-4350-6088D175339F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6" creationId="{900404E9-2E4B-9594-2AD4-3714B970CFA1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28" creationId="{31557660-3543-0537-A10F-AD655A8EDF2A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29" creationId="{E121846F-D2B4-8FDD-F488-35DEC0EC4D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3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61 24575,'0'-3'0,"0"0"0,-1 0 0,0 1 0,1-1 0,-1 0 0,0 0 0,0 1 0,0-1 0,-1 1 0,1-1 0,-1 1 0,1 0 0,-1-1 0,0 1 0,0 0 0,0 0 0,0 0 0,0 0 0,0 1 0,0-1 0,-1 1 0,1-1 0,-1 1 0,1 0 0,-1 0 0,1 0 0,-1 0 0,0 0 0,0 0 0,1 1 0,-1 0 0,0-1 0,0 1 0,0 0 0,1 0 0,-1 1 0,0-1 0,0 0 0,0 1 0,1 0 0,-1 0 0,0-1 0,1 2 0,-1-1 0,1 0 0,-1 0 0,1 1 0,0 0 0,-1-1 0,1 1 0,0 0 0,0 0 0,0 0 0,0 0 0,1 0 0,-3 4 0,1 2 0,-1-1 0,2 1 0,-1 0 0,1 1 0,1-1 0,-1 0 0,1 0 0,1 1 0,-1-1 0,2 1 0,-1-1 0,2 10 0,-1-14 0,0 0 0,0-1 0,0 1 0,0 0 0,0-1 0,1 1 0,0-1 0,-1 1 0,1-1 0,1 1 0,-1-1 0,0 0 0,1 0 0,0 0 0,-1-1 0,1 1 0,0-1 0,0 1 0,1-1 0,-1 0 0,0 0 0,1-1 0,-1 1 0,1-1 0,0 1 0,-1-1 0,7 1 0,0-1 0,0 0 0,0-1 0,0 0 0,0-1 0,0 0 0,-1-1 0,1 0 0,12-3 0,-20 4 0,1 1 0,-1-1 0,1 0 0,-1 0 0,0 0 0,1 0 0,-1 0 0,0 0 0,0-1 0,0 1 0,0-1 0,0 1 0,0-1 0,0 0 0,0 0 0,-1 0 0,1 0 0,-1 0 0,1 0 0,-1 0 0,0 0 0,0-1 0,0 1 0,0 0 0,0-1 0,0 1 0,-1-1 0,1 1 0,-1-1 0,0 1 0,0-1 0,0 0 0,0 1 0,0-1 0,0 1 0,-2-5 0,1 3 0,-1 1 0,1 1 0,-1-1 0,0 0 0,0 0 0,0 0 0,0 1 0,0-1 0,-1 1 0,1 0 0,-1 0 0,-5-4 0,-16-17 0,35 34 0,-6-7 0,0 0 0,-1 1 0,1 0 0,-1 0 0,0 0 0,4 7 0,4 14 0,-1 0 0,-2 1 0,11 44 0,-18-60 0,0 0 0,-1 1 0,0-1 0,0 0 0,-1 0 0,-1 1 0,0-1 0,-1 0 0,0 0 0,0 0 0,-1 0 0,-5 11 0,6-18 0,0 0 0,-1 0 0,0-1 0,0 1 0,0-1 0,0 0 0,0 0 0,-1 0 0,1 0 0,-1 0 0,0-1 0,0 0 0,0 0 0,0 0 0,0 0 0,0 0 0,-1-1 0,1 0 0,0 0 0,-1 0 0,1 0 0,-1-1 0,1 0 0,-1 0 0,1 0 0,-1 0 0,1-1 0,-1 0 0,-6-2 0,4 2 0,0 0 0,1-1 0,-1 0 0,1 0 0,-1-1 0,1 0 0,0 0 0,0 0 0,0-1 0,0 0 0,1 0 0,0-1 0,0 1 0,0-1 0,0 0 0,1 0 0,-1-1 0,1 1 0,-3-8 0,-5-40-1365,10 27-5461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5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41 191 24575,'4'0'0,"0"0"0,0 0 0,1 0 0,-1 0 0,0-1 0,0 0 0,0 0 0,0 0 0,0 0 0,0-1 0,0 1 0,0-1 0,0 0 0,0 0 0,-1-1 0,4-2 0,-4 1 0,0 0 0,0 0 0,0 0 0,-1 0 0,0-1 0,0 1 0,0-1 0,0 1 0,-1-1 0,0 0 0,0 0 0,0 0 0,0-9 0,0 9 0,-1 1 0,0-1 0,-1 0 0,1 0 0,-1 0 0,0 1 0,0-1 0,0 0 0,-1 1 0,1-1 0,-1 1 0,0 0 0,0-1 0,-1 1 0,0 0 0,-5-6 0,7 9 0,0-1 0,0 1 0,-1 0 0,1 0 0,-1 0 0,1 0 0,-1 0 0,1 1 0,-1-1 0,1 0 0,-1 1 0,0-1 0,1 1 0,-1-1 0,0 1 0,1 0 0,-1 0 0,0 0 0,-2 0 0,1 1 0,1-1 0,-1 1 0,0 0 0,1 0 0,-1 1 0,1-1 0,-1 0 0,1 1 0,0 0 0,0-1 0,0 1 0,-1 0 0,2 0 0,-1 0 0,-3 5 0,0 0 0,0 1 0,1 1 0,0-1 0,0 0 0,1 1 0,0 0 0,1 0 0,0 0 0,0 0 0,-1 15 0,2 1 0,1-1 0,4 45 0,-4-66 5,1 0 0,-1 0 0,1 0-1,0 0 1,0 0 0,0 0 0,0 0 0,0-1-1,0 1 1,1 0 0,0-1 0,-1 1 0,1-1-1,0 1 1,0-1 0,0 0 0,1 0-1,-1 0 1,1 0 0,-1 0 0,1 0 0,-1-1-1,1 1 1,4 1 0,3-1-217,-1 1 0,0-1 0,1-1-1,-1 0 1,1 0 0,14-1 0,5-1-6614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07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24575,'1'0'0,"1"1"0,-1 0 0,1-1 0,-1 1 0,0 0 0,1-1 0,-1 1 0,0 0 0,0 0 0,1 0 0,-1 0 0,0 1 0,0-1 0,0 0 0,0 0 0,0 1 0,-1-1 0,1 0 0,0 1 0,-1-1 0,1 1 0,-1-1 0,1 1 0,-1-1 0,0 1 0,1-1 0,-1 3 0,6 51 0,-6-50 0,0 165 0,2 25 0,12-131 120,-4-24-1605,-6-17-5341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0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24575,'5'0'0,"8"0"0,7 0 0,5 0 0,5 0 0,2 0 0,1 0 0,1 0 0,0 0 0,0 0 0,-6-6 0,-2-1 0,-1 0 0,-3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35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24575,'31'0'0,"-1"-2"0,33-5 0,-54 5 0,0 1 0,0-1 0,0-1 0,0 0 0,0 0 0,-1-1 0,0 0 0,1-1 0,-2 1 0,1-2 0,7-5 0,-14 10 0,0 0 0,0 1 0,-1-1 0,1 0 0,0 0 0,-1 0 0,1 0 0,-1 0 0,1 0 0,-1 0 0,1 0 0,-1 0 0,0 0 0,0 0 0,1 0 0,-1 0 0,0 0 0,0 0 0,0 0 0,0 0 0,0 0 0,0 0 0,0-1 0,-1 1 0,1 0 0,-1-1 0,0-1 0,0 1 0,-1-1 0,1 0 0,-1 1 0,0-1 0,0 1 0,0-1 0,0 1 0,-4-3 0,0 0 0,-1 0 0,0 0 0,0 0 0,0 1 0,-1 0 0,-10-3 0,16 6 0,-1 0 0,0 0 0,1 0 0,-1 1 0,0-1 0,0 1 0,0 0 0,0 0 0,0 0 0,0 0 0,1 0 0,-1 0 0,0 1 0,0 0 0,0-1 0,0 1 0,1 0 0,-1 0 0,1 1 0,-1-1 0,0 1 0,1-1 0,0 1 0,-1 0 0,1-1 0,0 1 0,0 1 0,0-1 0,0 0 0,1 0 0,-1 1 0,0-1 0,1 1 0,0-1 0,0 1 0,0-1 0,0 1 0,0 0 0,0 0 0,0 0 0,1 3 0,-4 15 0,1 0 0,1 0 0,2 0 0,1 32 0,0-33 0,-1-15 0,0 0 0,0 0 0,1 0 0,0 0 0,0 0 0,0 0 0,0 0 0,1 0 0,-1 0 0,1-1 0,1 1 0,-1-1 0,1 1 0,2 3 0,-1-5 0,-1 0 0,1 0 0,-1-1 0,1 1 0,0-1 0,0 0 0,0 0 0,0 0 0,0-1 0,0 0 0,1 1 0,-1-1 0,0-1 0,1 1 0,-1-1 0,7 1 0,-3-1-54,113 1 235,-112-1-317,0-1 1,1 0-1,-1-1 0,0 0 1,0 0-1,0-1 1,-1 0-1,1 0 0,-1-1 1,14-8-1,-7-1-6690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3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2 24575,'-26'-1'0,"15"0"0,0 1 0,-1 0 0,1 1 0,0 0 0,-16 4 0,23-4 0,1 0 0,0 1 0,1-1 0,-1 1 0,0-1 0,0 1 0,1 0 0,-1 0 0,1 0 0,-1 0 0,1 0 0,0 1 0,0-1 0,0 1 0,0-1 0,0 1 0,1 0 0,-1 0 0,1 0 0,-1 0 0,1 0 0,0 0 0,-1 6 0,-1 7 0,0 1 0,1-1 0,1 1 0,1 0 0,0 0 0,1 0 0,0 0 0,2-1 0,0 1 0,11 31 0,-11-42 7,1-1-1,-1 1 0,2-1 0,-1 0 1,0 0-1,1-1 0,0 1 1,0-1-1,0 0 0,1-1 1,0 1-1,-1-1 0,1 0 0,0 0 1,0-1-1,1 0 0,-1 0 1,10 1-1,-4 0-155,0-1 1,0 0-1,0-1 1,0-1-1,0 0 1,0 0-1,1-1 1,-1-1-1,12-2 1,-2-4-6678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5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24575,'7'10'0,"-1"1"0,0-1 0,-1 1 0,0 1 0,-1-1 0,0 1 0,-1-1 0,0 1 0,-1 0 0,1 15 0,0-8 0,3 11 0,35 242 0,-41-288 0,1 1 0,1-1 0,4-22 0,-4 30 0,-1 0 0,2 0 0,-1-1 0,1 2 0,0-1 0,0 0 0,1 1 0,0-1 0,10-11 0,-12 17 0,1 0 0,-1 1 0,1 0 0,0 0 0,0 0 0,0 0 0,-1 0 0,1 0 0,0 1 0,0-1 0,0 1 0,0 0 0,0 0 0,0 0 0,0 0 0,0 0 0,0 1 0,0 0 0,0-1 0,0 1 0,0 0 0,-1 0 0,1 1 0,0-1 0,-1 0 0,1 1 0,3 2 0,4 3 0,0-1 0,-1 1 0,1 0 0,-1 1 0,13 15 0,-15-11-48,0 1 0,-1-1 1,0 1-1,-2 0 0,1 0 0,-1 0 0,3 28 0,-1-17-934,-2-2-5844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5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24575,'0'6'0,"0"7"0,0 7 0,0 6 0,0 3 0,5 4 0,2 0 0,0 1 0,-1 0 0,-2 0 0,-2-1 0,0 0 0,-2 0 0,0 0 0,0-6-8191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7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24575,'-1'-5'0,"1"1"0,0 0 0,1 0 0,-1 0 0,1-1 0,-1 1 0,1 0 0,0 0 0,1 0 0,-1 0 0,1 0 0,0 0 0,0 1 0,0-1 0,0 0 0,4-3 0,-2 4 0,0 0 0,0 0 0,0 0 0,1 1 0,-1 0 0,0 0 0,1 0 0,0 0 0,0 1 0,-1 0 0,1 0 0,0 0 0,9 0 0,6-2 0,1 2 0,-1 0 0,0 1 0,1 1 0,24 5 0,-41-6 0,0 1 0,1 1 0,-1-1 0,0 0 0,1 1 0,-1 0 0,0 0 0,0 0 0,0 1 0,-1-1 0,1 1 0,-1 0 0,1 0 0,-1 0 0,0 0 0,0 1 0,0-1 0,-1 1 0,1 0 0,-1 0 0,0 0 0,0 0 0,0 0 0,0 0 0,-1 1 0,0-1 0,0 1 0,0-1 0,0 6 0,0-5 0,0 0 0,-1 0 0,0 0 0,0 0 0,0 0 0,-1 0 0,0 0 0,0 0 0,0 0 0,0 0 0,-1 0 0,1 0 0,-2-1 0,1 1 0,0-1 0,-1 1 0,0-1 0,0 0 0,-4 6 0,1-6 0,1 0 0,0-1 0,-1 1 0,1-1 0,-1 0 0,0-1 0,0 1 0,0-1 0,0 0 0,-1-1 0,1 1 0,0-1 0,-1-1 0,-11 1 0,-148-5-1365,137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9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55 24575,'0'-2'0,"0"0"0,0 0 0,0 0 0,0 0 0,0 0 0,0 0 0,0 0 0,-1 0 0,1 0 0,-1 0 0,1 0 0,-1 0 0,0 0 0,0 1 0,0-1 0,0 0 0,0 0 0,0 1 0,-1-1 0,1 1 0,0-1 0,-1 1 0,1-1 0,-1 1 0,0 0 0,1 0 0,-1 0 0,0 0 0,0 0 0,0 0 0,0 0 0,0 1 0,0-1 0,0 1 0,0-1 0,0 1 0,0 0 0,0 0 0,0 0 0,0 0 0,0 0 0,0 0 0,0 0 0,-2 1 0,-1 0 0,-1 1 0,1-1 0,0 1 0,-1 0 0,1 0 0,0 0 0,1 1 0,-1 0 0,0 0 0,1 0 0,-1 0 0,1 1 0,0 0 0,0 0 0,-5 7 0,5-5 0,1-1 0,0 1 0,0-1 0,1 1 0,0 0 0,0 0 0,0 0 0,1 0 0,-1 0 0,2 1 0,-1-1 0,1 0 0,0 1 0,0-1 0,0 0 0,3 12 0,-2-14 0,1-1 0,-1 0 0,1 1 0,-1-1 0,1 0 0,0 0 0,0 0 0,1-1 0,-1 1 0,0 0 0,1-1 0,0 1 0,-1-1 0,1 0 0,0 0 0,0 0 0,0 0 0,1-1 0,-1 1 0,0-1 0,1 0 0,-1 0 0,1 0 0,-1 0 0,1 0 0,-1-1 0,1 0 0,-1 0 0,1 0 0,4 0 0,-6 0 0,1 0 0,-1 0 0,1 0 0,0-1 0,-1 1 0,1-1 0,-1 1 0,1-1 0,-1 0 0,1 0 0,-1 0 0,0 0 0,0-1 0,1 1 0,-1 0 0,0-1 0,0 0 0,0 1 0,0-1 0,2-3 0,-1 0 0,0-1 0,-1 1 0,1-1 0,-1 1 0,0-1 0,1-10 0,12-30 0,-14 45 0,-1 1 0,0-1 0,1 0 0,-1 0 0,1 0 0,-1 1 0,1-1 0,0 0 0,-1 1 0,1-1 0,0 0 0,-1 1 0,1-1 0,0 1 0,0-1 0,-1 1 0,1-1 0,0 1 0,0 0 0,0-1 0,0 1 0,0 0 0,0 0 0,-1 0 0,1-1 0,0 1 0,0 0 0,0 0 0,0 0 0,0 1 0,0-1 0,0 0 0,0 0 0,0 0 0,0 1 0,-1-1 0,1 0 0,0 1 0,0-1 0,0 1 0,-1-1 0,1 1 0,0-1 0,0 1 0,-1 0 0,1-1 0,0 1 0,0 1 0,36 44 0,-26-30 0,34 24-42,-28-26-1281,0 0-5503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E84806-0C96-9096-5827-A1793890EEE2}"/>
                  </a:ext>
                </a:extLst>
              </p14:cNvPr>
              <p14:cNvContentPartPr/>
              <p14:nvPr/>
            </p14:nvContentPartPr>
            <p14:xfrm>
              <a:off x="1089923" y="4595077"/>
              <a:ext cx="127800" cy="18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E84806-0C96-9096-5827-A1793890EE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3803" y="4588957"/>
                <a:ext cx="140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76D048E-633B-35EB-BB42-8414DBE365DF}"/>
              </a:ext>
            </a:extLst>
          </p:cNvPr>
          <p:cNvGrpSpPr/>
          <p:nvPr/>
        </p:nvGrpSpPr>
        <p:grpSpPr>
          <a:xfrm>
            <a:off x="1394843" y="4633957"/>
            <a:ext cx="286920" cy="171360"/>
            <a:chOff x="1394843" y="4633957"/>
            <a:chExt cx="28692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D228C8-6219-53E8-64C0-6EC4FB06C202}"/>
                    </a:ext>
                  </a:extLst>
                </p14:cNvPr>
                <p14:cNvContentPartPr/>
                <p14:nvPr/>
              </p14:nvContentPartPr>
              <p14:xfrm>
                <a:off x="1394843" y="4653757"/>
                <a:ext cx="12240" cy="15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D228C8-6219-53E8-64C0-6EC4FB06C2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8723" y="4647637"/>
                  <a:ext cx="2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475594-BAD9-F034-6E8D-056C1E448EE6}"/>
                    </a:ext>
                  </a:extLst>
                </p14:cNvPr>
                <p14:cNvContentPartPr/>
                <p14:nvPr/>
              </p14:nvContentPartPr>
              <p14:xfrm>
                <a:off x="1406363" y="4640077"/>
                <a:ext cx="119880" cy="8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475594-BAD9-F034-6E8D-056C1E448E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0243" y="4633957"/>
                  <a:ext cx="132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B9B163-F335-E48F-C3A4-C4E70C3CAD98}"/>
                    </a:ext>
                  </a:extLst>
                </p14:cNvPr>
                <p14:cNvContentPartPr/>
                <p14:nvPr/>
              </p14:nvContentPartPr>
              <p14:xfrm>
                <a:off x="1558283" y="4633957"/>
                <a:ext cx="123480" cy="8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B9B163-F335-E48F-C3A4-C4E70C3CAD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52163" y="4627837"/>
                  <a:ext cx="1357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837B4-9539-73E3-DD12-97F0AFD9A804}"/>
              </a:ext>
            </a:extLst>
          </p:cNvPr>
          <p:cNvGrpSpPr/>
          <p:nvPr/>
        </p:nvGrpSpPr>
        <p:grpSpPr>
          <a:xfrm>
            <a:off x="1720283" y="4597957"/>
            <a:ext cx="592200" cy="223560"/>
            <a:chOff x="1720283" y="4597957"/>
            <a:chExt cx="5922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362308-DBD9-F0EE-4350-6088D175339F}"/>
                    </a:ext>
                  </a:extLst>
                </p14:cNvPr>
                <p14:cNvContentPartPr/>
                <p14:nvPr/>
              </p14:nvContentPartPr>
              <p14:xfrm>
                <a:off x="1720283" y="4644037"/>
                <a:ext cx="99000" cy="177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362308-DBD9-F0EE-4350-6088D17533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14163" y="4637917"/>
                  <a:ext cx="11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5147C2-D237-6923-060F-2EA8DED2D770}"/>
                    </a:ext>
                  </a:extLst>
                </p14:cNvPr>
                <p14:cNvContentPartPr/>
                <p14:nvPr/>
              </p14:nvContentPartPr>
              <p14:xfrm>
                <a:off x="1908203" y="4632157"/>
                <a:ext cx="58320" cy="11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5147C2-D237-6923-060F-2EA8DED2D77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02083" y="4626037"/>
                  <a:ext cx="70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0404E9-2E4B-9594-2AD4-3714B970CFA1}"/>
                    </a:ext>
                  </a:extLst>
                </p14:cNvPr>
                <p14:cNvContentPartPr/>
                <p14:nvPr/>
              </p14:nvContentPartPr>
              <p14:xfrm>
                <a:off x="2121683" y="4597957"/>
                <a:ext cx="190800" cy="164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0404E9-2E4B-9594-2AD4-3714B970CF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15563" y="4591837"/>
                  <a:ext cx="2030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65D07B-CB8B-AE33-29C0-B47F62B63B04}"/>
              </a:ext>
            </a:extLst>
          </p:cNvPr>
          <p:cNvGrpSpPr/>
          <p:nvPr/>
        </p:nvGrpSpPr>
        <p:grpSpPr>
          <a:xfrm>
            <a:off x="597803" y="4583557"/>
            <a:ext cx="486000" cy="224640"/>
            <a:chOff x="597803" y="4583557"/>
            <a:chExt cx="4860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B08E97-68C3-7C76-DEA7-F1E2B1D24127}"/>
                    </a:ext>
                  </a:extLst>
                </p14:cNvPr>
                <p14:cNvContentPartPr/>
                <p14:nvPr/>
              </p14:nvContentPartPr>
              <p14:xfrm>
                <a:off x="632723" y="4583557"/>
                <a:ext cx="2268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B08E97-68C3-7C76-DEA7-F1E2B1D241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603" y="4577437"/>
                  <a:ext cx="34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91FFC6-B3D8-CF25-0176-9815BF1239B5}"/>
                    </a:ext>
                  </a:extLst>
                </p14:cNvPr>
                <p14:cNvContentPartPr/>
                <p14:nvPr/>
              </p14:nvContentPartPr>
              <p14:xfrm>
                <a:off x="597803" y="4703437"/>
                <a:ext cx="130320" cy="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91FFC6-B3D8-CF25-0176-9815BF1239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1683" y="4697317"/>
                  <a:ext cx="142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557660-3543-0537-A10F-AD655A8EDF2A}"/>
                    </a:ext>
                  </a:extLst>
                </p14:cNvPr>
                <p14:cNvContentPartPr/>
                <p14:nvPr/>
              </p14:nvContentPartPr>
              <p14:xfrm>
                <a:off x="797243" y="4668877"/>
                <a:ext cx="149040" cy="11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557660-3543-0537-A10F-AD655A8EDF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1123" y="4662757"/>
                  <a:ext cx="16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21846F-D2B4-8FDD-F488-35DEC0EC4D9A}"/>
                    </a:ext>
                  </a:extLst>
                </p14:cNvPr>
                <p14:cNvContentPartPr/>
                <p14:nvPr/>
              </p14:nvContentPartPr>
              <p14:xfrm>
                <a:off x="981203" y="4676797"/>
                <a:ext cx="102600" cy="13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1846F-D2B4-8FDD-F488-35DEC0EC4D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5083" y="4670677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313765" y="1577788"/>
            <a:ext cx="11609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703" y="5071202"/>
            <a:ext cx="2974117" cy="913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77855" y="4638631"/>
            <a:ext cx="2036421" cy="1800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1" y="2469742"/>
            <a:ext cx="2915505" cy="145775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3382952" y="2465821"/>
            <a:ext cx="1993620" cy="1807766"/>
            <a:chOff x="9823905" y="1856762"/>
            <a:chExt cx="1993620" cy="1807766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210745" y="1856762"/>
              <a:ext cx="1219941" cy="124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9823905" y="3099300"/>
              <a:ext cx="1993620" cy="5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A306073B-68D9-4CD3-4EE5-4B6F6ABF4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379685"/>
            <a:ext cx="10113818" cy="52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Height_Inches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Activity_Level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Weight_Goal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Carb_Count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341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2024-11-25T02:24:16Z</dcterms:modified>
</cp:coreProperties>
</file>