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E4618-A39A-9FA0-D404-A7E776DAF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3BBAC7-194F-8FC7-A484-0B70109A5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841603-AE48-B20C-211A-DC9D7D80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634FD2-F572-7E59-EA8B-A862C6E7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3FB467-E75C-C94A-03DE-E0DCAFEA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4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46EE3-9831-2814-8024-E20EA9A8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DD6C96-9045-83D4-A00B-9CD642CAE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E6D7F8-8BCD-B07E-328B-99147F4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F746B-E1E8-D9CD-8F10-0AD77063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B62C38-1BE8-BD55-A720-ED40ABBC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21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56FC89-060D-F589-F2AA-C0DF251E0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AA98D1-AD76-04AB-1313-2FDE082AE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889D82-FEFB-1C15-909B-AC26EB09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F19BA-8A43-B8AD-7CA6-3FD00C1A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71B5B5-05CE-C03B-F340-C63A2103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5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DF05-A4DC-8E31-0E9E-47D95615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943294-D76D-1C03-7876-264E21C5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F5313F-2597-6461-3C14-63CA1ACC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A3A27-F416-EB52-1434-291E783A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9BAE9F-4176-AFE9-6818-4F972E12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9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7F309-E739-AC79-7F96-8E1C1C1D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C356A1-7155-A6F7-9925-F03CD74D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B7119-A6FA-B019-E91C-7D5C772A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8A64A-9B13-5F5F-B57A-48C6F955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561E0D-A009-20E4-6EF2-D21A2476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75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5CCA-6238-B77B-F92E-5F4A78D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E451CB-2F39-57B2-93F2-6D85662F3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727AEC-63EC-81C6-A2B9-FAF2CD71D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43C26D-8EE9-FACC-A0DE-E6B20E30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054C6B-1BF8-1E8C-03D5-F595B135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843483-A137-B95D-A961-3FA386B5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7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5827B-0861-8B09-037F-E89EE482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3C2ED5-FF54-A572-2616-534E17E2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E0B86D-1286-0516-6144-4CDB6392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82C55B-7ECB-3017-BD27-D2103D267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689F024-FEE4-4335-A718-2B295DEA4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BBE66B1-C693-BA87-7D17-B4C96785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AA9ABF-6B4A-ED79-BD7F-76D13FE7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9ADF07-1313-FBAF-9707-AC0DAB49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09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FEC8C-E5CB-3590-BF11-ED69A996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187F04-3F1D-0AF4-069B-F84C60A8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B3DE02-74D6-2A88-C1D0-F86C6085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8A370E-788E-06D6-5EFB-A344E1C4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4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BBFA16-43EB-9D0D-7C7D-CC0BEFFE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60124E-AFFF-B766-ECF0-6CDBFEA0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944A0A-4430-1CB4-3496-1950D03C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28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EEE04-1863-C5D4-E23A-3BBB1989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0E8F1-FA7E-67E3-B92D-0AFD29CE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F642F0-EB25-D967-299A-21090ACC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0844AD-CD84-A88C-F73A-4AF7440B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E11DFD-3AE8-635F-83D3-D6929B95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C6BB8-10DB-FE84-E8FD-2842DF4F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0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97EA6-1155-CC1A-EEF6-6D05D700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774808-7B7B-FA58-08CD-F5761AAC5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BDC1B-CD83-CA60-ED61-46D7CABA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0D8228-1F7C-A5E2-7C8F-DB64D780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0E9665-1878-21B7-945F-622F97D9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2EAF82-F249-E18E-3095-D3C7EDE4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3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5E5460-23E5-477C-AFA2-84608303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63E4E0-0544-C344-DB01-65C123F4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9131D-CD9C-E826-15A9-9159224A3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023E7-DF09-4E0D-A30B-EFE68CACA9E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D361F-8CC6-1E18-3FA4-66BE3B14C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EF9874-2F8B-A8C5-CEBC-A8CB1CAF9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40CDF-7E66-4179-8483-C81ECE07C6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93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B8B1A-0220-69D3-9257-9606A743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ispirato a quello di Arduino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D9E0AB-C4F0-38D6-7589-8C1FEA216256}"/>
              </a:ext>
            </a:extLst>
          </p:cNvPr>
          <p:cNvSpPr txBox="1"/>
          <p:nvPr/>
        </p:nvSpPr>
        <p:spPr>
          <a:xfrm>
            <a:off x="638174" y="2228850"/>
            <a:ext cx="7800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Sito Arduino: </a:t>
            </a:r>
            <a:r>
              <a:rPr lang="it-IT" sz="2400" dirty="0">
                <a:hlinkClick r:id="rId2"/>
              </a:rPr>
              <a:t>www.arduino.cc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Di seguito immagini del sito di Arduino originale</a:t>
            </a:r>
          </a:p>
          <a:p>
            <a:r>
              <a:rPr lang="it-IT" sz="2400" dirty="0"/>
              <a:t>Mattia Cilio 1000035150 Ing. Informatica 23/24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13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1F1F-022A-6E68-A404-2390FA2FF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3C068E-19AE-EADE-ADA1-A1B2F8578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DB2BC9-C62E-43D5-22DF-B503662E5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2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188B39C-2DDA-C9B8-76E0-AA6FB7286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A80613-3090-1015-AD17-9B3E86BB9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Segnaposto contenuto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23F831D1-B80B-57AB-A511-929E708CD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8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Sito ispirato a quello di Arduino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ispirato a quello di Arduino</dc:title>
  <dc:creator>MATTIA CILIO</dc:creator>
  <cp:lastModifiedBy>MATTIA CILIO</cp:lastModifiedBy>
  <cp:revision>1</cp:revision>
  <dcterms:created xsi:type="dcterms:W3CDTF">2024-03-24T16:57:10Z</dcterms:created>
  <dcterms:modified xsi:type="dcterms:W3CDTF">2024-03-24T17:07:57Z</dcterms:modified>
</cp:coreProperties>
</file>