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sldIdLst>
    <p:sldId id="295" r:id="rId2"/>
    <p:sldId id="294" r:id="rId3"/>
    <p:sldId id="292" r:id="rId4"/>
    <p:sldId id="437" r:id="rId5"/>
    <p:sldId id="438" r:id="rId6"/>
    <p:sldId id="439" r:id="rId7"/>
    <p:sldId id="440" r:id="rId8"/>
    <p:sldId id="43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4/2/2018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4/2/2018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49" y="4648200"/>
            <a:ext cx="3593651" cy="1980952"/>
          </a:xfrm>
          <a:prstGeom prst="rect">
            <a:avLst/>
          </a:prstGeom>
        </p:spPr>
      </p:pic>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438400"/>
            <a:ext cx="794298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24292E"/>
                </a:solidFill>
                <a:effectLst/>
                <a:ea typeface="-apple-system"/>
              </a:rPr>
              <a:t>Many of the cases where programmers use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null</a:t>
            </a:r>
            <a:r>
              <a:rPr kumimoji="0" lang="zh-CN" altLang="zh-CN" sz="1600" b="0" i="0" u="none" strike="noStrike" cap="none" normalizeH="0" baseline="0" dirty="0" smtClean="0">
                <a:ln>
                  <a:noFill/>
                </a:ln>
                <a:solidFill>
                  <a:srgbClr val="24292E"/>
                </a:solidFill>
                <a:effectLst/>
                <a:ea typeface="-apple-system"/>
              </a:rPr>
              <a:t> is to indicate some sort of absence: perhaps where there might have been a value, there is none, or one could not be found. For example,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Map.get</a:t>
            </a:r>
            <a:r>
              <a:rPr kumimoji="0" lang="zh-CN" altLang="zh-CN" sz="1600" b="0" i="0" u="none" strike="noStrike" cap="none" normalizeH="0" baseline="0" dirty="0" smtClean="0">
                <a:ln>
                  <a:noFill/>
                </a:ln>
                <a:solidFill>
                  <a:srgbClr val="24292E"/>
                </a:solidFill>
                <a:effectLst/>
                <a:ea typeface="-apple-system"/>
              </a:rPr>
              <a:t> returns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null</a:t>
            </a:r>
            <a:r>
              <a:rPr kumimoji="0" lang="zh-CN" altLang="zh-CN" sz="1600" b="0" i="0" u="none" strike="noStrike" cap="none" normalizeH="0" baseline="0" dirty="0" smtClean="0">
                <a:ln>
                  <a:noFill/>
                </a:ln>
                <a:solidFill>
                  <a:srgbClr val="24292E"/>
                </a:solidFill>
                <a:effectLst/>
                <a:ea typeface="-apple-system"/>
              </a:rPr>
              <a:t> when no value is found for a key.</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Optional&lt;T&gt;</a:t>
            </a:r>
            <a:r>
              <a:rPr kumimoji="0" lang="zh-CN" altLang="zh-CN" sz="1600" b="0" i="0" u="none" strike="noStrike" cap="none" normalizeH="0" baseline="0" dirty="0" smtClean="0">
                <a:ln>
                  <a:noFill/>
                </a:ln>
                <a:solidFill>
                  <a:srgbClr val="24292E"/>
                </a:solidFill>
                <a:effectLst/>
                <a:ea typeface="-apple-system"/>
              </a:rPr>
              <a:t> is a way of replacing a nullable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T</a:t>
            </a:r>
            <a:r>
              <a:rPr kumimoji="0" lang="zh-CN" altLang="zh-CN" sz="1600" b="0" i="0" u="none" strike="noStrike" cap="none" normalizeH="0" baseline="0" dirty="0" smtClean="0">
                <a:ln>
                  <a:noFill/>
                </a:ln>
                <a:solidFill>
                  <a:srgbClr val="24292E"/>
                </a:solidFill>
                <a:effectLst/>
                <a:ea typeface="-apple-system"/>
              </a:rPr>
              <a:t> reference with a non-null value. An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Optional</a:t>
            </a:r>
            <a:r>
              <a:rPr kumimoji="0" lang="zh-CN" altLang="zh-CN" sz="1600" b="0" i="0" u="none" strike="noStrike" cap="none" normalizeH="0" baseline="0" dirty="0" smtClean="0">
                <a:ln>
                  <a:noFill/>
                </a:ln>
                <a:solidFill>
                  <a:srgbClr val="24292E"/>
                </a:solidFill>
                <a:effectLst/>
                <a:ea typeface="-apple-system"/>
              </a:rPr>
              <a:t> may either contain a non-null </a:t>
            </a:r>
            <a:r>
              <a:rPr kumimoji="0" lang="zh-CN" altLang="zh-CN" sz="1600" b="0" i="0" u="none" strike="noStrike" cap="none" normalizeH="0" baseline="0" dirty="0" smtClean="0">
                <a:ln>
                  <a:noFill/>
                </a:ln>
                <a:solidFill>
                  <a:srgbClr val="24292E"/>
                </a:solidFill>
                <a:effectLst/>
                <a:latin typeface="Arial Unicode MS" panose="020B0604020202020204" pitchFamily="34" charset="-122"/>
                <a:ea typeface="SFMono-Regular"/>
              </a:rPr>
              <a:t>T</a:t>
            </a:r>
            <a:r>
              <a:rPr kumimoji="0" lang="zh-CN" altLang="zh-CN" sz="1600" b="0" i="0" u="none" strike="noStrike" cap="none" normalizeH="0" baseline="0" dirty="0" smtClean="0">
                <a:ln>
                  <a:noFill/>
                </a:ln>
                <a:solidFill>
                  <a:srgbClr val="24292E"/>
                </a:solidFill>
                <a:effectLst/>
                <a:ea typeface="-apple-system"/>
              </a:rPr>
              <a:t> reference (in which case we say the reference is "present"), or it may contain nothing (in which case we say the reference is "absent"). It is never said to "contain null."</a:t>
            </a:r>
            <a:endParaRPr kumimoji="0" lang="zh-CN" altLang="zh-CN"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gridCol w="4604474"/>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gridCol w="5002263"/>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13" y="4648200"/>
            <a:ext cx="3593651" cy="1980952"/>
          </a:xfrm>
          <a:prstGeom prst="rect">
            <a:avLst/>
          </a:prstGeom>
        </p:spPr>
      </p:pic>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27501</TotalTime>
  <Words>270</Words>
  <Application>Microsoft Office PowerPoint</Application>
  <PresentationFormat>全屏显示(4:3)</PresentationFormat>
  <Paragraphs>43</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-apple-system</vt:lpstr>
      <vt:lpstr>Arial Unicode MS</vt:lpstr>
      <vt:lpstr>SFMono-Regular</vt: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390</cp:revision>
  <dcterms:created xsi:type="dcterms:W3CDTF">2006-08-16T00:00:00Z</dcterms:created>
  <dcterms:modified xsi:type="dcterms:W3CDTF">2018-04-02T13:23:45Z</dcterms:modified>
</cp:coreProperties>
</file>