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sldIdLst>
    <p:sldId id="295" r:id="rId2"/>
    <p:sldId id="294" r:id="rId3"/>
    <p:sldId id="292" r:id="rId4"/>
    <p:sldId id="43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996633"/>
    <a:srgbClr val="CCFF99"/>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9447" autoAdjust="0"/>
  </p:normalViewPr>
  <p:slideViewPr>
    <p:cSldViewPr>
      <p:cViewPr varScale="1">
        <p:scale>
          <a:sx n="63" d="100"/>
          <a:sy n="63" d="100"/>
        </p:scale>
        <p:origin x="1848"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81F36-8AE1-45AB-BDEC-C19947B6995C}" type="datetimeFigureOut">
              <a:rPr lang="en-US" smtClean="0"/>
              <a:t>3/26/2018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85EF6-08E5-4B36-A643-40CDE3759C37}" type="slidenum">
              <a:rPr lang="en-US" smtClean="0"/>
              <a:t>‹#›</a:t>
            </a:fld>
            <a:endParaRPr lang="en-US"/>
          </a:p>
        </p:txBody>
      </p:sp>
    </p:spTree>
    <p:extLst>
      <p:ext uri="{BB962C8B-B14F-4D97-AF65-F5344CB8AC3E}">
        <p14:creationId xmlns:p14="http://schemas.microsoft.com/office/powerpoint/2010/main" val="210429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3863"/>
            <a:ext cx="91455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1"/>
          <p:cNvSpPr txBox="1">
            <a:spLocks noChangeArrowheads="1"/>
          </p:cNvSpPr>
          <p:nvPr/>
        </p:nvSpPr>
        <p:spPr bwMode="auto">
          <a:xfrm>
            <a:off x="609600" y="6497638"/>
            <a:ext cx="7924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lnSpc>
                <a:spcPct val="110000"/>
              </a:lnSpc>
              <a:defRPr/>
            </a:pPr>
            <a:r>
              <a:rPr lang="en-US" sz="700" dirty="0" smtClean="0">
                <a:solidFill>
                  <a:srgbClr val="333333"/>
                </a:solidFill>
                <a:latin typeface="Arial" charset="0"/>
              </a:rPr>
              <a:t>This document contains proprietary information about Kingland Systems Corporation ("KSC") and is the property of KSC.  It is not to be disclosed, in whole or in part, to third parties without the express written authorization of KSC.  It shall not be duplicated, in whole or in part, for any purpose whatsoever.  This document shall be returned to KSC upon its request. </a:t>
            </a:r>
          </a:p>
        </p:txBody>
      </p:sp>
      <p:pic>
        <p:nvPicPr>
          <p:cNvPr id="6" name="Picture 24" descr="kingland_large copy.tif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136650"/>
            <a:ext cx="447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342900" y="2057400"/>
            <a:ext cx="8458200" cy="1447800"/>
          </a:xfrm>
        </p:spPr>
        <p:txBody>
          <a:bodyPr/>
          <a:lstStyle>
            <a:lvl1pPr algn="ctr">
              <a:lnSpc>
                <a:spcPct val="85000"/>
              </a:lnSpc>
              <a:defRPr sz="3600" b="0">
                <a:solidFill>
                  <a:srgbClr val="1C3F94"/>
                </a:solidFill>
              </a:defRPr>
            </a:lvl1pPr>
          </a:lstStyle>
          <a:p>
            <a:r>
              <a:rPr lang="en-US" smtClean="0"/>
              <a:t>Click to edit Master title style</a:t>
            </a:r>
            <a:endParaRPr lang="en-US"/>
          </a:p>
        </p:txBody>
      </p:sp>
      <p:sp>
        <p:nvSpPr>
          <p:cNvPr id="12292" name="Rectangle 4"/>
          <p:cNvSpPr>
            <a:spLocks noGrp="1" noChangeArrowheads="1"/>
          </p:cNvSpPr>
          <p:nvPr>
            <p:ph type="subTitle" idx="1"/>
          </p:nvPr>
        </p:nvSpPr>
        <p:spPr>
          <a:xfrm>
            <a:off x="1371600" y="4495800"/>
            <a:ext cx="6400800" cy="533400"/>
          </a:xfrm>
        </p:spPr>
        <p:txBody>
          <a:bodyPr/>
          <a:lstStyle>
            <a:lvl1pPr marL="0" indent="0" algn="ctr">
              <a:spcBef>
                <a:spcPct val="0"/>
              </a:spcBef>
              <a:buFont typeface="Times"/>
              <a:buNone/>
              <a:defRPr sz="1800" b="0">
                <a:solidFill>
                  <a:srgbClr val="999999"/>
                </a:solidFill>
              </a:defRPr>
            </a:lvl1pPr>
          </a:lstStyle>
          <a:p>
            <a:r>
              <a:rPr lang="en-US" smtClean="0"/>
              <a:t>Click to edit Master subtitle style</a:t>
            </a:r>
            <a:endParaRPr lang="en-US"/>
          </a:p>
        </p:txBody>
      </p:sp>
    </p:spTree>
    <p:extLst>
      <p:ext uri="{BB962C8B-B14F-4D97-AF65-F5344CB8AC3E}">
        <p14:creationId xmlns:p14="http://schemas.microsoft.com/office/powerpoint/2010/main" val="126640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3/26/2018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750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381000"/>
            <a:ext cx="208597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81000"/>
            <a:ext cx="61102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3/26/2018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54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8463" y="381000"/>
            <a:ext cx="8348662" cy="838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39738" y="1219200"/>
            <a:ext cx="4057650" cy="4648200"/>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49788" y="1219200"/>
            <a:ext cx="40576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3/26/2018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46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3/26/2018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277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7"/>
          <p:cNvGrpSpPr>
            <a:grpSpLocks/>
          </p:cNvGrpSpPr>
          <p:nvPr/>
        </p:nvGrpSpPr>
        <p:grpSpPr bwMode="auto">
          <a:xfrm>
            <a:off x="0" y="0"/>
            <a:ext cx="9145588" cy="6858000"/>
            <a:chOff x="0" y="0"/>
            <a:chExt cx="5761" cy="4320"/>
          </a:xfrm>
        </p:grpSpPr>
        <p:sp>
          <p:nvSpPr>
            <p:cNvPr id="5" name="Rectangle 10"/>
            <p:cNvSpPr>
              <a:spLocks noChangeArrowheads="1"/>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endParaRPr lang="en-US" altLang="en-US"/>
            </a:p>
          </p:txBody>
        </p:sp>
        <p:pic>
          <p:nvPicPr>
            <p:cNvPr id="6" name="Picture 16"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7"/>
              <a:ext cx="5761"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p:cNvGrpSpPr>
              <a:grpSpLocks/>
            </p:cNvGrpSpPr>
            <p:nvPr/>
          </p:nvGrpSpPr>
          <p:grpSpPr bwMode="auto">
            <a:xfrm>
              <a:off x="0" y="86"/>
              <a:ext cx="5616" cy="346"/>
              <a:chOff x="0" y="528"/>
              <a:chExt cx="5616" cy="346"/>
            </a:xfrm>
          </p:grpSpPr>
          <p:pic>
            <p:nvPicPr>
              <p:cNvPr id="8" name="Picture 13" descr="tmp1.jpg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
                <a:ext cx="56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tmp2.jpg                                                       00220615&#10;Mike’s Mac HD                  C0DFF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8"/>
                <a:ext cx="12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itle 1"/>
          <p:cNvSpPr>
            <a:spLocks noGrp="1"/>
          </p:cNvSpPr>
          <p:nvPr>
            <p:ph type="title"/>
          </p:nvPr>
        </p:nvSpPr>
        <p:spPr>
          <a:xfrm>
            <a:off x="722313" y="3505200"/>
            <a:ext cx="7772400" cy="1362075"/>
          </a:xfrm>
        </p:spPr>
        <p:txBody>
          <a:bodyPr anchor="t"/>
          <a:lstStyle>
            <a:lvl1pPr algn="ctr">
              <a:defRPr lang="en-US" sz="2000" b="0" kern="1200" dirty="0">
                <a:solidFill>
                  <a:srgbClr val="808080"/>
                </a:solidFill>
                <a:latin typeface="Arial"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1752600"/>
            <a:ext cx="7772400" cy="1500187"/>
          </a:xfrm>
        </p:spPr>
        <p:txBody>
          <a:bodyPr anchor="b"/>
          <a:lstStyle>
            <a:lvl1pPr marL="0" indent="0" algn="ctr">
              <a:buNone/>
              <a:defRPr lang="en-US" sz="4800" b="0" kern="1200" dirty="0" smtClean="0">
                <a:solidFill>
                  <a:srgbClr val="004FA2"/>
                </a:solidFill>
                <a:latin typeface="Arial" charset="0"/>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0" name="Rectangle 4"/>
          <p:cNvSpPr>
            <a:spLocks noGrp="1" noChangeArrowheads="1"/>
          </p:cNvSpPr>
          <p:nvPr>
            <p:ph type="dt" sz="half" idx="10"/>
          </p:nvPr>
        </p:nvSpPr>
        <p:spPr/>
        <p:txBody>
          <a:bodyPr/>
          <a:lstStyle>
            <a:lvl1pPr>
              <a:defRPr/>
            </a:lvl1pPr>
          </a:lstStyle>
          <a:p>
            <a:fld id="{1D8BD707-D9CF-40AE-B4C6-C98DA3205C09}" type="datetimeFigureOut">
              <a:rPr lang="en-US" smtClean="0"/>
              <a:pPr/>
              <a:t>3/26/2018</a:t>
            </a:fld>
            <a:endParaRPr lang="en-US"/>
          </a:p>
        </p:txBody>
      </p:sp>
      <p:sp>
        <p:nvSpPr>
          <p:cNvPr id="11" name="Rectangle 5"/>
          <p:cNvSpPr>
            <a:spLocks noGrp="1" noChangeArrowheads="1"/>
          </p:cNvSpPr>
          <p:nvPr>
            <p:ph type="ftr" sz="quarter" idx="11"/>
          </p:nvPr>
        </p:nvSpPr>
        <p:spPr/>
        <p:txBody>
          <a:bodyPr/>
          <a:lstStyle>
            <a:lvl1pPr>
              <a:defRPr/>
            </a:lvl1pPr>
          </a:lstStyle>
          <a:p>
            <a:endParaRPr lang="en-US"/>
          </a:p>
        </p:txBody>
      </p:sp>
      <p:sp>
        <p:nvSpPr>
          <p:cNvPr id="12"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020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73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3/26/2018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020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3/26/2018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8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3/26/2018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468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3/26/2018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60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3/26/2018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06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3/26/2018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95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kingland_small.tif                                             00220615&#10;Mike’s Mac HD                  C0DFF2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8" y="6094413"/>
            <a:ext cx="18764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8463" y="381000"/>
            <a:ext cx="8348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39738" y="1219200"/>
            <a:ext cx="82677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228600" y="66135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fld id="{1D8BD707-D9CF-40AE-B4C6-C98DA3205C09}" type="datetimeFigureOut">
              <a:rPr lang="en-US" smtClean="0"/>
              <a:pPr/>
              <a:t>3/26/2018</a:t>
            </a:fld>
            <a:endParaRPr lang="en-US"/>
          </a:p>
        </p:txBody>
      </p:sp>
      <p:sp>
        <p:nvSpPr>
          <p:cNvPr id="1029" name="Rectangle 5"/>
          <p:cNvSpPr>
            <a:spLocks noGrp="1" noChangeArrowheads="1"/>
          </p:cNvSpPr>
          <p:nvPr>
            <p:ph type="ftr" sz="quarter" idx="3"/>
          </p:nvPr>
        </p:nvSpPr>
        <p:spPr bwMode="auto">
          <a:xfrm>
            <a:off x="2209800" y="6613525"/>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endParaRPr lang="en-US"/>
          </a:p>
        </p:txBody>
      </p:sp>
      <p:sp>
        <p:nvSpPr>
          <p:cNvPr id="1030" name="Rectangle 6"/>
          <p:cNvSpPr>
            <a:spLocks noGrp="1" noChangeArrowheads="1"/>
          </p:cNvSpPr>
          <p:nvPr>
            <p:ph type="sldNum" sz="quarter" idx="4"/>
          </p:nvPr>
        </p:nvSpPr>
        <p:spPr bwMode="auto">
          <a:xfrm>
            <a:off x="8108950" y="6124575"/>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999999"/>
                </a:solidFill>
                <a:latin typeface="Arial" pitchFamily="34" charset="0"/>
              </a:defRPr>
            </a:lvl1pPr>
          </a:lstStyle>
          <a:p>
            <a:fld id="{B6F15528-21DE-4FAA-801E-634DDDAF4B2B}" type="slidenum">
              <a:rPr lang="en-US" smtClean="0"/>
              <a:pPr/>
              <a:t>‹#›</a:t>
            </a:fld>
            <a:endParaRPr lang="en-US"/>
          </a:p>
        </p:txBody>
      </p:sp>
      <p:pic>
        <p:nvPicPr>
          <p:cNvPr id="1032" name="Picture 11" descr="tmp1.jpg                                                       00220615&#10;Mike’s Mac HD                  C0DFF2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473825"/>
            <a:ext cx="89154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3"/>
          <p:cNvSpPr>
            <a:spLocks noChangeShapeType="1"/>
          </p:cNvSpPr>
          <p:nvPr/>
        </p:nvSpPr>
        <p:spPr bwMode="auto">
          <a:xfrm>
            <a:off x="247650" y="304800"/>
            <a:ext cx="8647113" cy="0"/>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spcBef>
          <a:spcPct val="0"/>
        </a:spcBef>
        <a:spcAft>
          <a:spcPct val="0"/>
        </a:spcAft>
        <a:defRPr sz="3400" b="1">
          <a:solidFill>
            <a:srgbClr val="1C3F95"/>
          </a:solidFill>
          <a:latin typeface="+mj-lt"/>
          <a:ea typeface="+mj-ea"/>
          <a:cs typeface="+mj-cs"/>
        </a:defRPr>
      </a:lvl1pPr>
      <a:lvl2pPr algn="l" rtl="0" eaLnBrk="1" fontAlgn="base" hangingPunct="1">
        <a:spcBef>
          <a:spcPct val="0"/>
        </a:spcBef>
        <a:spcAft>
          <a:spcPct val="0"/>
        </a:spcAft>
        <a:defRPr sz="3400" b="1">
          <a:solidFill>
            <a:srgbClr val="1C3F95"/>
          </a:solidFill>
          <a:latin typeface="Arial" charset="0"/>
        </a:defRPr>
      </a:lvl2pPr>
      <a:lvl3pPr algn="l" rtl="0" eaLnBrk="1" fontAlgn="base" hangingPunct="1">
        <a:spcBef>
          <a:spcPct val="0"/>
        </a:spcBef>
        <a:spcAft>
          <a:spcPct val="0"/>
        </a:spcAft>
        <a:defRPr sz="3400" b="1">
          <a:solidFill>
            <a:srgbClr val="1C3F95"/>
          </a:solidFill>
          <a:latin typeface="Arial" charset="0"/>
        </a:defRPr>
      </a:lvl3pPr>
      <a:lvl4pPr algn="l" rtl="0" eaLnBrk="1" fontAlgn="base" hangingPunct="1">
        <a:spcBef>
          <a:spcPct val="0"/>
        </a:spcBef>
        <a:spcAft>
          <a:spcPct val="0"/>
        </a:spcAft>
        <a:defRPr sz="3400" b="1">
          <a:solidFill>
            <a:srgbClr val="1C3F95"/>
          </a:solidFill>
          <a:latin typeface="Arial" charset="0"/>
        </a:defRPr>
      </a:lvl4pPr>
      <a:lvl5pPr algn="l" rtl="0" eaLnBrk="1" fontAlgn="base" hangingPunct="1">
        <a:spcBef>
          <a:spcPct val="0"/>
        </a:spcBef>
        <a:spcAft>
          <a:spcPct val="0"/>
        </a:spcAft>
        <a:defRPr sz="3400" b="1">
          <a:solidFill>
            <a:srgbClr val="1C3F95"/>
          </a:solidFill>
          <a:latin typeface="Arial" charset="0"/>
        </a:defRPr>
      </a:lvl5pPr>
      <a:lvl6pPr marL="457200" algn="l" rtl="0" eaLnBrk="1" fontAlgn="base" hangingPunct="1">
        <a:spcBef>
          <a:spcPct val="0"/>
        </a:spcBef>
        <a:spcAft>
          <a:spcPct val="0"/>
        </a:spcAft>
        <a:defRPr sz="3400" b="1">
          <a:solidFill>
            <a:srgbClr val="1C3F95"/>
          </a:solidFill>
          <a:latin typeface="Arial" charset="0"/>
        </a:defRPr>
      </a:lvl6pPr>
      <a:lvl7pPr marL="914400" algn="l" rtl="0" eaLnBrk="1" fontAlgn="base" hangingPunct="1">
        <a:spcBef>
          <a:spcPct val="0"/>
        </a:spcBef>
        <a:spcAft>
          <a:spcPct val="0"/>
        </a:spcAft>
        <a:defRPr sz="3400" b="1">
          <a:solidFill>
            <a:srgbClr val="1C3F95"/>
          </a:solidFill>
          <a:latin typeface="Arial" charset="0"/>
        </a:defRPr>
      </a:lvl7pPr>
      <a:lvl8pPr marL="1371600" algn="l" rtl="0" eaLnBrk="1" fontAlgn="base" hangingPunct="1">
        <a:spcBef>
          <a:spcPct val="0"/>
        </a:spcBef>
        <a:spcAft>
          <a:spcPct val="0"/>
        </a:spcAft>
        <a:defRPr sz="3400" b="1">
          <a:solidFill>
            <a:srgbClr val="1C3F95"/>
          </a:solidFill>
          <a:latin typeface="Arial" charset="0"/>
        </a:defRPr>
      </a:lvl8pPr>
      <a:lvl9pPr marL="1828800" algn="l" rtl="0" eaLnBrk="1" fontAlgn="base" hangingPunct="1">
        <a:spcBef>
          <a:spcPct val="0"/>
        </a:spcBef>
        <a:spcAft>
          <a:spcPct val="0"/>
        </a:spcAft>
        <a:defRPr sz="3400" b="1">
          <a:solidFill>
            <a:srgbClr val="1C3F95"/>
          </a:solidFill>
          <a:latin typeface="Arial" charset="0"/>
        </a:defRPr>
      </a:lvl9pPr>
    </p:titleStyle>
    <p:bodyStyle>
      <a:lvl1pPr marL="173038" indent="-173038" algn="l" rtl="0" eaLnBrk="1" fontAlgn="base" hangingPunct="1">
        <a:lnSpc>
          <a:spcPct val="90000"/>
        </a:lnSpc>
        <a:spcBef>
          <a:spcPct val="40000"/>
        </a:spcBef>
        <a:spcAft>
          <a:spcPct val="0"/>
        </a:spcAft>
        <a:buClr>
          <a:srgbClr val="1C3F95"/>
        </a:buClr>
        <a:buFont typeface="Times"/>
        <a:buChar char="•"/>
        <a:defRPr sz="2000" b="1">
          <a:solidFill>
            <a:srgbClr val="4C4C4C"/>
          </a:solidFill>
          <a:latin typeface="+mn-lt"/>
          <a:ea typeface="+mn-ea"/>
          <a:cs typeface="+mn-cs"/>
        </a:defRPr>
      </a:lvl1pPr>
      <a:lvl2pPr marL="630238" indent="-173038" algn="l" rtl="0" eaLnBrk="1" fontAlgn="base" hangingPunct="1">
        <a:lnSpc>
          <a:spcPct val="90000"/>
        </a:lnSpc>
        <a:spcBef>
          <a:spcPct val="40000"/>
        </a:spcBef>
        <a:spcAft>
          <a:spcPct val="0"/>
        </a:spcAft>
        <a:buClr>
          <a:srgbClr val="B3B3B3"/>
        </a:buClr>
        <a:buFont typeface="Times"/>
        <a:buChar char="•"/>
        <a:defRPr sz="2000">
          <a:solidFill>
            <a:srgbClr val="4C4C4C"/>
          </a:solidFill>
          <a:latin typeface="+mn-lt"/>
        </a:defRPr>
      </a:lvl2pPr>
      <a:lvl3pPr marL="1087438" indent="-173038"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3pPr>
      <a:lvl4pPr marL="1539875" indent="-168275"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4pPr>
      <a:lvl5pPr marL="20002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5pPr>
      <a:lvl6pPr marL="24574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6pPr>
      <a:lvl7pPr marL="29146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7pPr>
      <a:lvl8pPr marL="33718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8pPr>
      <a:lvl9pPr marL="38290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304800" y="2286000"/>
            <a:ext cx="8458200" cy="1447800"/>
          </a:xfrm>
        </p:spPr>
        <p:txBody>
          <a:bodyPr/>
          <a:lstStyle/>
          <a:p>
            <a:pPr eaLnBrk="1" hangingPunct="1"/>
            <a:r>
              <a:rPr lang="en-US" altLang="en-US" dirty="0" smtClean="0"/>
              <a:t>G</a:t>
            </a:r>
            <a:r>
              <a:rPr lang="en-US" altLang="zh-CN" dirty="0" smtClean="0"/>
              <a:t>uava</a:t>
            </a:r>
            <a:endParaRPr lang="en-US" altLang="en-US" dirty="0" smtClean="0"/>
          </a:p>
        </p:txBody>
      </p:sp>
      <p:sp>
        <p:nvSpPr>
          <p:cNvPr id="4099" name="Rectangle 6"/>
          <p:cNvSpPr>
            <a:spLocks noGrp="1" noChangeArrowheads="1"/>
          </p:cNvSpPr>
          <p:nvPr>
            <p:ph type="subTitle" idx="1"/>
          </p:nvPr>
        </p:nvSpPr>
        <p:spPr>
          <a:xfrm>
            <a:off x="1371600" y="3962400"/>
            <a:ext cx="6400800" cy="533400"/>
          </a:xfrm>
        </p:spPr>
        <p:txBody>
          <a:bodyPr/>
          <a:lstStyle/>
          <a:p>
            <a:pPr eaLnBrk="1" hangingPunct="1"/>
            <a:r>
              <a:rPr lang="en-US" altLang="en-US" dirty="0" smtClean="0"/>
              <a:t>May</a:t>
            </a:r>
            <a:r>
              <a:rPr lang="en-US" altLang="en-US" dirty="0" smtClean="0"/>
              <a:t>. </a:t>
            </a:r>
            <a:r>
              <a:rPr lang="en-US" altLang="en-US" dirty="0" smtClean="0"/>
              <a:t>14</a:t>
            </a:r>
            <a:r>
              <a:rPr lang="en-US" altLang="en-US" baseline="30000" dirty="0" smtClean="0"/>
              <a:t>th</a:t>
            </a:r>
            <a:r>
              <a:rPr lang="en-US" altLang="en-US" dirty="0" smtClean="0"/>
              <a:t> , </a:t>
            </a:r>
            <a:r>
              <a:rPr lang="en-US" altLang="en-US" dirty="0" smtClean="0"/>
              <a:t>2018</a:t>
            </a:r>
            <a:endParaRPr lang="en-US" altLang="en-US" dirty="0" smtClean="0"/>
          </a:p>
        </p:txBody>
      </p:sp>
    </p:spTree>
    <p:extLst>
      <p:ext uri="{BB962C8B-B14F-4D97-AF65-F5344CB8AC3E}">
        <p14:creationId xmlns:p14="http://schemas.microsoft.com/office/powerpoint/2010/main" val="1901109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620000" cy="3416320"/>
          </a:xfrm>
          <a:prstGeom prst="rect">
            <a:avLst/>
          </a:prstGeom>
          <a:noFill/>
        </p:spPr>
        <p:txBody>
          <a:bodyPr wrap="square" rtlCol="0">
            <a:spAutoFit/>
          </a:bodyPr>
          <a:lstStyle/>
          <a:p>
            <a:pPr marL="342900" indent="-342900">
              <a:buAutoNum type="arabicPeriod"/>
            </a:pPr>
            <a:r>
              <a:rPr lang="en-US" sz="2400" dirty="0" smtClean="0"/>
              <a:t>What is Guava</a:t>
            </a:r>
          </a:p>
          <a:p>
            <a:pPr marL="342900" indent="-342900">
              <a:buAutoNum type="arabicPeriod"/>
            </a:pPr>
            <a:endParaRPr lang="en-US" sz="2400" dirty="0" smtClean="0"/>
          </a:p>
          <a:p>
            <a:pPr marL="342900" indent="-342900">
              <a:buAutoNum type="arabicPeriod"/>
            </a:pPr>
            <a:r>
              <a:rPr lang="en-US" sz="2400" dirty="0"/>
              <a:t>Basic </a:t>
            </a:r>
            <a:r>
              <a:rPr lang="en-US" sz="2400" dirty="0" smtClean="0"/>
              <a:t>utilities.</a:t>
            </a:r>
          </a:p>
          <a:p>
            <a:pPr marL="342900" indent="-342900">
              <a:buAutoNum type="arabicPeriod"/>
            </a:pPr>
            <a:endParaRPr lang="en-US" sz="2400" dirty="0" smtClean="0"/>
          </a:p>
          <a:p>
            <a:pPr marL="342900" indent="-342900">
              <a:buFontTx/>
              <a:buAutoNum type="arabicPeriod"/>
            </a:pPr>
            <a:r>
              <a:rPr lang="en-US" sz="2400" dirty="0" smtClean="0"/>
              <a:t>Collections.</a:t>
            </a:r>
          </a:p>
          <a:p>
            <a:pPr marL="342900" indent="-342900">
              <a:buFontTx/>
              <a:buAutoNum type="arabicPeriod"/>
            </a:pPr>
            <a:endParaRPr lang="en-US" sz="2400" dirty="0"/>
          </a:p>
          <a:p>
            <a:pPr marL="342900" indent="-342900">
              <a:buFontTx/>
              <a:buAutoNum type="arabicPeriod"/>
            </a:pPr>
            <a:r>
              <a:rPr lang="en-US" sz="2400" dirty="0" smtClean="0"/>
              <a:t>Caches.</a:t>
            </a:r>
          </a:p>
          <a:p>
            <a:pPr marL="342900" indent="-342900">
              <a:buFontTx/>
              <a:buAutoNum type="arabicPeriod"/>
            </a:pPr>
            <a:r>
              <a:rPr lang="en-US" sz="2400" dirty="0"/>
              <a:t>Strings</a:t>
            </a:r>
          </a:p>
          <a:p>
            <a:pPr marL="342900" indent="-342900">
              <a:buAutoNum type="arabicPeriod"/>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49" y="4648200"/>
            <a:ext cx="3593651" cy="1980952"/>
          </a:xfrm>
          <a:prstGeom prst="rect">
            <a:avLst/>
          </a:prstGeom>
        </p:spPr>
      </p:pic>
    </p:spTree>
    <p:extLst>
      <p:ext uri="{BB962C8B-B14F-4D97-AF65-F5344CB8AC3E}">
        <p14:creationId xmlns:p14="http://schemas.microsoft.com/office/powerpoint/2010/main" val="107290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816" y="990600"/>
            <a:ext cx="762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440092" cy="523220"/>
          </a:xfrm>
          <a:prstGeom prst="rect">
            <a:avLst/>
          </a:prstGeom>
          <a:noFill/>
          <a:ln w="9525">
            <a:noFill/>
            <a:miter lim="800000"/>
            <a:headEnd/>
            <a:tailEnd/>
          </a:ln>
        </p:spPr>
        <p:txBody>
          <a:bodyPr wrap="none" rtlCol="0">
            <a:spAutoFit/>
          </a:bodyPr>
          <a:lstStyle/>
          <a:p>
            <a:r>
              <a:rPr lang="en-US" sz="2800" b="1" dirty="0" smtClean="0"/>
              <a:t>What is </a:t>
            </a:r>
            <a:r>
              <a:rPr lang="en-US" sz="2800" b="1" dirty="0" err="1" smtClean="0"/>
              <a:t>solr</a:t>
            </a:r>
            <a:r>
              <a:rPr lang="en-US" sz="2800" b="1" dirty="0" smtClean="0"/>
              <a:t>?</a:t>
            </a:r>
            <a:endParaRPr lang="en-US" sz="28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4648200"/>
            <a:ext cx="3593651" cy="1980952"/>
          </a:xfrm>
          <a:prstGeom prst="rect">
            <a:avLst/>
          </a:prstGeom>
        </p:spPr>
      </p:pic>
      <p:sp>
        <p:nvSpPr>
          <p:cNvPr id="3" name="TextBox 2"/>
          <p:cNvSpPr txBox="1"/>
          <p:nvPr/>
        </p:nvSpPr>
        <p:spPr bwMode="auto">
          <a:xfrm>
            <a:off x="838200" y="1387697"/>
            <a:ext cx="7028584" cy="1477328"/>
          </a:xfrm>
          <a:prstGeom prst="rect">
            <a:avLst/>
          </a:prstGeom>
          <a:noFill/>
          <a:ln w="9525">
            <a:noFill/>
            <a:miter lim="800000"/>
            <a:headEnd/>
            <a:tailEnd/>
          </a:ln>
        </p:spPr>
        <p:txBody>
          <a:bodyPr wrap="square" rtlCol="0">
            <a:spAutoFit/>
          </a:bodyPr>
          <a:lstStyle/>
          <a:p>
            <a:r>
              <a:rPr lang="en-US" dirty="0" err="1"/>
              <a:t>Solr</a:t>
            </a:r>
            <a:r>
              <a:rPr lang="en-US" dirty="0"/>
              <a:t> is highly reliable, scalable and fault tolerant, providing distributed indexing, replication and load-balanced querying, automated failover and recovery, centralized configuration and more. </a:t>
            </a:r>
            <a:r>
              <a:rPr lang="en-US" dirty="0" err="1"/>
              <a:t>Solr</a:t>
            </a:r>
            <a:r>
              <a:rPr lang="en-US" dirty="0"/>
              <a:t> powers the search and navigation features of many of the world's largest internet sites.</a:t>
            </a:r>
            <a:endParaRPr lang="zh-CN"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7028" y="3237169"/>
            <a:ext cx="694887" cy="60345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72" y="3075273"/>
            <a:ext cx="1236328" cy="92724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501" y="2892790"/>
            <a:ext cx="1480565" cy="99037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925" y="4343400"/>
            <a:ext cx="2285051" cy="55582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815" y="4168577"/>
            <a:ext cx="2038202" cy="791302"/>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84983" y="2923643"/>
            <a:ext cx="1888649" cy="1038757"/>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44925" y="3034534"/>
            <a:ext cx="2170633" cy="967985"/>
          </a:xfrm>
          <a:prstGeom prst="rect">
            <a:avLst/>
          </a:prstGeom>
        </p:spPr>
      </p:pic>
    </p:spTree>
    <p:extLst>
      <p:ext uri="{BB962C8B-B14F-4D97-AF65-F5344CB8AC3E}">
        <p14:creationId xmlns:p14="http://schemas.microsoft.com/office/powerpoint/2010/main" val="372176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3352800" y="2590800"/>
            <a:ext cx="1590692" cy="707886"/>
          </a:xfrm>
          <a:prstGeom prst="rect">
            <a:avLst/>
          </a:prstGeom>
          <a:noFill/>
          <a:ln w="9525">
            <a:noFill/>
            <a:miter lim="800000"/>
            <a:headEnd/>
            <a:tailEnd/>
          </a:ln>
        </p:spPr>
        <p:txBody>
          <a:bodyPr wrap="none" rtlCol="0">
            <a:spAutoFit/>
          </a:bodyPr>
          <a:lstStyle/>
          <a:p>
            <a:r>
              <a:rPr lang="en-US" sz="4000" b="1" dirty="0" smtClean="0"/>
              <a:t>Q &amp; A</a:t>
            </a:r>
            <a:endParaRPr lang="en-US" sz="4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113" y="4648200"/>
            <a:ext cx="3593651" cy="1980952"/>
          </a:xfrm>
          <a:prstGeom prst="rect">
            <a:avLst/>
          </a:prstGeom>
        </p:spPr>
      </p:pic>
    </p:spTree>
    <p:extLst>
      <p:ext uri="{BB962C8B-B14F-4D97-AF65-F5344CB8AC3E}">
        <p14:creationId xmlns:p14="http://schemas.microsoft.com/office/powerpoint/2010/main" val="1865794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KSC">
  <a:themeElements>
    <a:clrScheme name="">
      <a:dk1>
        <a:srgbClr val="000000"/>
      </a:dk1>
      <a:lt1>
        <a:srgbClr val="FFFFFF"/>
      </a:lt1>
      <a:dk2>
        <a:srgbClr val="666666"/>
      </a:dk2>
      <a:lt2>
        <a:srgbClr val="4C4C4C"/>
      </a:lt2>
      <a:accent1>
        <a:srgbClr val="A4DBFE"/>
      </a:accent1>
      <a:accent2>
        <a:srgbClr val="1C3F95"/>
      </a:accent2>
      <a:accent3>
        <a:srgbClr val="FFFFFF"/>
      </a:accent3>
      <a:accent4>
        <a:srgbClr val="000000"/>
      </a:accent4>
      <a:accent5>
        <a:srgbClr val="CFEAFE"/>
      </a:accent5>
      <a:accent6>
        <a:srgbClr val="183887"/>
      </a:accent6>
      <a:hlink>
        <a:srgbClr val="800080"/>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txDef>
      <a:spPr bwMode="auto">
        <a:noFill/>
        <a:ln w="9525">
          <a:noFill/>
          <a:miter lim="800000"/>
          <a:headEnd/>
          <a:tailEnd/>
        </a:ln>
      </a:spPr>
      <a:bodyPr>
        <a:spAutoFit/>
      </a:bodyPr>
      <a:lstStyle>
        <a:defPPr algn="r">
          <a:defRPr sz="900" spc="120" baseline="0" dirty="0" smtClean="0">
            <a:solidFill>
              <a:srgbClr val="808080"/>
            </a:solidFill>
            <a:latin typeface="Times" pitchFamily="18"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27456</TotalTime>
  <Words>69</Words>
  <Application>Microsoft Office PowerPoint</Application>
  <PresentationFormat>On-screen Show (4:3)</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黑体</vt:lpstr>
      <vt:lpstr>Arial</vt:lpstr>
      <vt:lpstr>Calibri</vt:lpstr>
      <vt:lpstr>Times</vt:lpstr>
      <vt:lpstr>KSC</vt:lpstr>
      <vt:lpstr>Guava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Mei.Xu, Helen</dc:creator>
  <cp:lastModifiedBy>Xiaoyue.Huang, Matt</cp:lastModifiedBy>
  <cp:revision>383</cp:revision>
  <dcterms:created xsi:type="dcterms:W3CDTF">2006-08-16T00:00:00Z</dcterms:created>
  <dcterms:modified xsi:type="dcterms:W3CDTF">2018-03-30T07:11:59Z</dcterms:modified>
</cp:coreProperties>
</file>