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GitFit - Presentazione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Descrizione e sviluppo dell'applicazione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910-7D1D-1BC4-C9E1-97A5971C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Wireframe</a:t>
            </a:r>
            <a:r>
              <a:rPr lang="it-IT" dirty="0"/>
              <a:t> </a:t>
            </a:r>
            <a:r>
              <a:rPr lang="it-IT" dirty="0" err="1"/>
              <a:t>BackEnd</a:t>
            </a:r>
            <a:endParaRPr lang="it-IT" dirty="0"/>
          </a:p>
        </p:txBody>
      </p:sp>
      <p:pic>
        <p:nvPicPr>
          <p:cNvPr id="5" name="Immagine 4" descr="Immagine che contiene testo, schermata, Rettangolo, Parallelo&#10;&#10;Il contenuto generato dall'IA potrebbe non essere corretto.">
            <a:extLst>
              <a:ext uri="{FF2B5EF4-FFF2-40B4-BE49-F238E27FC236}">
                <a16:creationId xmlns:a16="http://schemas.microsoft.com/office/drawing/2014/main" id="{8C1B4AF0-81E1-0D61-FAC8-024FBF50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4" y="1042533"/>
            <a:ext cx="5540829" cy="554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5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Sviluppi Futuri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dirty="0" err="1"/>
              <a:t>Implementazione</a:t>
            </a:r>
            <a:r>
              <a:rPr dirty="0"/>
              <a:t> di Flask e Retrofit per </a:t>
            </a:r>
            <a:r>
              <a:rPr dirty="0" err="1"/>
              <a:t>comunicazione</a:t>
            </a:r>
            <a:r>
              <a:rPr dirty="0"/>
              <a:t> con server</a:t>
            </a:r>
            <a:r>
              <a:rPr lang="it-IT" dirty="0"/>
              <a:t>;</a:t>
            </a:r>
            <a:endParaRPr dirty="0"/>
          </a:p>
          <a:p>
            <a:pPr algn="just"/>
            <a:r>
              <a:rPr dirty="0" err="1"/>
              <a:t>Salvataggio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database </a:t>
            </a:r>
            <a:r>
              <a:rPr lang="it-IT" dirty="0"/>
              <a:t>anziché</a:t>
            </a:r>
            <a:r>
              <a:rPr dirty="0"/>
              <a:t> in locale</a:t>
            </a:r>
            <a:r>
              <a:rPr lang="it-IT" dirty="0"/>
              <a:t>;</a:t>
            </a:r>
          </a:p>
          <a:p>
            <a:pPr algn="just"/>
            <a:r>
              <a:rPr lang="it-IT" dirty="0"/>
              <a:t>Migliore navigabilità dell’applicazione;</a:t>
            </a:r>
            <a:endParaRPr dirty="0"/>
          </a:p>
          <a:p>
            <a:pPr algn="just"/>
            <a:r>
              <a:rPr lang="it-IT" dirty="0"/>
              <a:t>Implementazione della logica necessaria a personalizzare le schede e programmare gli esercizi;</a:t>
            </a:r>
            <a:endParaRPr dirty="0"/>
          </a:p>
          <a:p>
            <a:pPr algn="just"/>
            <a:r>
              <a:rPr dirty="0" err="1"/>
              <a:t>Sviluppo</a:t>
            </a:r>
            <a:r>
              <a:rPr dirty="0"/>
              <a:t> del </a:t>
            </a:r>
            <a:r>
              <a:rPr dirty="0" err="1"/>
              <a:t>sito</a:t>
            </a:r>
            <a:r>
              <a:rPr dirty="0"/>
              <a:t> web con accesso ai </a:t>
            </a:r>
            <a:r>
              <a:rPr dirty="0" err="1"/>
              <a:t>dati</a:t>
            </a:r>
            <a:r>
              <a:rPr dirty="0"/>
              <a:t> </a:t>
            </a:r>
            <a:r>
              <a:rPr dirty="0" err="1"/>
              <a:t>utente</a:t>
            </a:r>
            <a:r>
              <a:rPr lang="it-IT" dirty="0"/>
              <a:t>;</a:t>
            </a:r>
            <a:endParaRPr dirty="0"/>
          </a:p>
          <a:p>
            <a:pPr algn="just"/>
            <a:r>
              <a:rPr dirty="0" err="1"/>
              <a:t>Implementazione</a:t>
            </a:r>
            <a:r>
              <a:rPr dirty="0"/>
              <a:t> del back-office per la </a:t>
            </a:r>
            <a:r>
              <a:rPr dirty="0" err="1"/>
              <a:t>gestione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dati</a:t>
            </a:r>
            <a:r>
              <a:rPr lang="it-IT" dirty="0"/>
              <a:t>;</a:t>
            </a:r>
          </a:p>
          <a:p>
            <a:pPr algn="just"/>
            <a:r>
              <a:rPr lang="it-IT" dirty="0"/>
              <a:t>Veste grafica.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dirty="0" err="1"/>
              <a:t>GitFit</a:t>
            </a:r>
            <a:r>
              <a:rPr dirty="0"/>
              <a:t> è </a:t>
            </a:r>
            <a:r>
              <a:rPr dirty="0" err="1"/>
              <a:t>un'app</a:t>
            </a:r>
            <a:r>
              <a:rPr dirty="0"/>
              <a:t> Android </a:t>
            </a:r>
            <a:r>
              <a:rPr dirty="0" err="1"/>
              <a:t>che</a:t>
            </a:r>
            <a:r>
              <a:rPr dirty="0"/>
              <a:t> </a:t>
            </a:r>
            <a:r>
              <a:rPr lang="it-IT" dirty="0"/>
              <a:t>ha come obiettivo fornire all’utente i mezzi per</a:t>
            </a:r>
            <a:r>
              <a:rPr dirty="0"/>
              <a:t> </a:t>
            </a:r>
            <a:r>
              <a:rPr dirty="0" err="1"/>
              <a:t>organizzare</a:t>
            </a:r>
            <a:r>
              <a:rPr lang="it-IT" dirty="0"/>
              <a:t> le proprie sessioni di allenamento tramite:</a:t>
            </a:r>
          </a:p>
          <a:p>
            <a:pPr algn="just"/>
            <a:r>
              <a:rPr lang="it-IT" dirty="0"/>
              <a:t>Consultazione di una lista di esercizi esempio;</a:t>
            </a:r>
          </a:p>
          <a:p>
            <a:pPr algn="just"/>
            <a:r>
              <a:rPr dirty="0"/>
              <a:t>Calendario per </a:t>
            </a:r>
            <a:r>
              <a:rPr dirty="0" err="1"/>
              <a:t>tracciare</a:t>
            </a:r>
            <a:r>
              <a:rPr dirty="0"/>
              <a:t> </a:t>
            </a:r>
            <a:r>
              <a:rPr dirty="0" err="1"/>
              <a:t>gli</a:t>
            </a:r>
            <a:r>
              <a:rPr dirty="0"/>
              <a:t> </a:t>
            </a:r>
            <a:r>
              <a:rPr dirty="0" err="1"/>
              <a:t>allenamenti</a:t>
            </a:r>
            <a:r>
              <a:rPr lang="it-IT" dirty="0"/>
              <a:t>;</a:t>
            </a:r>
            <a:endParaRPr dirty="0"/>
          </a:p>
          <a:p>
            <a:pPr algn="just"/>
            <a:r>
              <a:rPr dirty="0" err="1"/>
              <a:t>Personalizzazione</a:t>
            </a:r>
            <a:r>
              <a:rPr lang="it-IT" dirty="0"/>
              <a:t> e gestione</a:t>
            </a:r>
            <a:r>
              <a:rPr dirty="0"/>
              <a:t> </a:t>
            </a:r>
            <a:r>
              <a:rPr dirty="0" err="1"/>
              <a:t>delle</a:t>
            </a:r>
            <a:r>
              <a:rPr lang="it-IT" dirty="0"/>
              <a:t> proprie</a:t>
            </a:r>
            <a:r>
              <a:rPr dirty="0"/>
              <a:t> </a:t>
            </a:r>
            <a:r>
              <a:rPr dirty="0" err="1"/>
              <a:t>schede</a:t>
            </a:r>
            <a:r>
              <a:rPr dirty="0"/>
              <a:t> di </a:t>
            </a:r>
            <a:r>
              <a:rPr dirty="0" err="1"/>
              <a:t>allenamento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Scopo e Motivazioni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it-IT" dirty="0"/>
          </a:p>
          <a:p>
            <a:pPr algn="just"/>
            <a:r>
              <a:rPr dirty="0" err="1"/>
              <a:t>L'obiettivo</a:t>
            </a:r>
            <a:r>
              <a:rPr dirty="0"/>
              <a:t> è </a:t>
            </a:r>
            <a:r>
              <a:rPr dirty="0" err="1"/>
              <a:t>semplificare</a:t>
            </a:r>
            <a:r>
              <a:rPr dirty="0"/>
              <a:t> </a:t>
            </a:r>
            <a:r>
              <a:rPr dirty="0" err="1"/>
              <a:t>l'organizzazione</a:t>
            </a:r>
            <a:r>
              <a:rPr dirty="0"/>
              <a:t>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allenamenti</a:t>
            </a:r>
            <a:r>
              <a:rPr dirty="0"/>
              <a:t>, </a:t>
            </a:r>
            <a:r>
              <a:rPr dirty="0" err="1"/>
              <a:t>sia</a:t>
            </a:r>
            <a:r>
              <a:rPr dirty="0"/>
              <a:t> a casa </a:t>
            </a:r>
            <a:r>
              <a:rPr dirty="0" err="1"/>
              <a:t>che</a:t>
            </a:r>
            <a:r>
              <a:rPr dirty="0"/>
              <a:t> in palestra</a:t>
            </a:r>
            <a:r>
              <a:rPr lang="it-IT" dirty="0"/>
              <a:t>;</a:t>
            </a:r>
            <a:r>
              <a:rPr dirty="0"/>
              <a:t> </a:t>
            </a:r>
            <a:endParaRPr lang="it-IT" dirty="0"/>
          </a:p>
          <a:p>
            <a:pPr algn="just"/>
            <a:endParaRPr dirty="0"/>
          </a:p>
          <a:p>
            <a:pPr algn="just"/>
            <a:r>
              <a:rPr dirty="0" err="1"/>
              <a:t>Creazione</a:t>
            </a:r>
            <a:r>
              <a:rPr dirty="0"/>
              <a:t> di routine </a:t>
            </a:r>
            <a:r>
              <a:rPr dirty="0" err="1"/>
              <a:t>personalizzate</a:t>
            </a:r>
            <a:r>
              <a:rPr lang="it-IT" dirty="0"/>
              <a:t>;</a:t>
            </a:r>
          </a:p>
          <a:p>
            <a:pPr algn="just"/>
            <a:endParaRPr dirty="0"/>
          </a:p>
          <a:p>
            <a:pPr algn="just"/>
            <a:r>
              <a:rPr dirty="0" err="1"/>
              <a:t>Supporto</a:t>
            </a:r>
            <a:r>
              <a:rPr dirty="0"/>
              <a:t> </a:t>
            </a:r>
            <a:r>
              <a:rPr dirty="0" err="1"/>
              <a:t>all'utente</a:t>
            </a:r>
            <a:r>
              <a:rPr dirty="0"/>
              <a:t> prima, </a:t>
            </a:r>
            <a:r>
              <a:rPr dirty="0" err="1"/>
              <a:t>durante</a:t>
            </a:r>
            <a:r>
              <a:rPr dirty="0"/>
              <a:t> e dopo </a:t>
            </a:r>
            <a:r>
              <a:rPr dirty="0" err="1"/>
              <a:t>gli</a:t>
            </a:r>
            <a:r>
              <a:rPr dirty="0"/>
              <a:t> </a:t>
            </a:r>
            <a:r>
              <a:rPr dirty="0" err="1"/>
              <a:t>allenamenti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Architettura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 err="1"/>
              <a:t>L'app</a:t>
            </a:r>
            <a:r>
              <a:rPr dirty="0"/>
              <a:t> </a:t>
            </a:r>
            <a:r>
              <a:rPr lang="it-IT" dirty="0"/>
              <a:t>vuole comunicare</a:t>
            </a:r>
            <a:r>
              <a:rPr dirty="0"/>
              <a:t> con un database per </a:t>
            </a:r>
            <a:r>
              <a:rPr dirty="0" err="1"/>
              <a:t>mantenere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 </a:t>
            </a:r>
            <a:r>
              <a:rPr dirty="0" err="1"/>
              <a:t>utente</a:t>
            </a:r>
            <a:r>
              <a:rPr dirty="0"/>
              <a:t> e </a:t>
            </a:r>
            <a:r>
              <a:rPr dirty="0" err="1"/>
              <a:t>utilizza</a:t>
            </a:r>
            <a:r>
              <a:rPr dirty="0"/>
              <a:t> il </a:t>
            </a:r>
            <a:r>
              <a:rPr dirty="0" err="1"/>
              <a:t>telefono</a:t>
            </a:r>
            <a:r>
              <a:rPr dirty="0"/>
              <a:t> per </a:t>
            </a:r>
            <a:r>
              <a:rPr dirty="0" err="1"/>
              <a:t>salvare</a:t>
            </a:r>
            <a:r>
              <a:rPr dirty="0"/>
              <a:t>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</a:t>
            </a:r>
            <a:r>
              <a:rPr dirty="0" err="1"/>
              <a:t>calendario</a:t>
            </a:r>
            <a:r>
              <a:rPr lang="it-IT" dirty="0"/>
              <a:t>;</a:t>
            </a:r>
            <a:endParaRPr dirty="0"/>
          </a:p>
          <a:p>
            <a:pPr algn="just"/>
            <a:endParaRPr dirty="0"/>
          </a:p>
          <a:p>
            <a:pPr algn="just"/>
            <a:r>
              <a:rPr dirty="0"/>
              <a:t>Database: </a:t>
            </a:r>
            <a:r>
              <a:rPr dirty="0" err="1"/>
              <a:t>gestione</a:t>
            </a:r>
            <a:r>
              <a:rPr dirty="0"/>
              <a:t> e </a:t>
            </a:r>
            <a:r>
              <a:rPr dirty="0" err="1"/>
              <a:t>consultazione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 </a:t>
            </a:r>
            <a:r>
              <a:rPr dirty="0" err="1"/>
              <a:t>utente</a:t>
            </a:r>
            <a:r>
              <a:rPr lang="it-IT" dirty="0"/>
              <a:t>;</a:t>
            </a:r>
          </a:p>
          <a:p>
            <a:pPr algn="just"/>
            <a:endParaRPr dirty="0"/>
          </a:p>
          <a:p>
            <a:pPr algn="just"/>
            <a:r>
              <a:rPr dirty="0"/>
              <a:t>App: </a:t>
            </a:r>
            <a:r>
              <a:rPr dirty="0" err="1"/>
              <a:t>memorizzazione</a:t>
            </a:r>
            <a:r>
              <a:rPr dirty="0"/>
              <a:t> locale </a:t>
            </a:r>
            <a:r>
              <a:rPr dirty="0" err="1"/>
              <a:t>degli</a:t>
            </a:r>
            <a:r>
              <a:rPr dirty="0"/>
              <a:t> </a:t>
            </a:r>
            <a:r>
              <a:rPr dirty="0" err="1"/>
              <a:t>allenamenti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Materiali e Tecnologie Utilizzate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it-IT" dirty="0"/>
          </a:p>
          <a:p>
            <a:pPr algn="just"/>
            <a:r>
              <a:rPr dirty="0"/>
              <a:t>Draw.io: </a:t>
            </a:r>
            <a:r>
              <a:rPr dirty="0" err="1"/>
              <a:t>Creazione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primi</a:t>
            </a:r>
            <a:r>
              <a:rPr dirty="0"/>
              <a:t> </a:t>
            </a:r>
            <a:r>
              <a:rPr dirty="0" err="1"/>
              <a:t>prototipi</a:t>
            </a:r>
            <a:r>
              <a:rPr lang="it-IT" dirty="0"/>
              <a:t>;</a:t>
            </a:r>
            <a:endParaRPr dirty="0"/>
          </a:p>
          <a:p>
            <a:pPr algn="just"/>
            <a:r>
              <a:rPr dirty="0"/>
              <a:t>Figma: Design </a:t>
            </a:r>
            <a:r>
              <a:rPr dirty="0" err="1"/>
              <a:t>dei</a:t>
            </a:r>
            <a:r>
              <a:rPr dirty="0"/>
              <a:t> wireframe e storyboard</a:t>
            </a:r>
            <a:r>
              <a:rPr lang="it-IT" dirty="0"/>
              <a:t>;</a:t>
            </a:r>
            <a:endParaRPr dirty="0"/>
          </a:p>
          <a:p>
            <a:pPr algn="just"/>
            <a:r>
              <a:rPr dirty="0"/>
              <a:t>Android Studio: </a:t>
            </a:r>
            <a:r>
              <a:rPr dirty="0" err="1"/>
              <a:t>Sviluppo</a:t>
            </a:r>
            <a:r>
              <a:rPr dirty="0"/>
              <a:t> e test </a:t>
            </a:r>
            <a:r>
              <a:rPr dirty="0" err="1"/>
              <a:t>dell'app</a:t>
            </a:r>
            <a:r>
              <a:rPr lang="it-IT" dirty="0"/>
              <a:t>;</a:t>
            </a:r>
            <a:endParaRPr dirty="0"/>
          </a:p>
          <a:p>
            <a:pPr algn="just"/>
            <a:r>
              <a:rPr dirty="0"/>
              <a:t>MySQL: </a:t>
            </a:r>
            <a:r>
              <a:rPr dirty="0" err="1"/>
              <a:t>Archiviazione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 </a:t>
            </a:r>
            <a:r>
              <a:rPr dirty="0" err="1"/>
              <a:t>utente</a:t>
            </a:r>
            <a:r>
              <a:rPr lang="it-IT" dirty="0"/>
              <a:t>;</a:t>
            </a:r>
            <a:endParaRPr dirty="0"/>
          </a:p>
          <a:p>
            <a:pPr algn="just"/>
            <a:r>
              <a:rPr dirty="0"/>
              <a:t>Retrofit e Flask: </a:t>
            </a:r>
            <a:r>
              <a:rPr dirty="0" err="1"/>
              <a:t>Comunicazione</a:t>
            </a:r>
            <a:r>
              <a:rPr dirty="0"/>
              <a:t> con server (non </a:t>
            </a:r>
            <a:r>
              <a:rPr dirty="0" err="1"/>
              <a:t>ancora</a:t>
            </a:r>
            <a:r>
              <a:rPr lang="it-IT" dirty="0"/>
              <a:t> </a:t>
            </a:r>
            <a:r>
              <a:rPr lang="it-IT" dirty="0" err="1"/>
              <a:t>pienamento</a:t>
            </a:r>
            <a:r>
              <a:rPr dirty="0"/>
              <a:t> </a:t>
            </a:r>
            <a:r>
              <a:rPr dirty="0" err="1"/>
              <a:t>implementati</a:t>
            </a:r>
            <a:r>
              <a:rPr dirty="0"/>
              <a:t>)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Linguaggi Utilizzati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it-IT" dirty="0"/>
          </a:p>
          <a:p>
            <a:pPr algn="just"/>
            <a:r>
              <a:rPr dirty="0"/>
              <a:t>Java: </a:t>
            </a:r>
            <a:r>
              <a:rPr dirty="0" err="1"/>
              <a:t>Codice</a:t>
            </a:r>
            <a:r>
              <a:rPr dirty="0"/>
              <a:t> </a:t>
            </a:r>
            <a:r>
              <a:rPr dirty="0" err="1"/>
              <a:t>principale</a:t>
            </a:r>
            <a:r>
              <a:rPr dirty="0"/>
              <a:t> </a:t>
            </a:r>
            <a:r>
              <a:rPr dirty="0" err="1"/>
              <a:t>dell'app</a:t>
            </a:r>
            <a:r>
              <a:rPr lang="it-IT" dirty="0"/>
              <a:t>;</a:t>
            </a:r>
            <a:endParaRPr dirty="0"/>
          </a:p>
          <a:p>
            <a:pPr algn="just"/>
            <a:endParaRPr lang="it-IT" dirty="0"/>
          </a:p>
          <a:p>
            <a:pPr algn="just"/>
            <a:r>
              <a:rPr dirty="0"/>
              <a:t>SQL: </a:t>
            </a:r>
            <a:r>
              <a:rPr dirty="0" err="1"/>
              <a:t>Gestione</a:t>
            </a:r>
            <a:r>
              <a:rPr dirty="0"/>
              <a:t> e </a:t>
            </a:r>
            <a:r>
              <a:rPr dirty="0" err="1"/>
              <a:t>analisi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dati</a:t>
            </a:r>
            <a:r>
              <a:rPr lang="it-IT" dirty="0"/>
              <a:t>;</a:t>
            </a:r>
            <a:endParaRPr dirty="0"/>
          </a:p>
          <a:p>
            <a:pPr algn="just"/>
            <a:endParaRPr lang="it-IT" dirty="0"/>
          </a:p>
          <a:p>
            <a:pPr algn="just"/>
            <a:r>
              <a:rPr dirty="0"/>
              <a:t>HTML e JavaScript: </a:t>
            </a:r>
            <a:r>
              <a:rPr dirty="0" err="1"/>
              <a:t>Sviluppo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web app e </a:t>
            </a:r>
            <a:r>
              <a:rPr dirty="0" err="1"/>
              <a:t>interfaccia</a:t>
            </a:r>
            <a:r>
              <a:rPr dirty="0"/>
              <a:t> back-office</a:t>
            </a:r>
            <a:r>
              <a:rPr lang="it-IT" dirty="0"/>
              <a:t>(non ancora pienamente implementati).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Struttura dei Dati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it-IT" dirty="0"/>
          </a:p>
          <a:p>
            <a:pPr algn="just"/>
            <a:r>
              <a:rPr dirty="0"/>
              <a:t>Il </a:t>
            </a:r>
            <a:r>
              <a:rPr dirty="0" err="1"/>
              <a:t>modello</a:t>
            </a:r>
            <a:r>
              <a:rPr dirty="0"/>
              <a:t> ER </a:t>
            </a:r>
            <a:r>
              <a:rPr dirty="0" err="1"/>
              <a:t>definisce</a:t>
            </a:r>
            <a:r>
              <a:rPr dirty="0"/>
              <a:t> le </a:t>
            </a:r>
            <a:r>
              <a:rPr dirty="0" err="1"/>
              <a:t>relazioni</a:t>
            </a:r>
            <a:r>
              <a:rPr dirty="0"/>
              <a:t> </a:t>
            </a:r>
            <a:r>
              <a:rPr dirty="0" err="1"/>
              <a:t>tra</a:t>
            </a:r>
            <a:r>
              <a:rPr dirty="0"/>
              <a:t> </a:t>
            </a:r>
            <a:r>
              <a:rPr dirty="0" err="1"/>
              <a:t>entità</a:t>
            </a:r>
            <a:r>
              <a:rPr lang="it-IT" dirty="0"/>
              <a:t>;</a:t>
            </a:r>
          </a:p>
          <a:p>
            <a:pPr algn="just"/>
            <a:r>
              <a:rPr dirty="0"/>
              <a:t>Gli </a:t>
            </a:r>
            <a:r>
              <a:rPr dirty="0" err="1"/>
              <a:t>esercizi</a:t>
            </a:r>
            <a:r>
              <a:rPr dirty="0"/>
              <a:t> </a:t>
            </a:r>
            <a:r>
              <a:rPr dirty="0" err="1"/>
              <a:t>sono</a:t>
            </a:r>
            <a:r>
              <a:rPr dirty="0"/>
              <a:t> </a:t>
            </a:r>
            <a:r>
              <a:rPr dirty="0" err="1"/>
              <a:t>organizzati</a:t>
            </a:r>
            <a:r>
              <a:rPr dirty="0"/>
              <a:t> in </a:t>
            </a:r>
            <a:r>
              <a:rPr lang="it-IT" dirty="0"/>
              <a:t>un elenco, da cui è possibile consultarne le informazioni aggiuntive;</a:t>
            </a:r>
            <a:r>
              <a:rPr dirty="0"/>
              <a:t> </a:t>
            </a:r>
            <a:endParaRPr lang="it-IT" dirty="0"/>
          </a:p>
          <a:p>
            <a:pPr algn="just"/>
            <a:r>
              <a:rPr dirty="0"/>
              <a:t>Il </a:t>
            </a:r>
            <a:r>
              <a:rPr dirty="0" err="1"/>
              <a:t>sistema</a:t>
            </a:r>
            <a:r>
              <a:rPr dirty="0"/>
              <a:t> </a:t>
            </a:r>
            <a:r>
              <a:rPr lang="it-IT" dirty="0"/>
              <a:t>permette di </a:t>
            </a:r>
            <a:r>
              <a:rPr dirty="0" err="1"/>
              <a:t>registra</a:t>
            </a:r>
            <a:r>
              <a:rPr lang="it-IT" dirty="0"/>
              <a:t>re</a:t>
            </a:r>
            <a:r>
              <a:rPr dirty="0"/>
              <a:t> </a:t>
            </a:r>
            <a:r>
              <a:rPr dirty="0" err="1"/>
              <a:t>gli</a:t>
            </a:r>
            <a:r>
              <a:rPr dirty="0"/>
              <a:t> </a:t>
            </a:r>
            <a:r>
              <a:rPr lang="it-IT" dirty="0"/>
              <a:t>allenamenti</a:t>
            </a:r>
            <a:r>
              <a:rPr dirty="0"/>
              <a:t> </a:t>
            </a:r>
            <a:r>
              <a:rPr lang="it-IT" dirty="0"/>
              <a:t>svolti</a:t>
            </a:r>
            <a:r>
              <a:rPr dirty="0"/>
              <a:t> </a:t>
            </a:r>
            <a:r>
              <a:rPr dirty="0" err="1"/>
              <a:t>dall'utente</a:t>
            </a:r>
            <a:r>
              <a:rPr lang="it-IT" dirty="0"/>
              <a:t>, che può poi consultarli dal calendario.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Wireframe e Storyboard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dirty="0" err="1"/>
              <a:t>L'app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apre</a:t>
            </a:r>
            <a:r>
              <a:rPr dirty="0"/>
              <a:t> </a:t>
            </a:r>
            <a:r>
              <a:rPr dirty="0" err="1"/>
              <a:t>sulla</a:t>
            </a:r>
            <a:r>
              <a:rPr dirty="0"/>
              <a:t> </a:t>
            </a:r>
            <a:r>
              <a:rPr dirty="0" err="1"/>
              <a:t>schermata</a:t>
            </a:r>
            <a:r>
              <a:rPr dirty="0"/>
              <a:t> </a:t>
            </a:r>
            <a:r>
              <a:rPr dirty="0" err="1"/>
              <a:t>principale</a:t>
            </a:r>
            <a:r>
              <a:rPr dirty="0"/>
              <a:t> dopo il login</a:t>
            </a:r>
            <a:r>
              <a:rPr lang="it-IT" dirty="0"/>
              <a:t>;</a:t>
            </a:r>
            <a:endParaRPr dirty="0"/>
          </a:p>
          <a:p>
            <a:pPr algn="just"/>
            <a:endParaRPr lang="it-IT" dirty="0"/>
          </a:p>
          <a:p>
            <a:pPr algn="just"/>
            <a:r>
              <a:rPr dirty="0"/>
              <a:t>Primo </a:t>
            </a:r>
            <a:r>
              <a:rPr dirty="0" err="1"/>
              <a:t>avvio</a:t>
            </a:r>
            <a:r>
              <a:rPr dirty="0"/>
              <a:t>: </a:t>
            </a:r>
            <a:r>
              <a:rPr dirty="0" err="1"/>
              <a:t>domande</a:t>
            </a:r>
            <a:r>
              <a:rPr dirty="0"/>
              <a:t> per </a:t>
            </a:r>
            <a:r>
              <a:rPr dirty="0" err="1"/>
              <a:t>personalizzare</a:t>
            </a:r>
            <a:r>
              <a:rPr dirty="0"/>
              <a:t> </a:t>
            </a:r>
            <a:r>
              <a:rPr dirty="0" err="1"/>
              <a:t>l'esperienza</a:t>
            </a:r>
            <a:r>
              <a:rPr lang="it-IT" dirty="0"/>
              <a:t>;</a:t>
            </a:r>
            <a:endParaRPr dirty="0"/>
          </a:p>
          <a:p>
            <a:pPr algn="just"/>
            <a:endParaRPr lang="it-IT" dirty="0"/>
          </a:p>
          <a:p>
            <a:pPr algn="just"/>
            <a:r>
              <a:rPr dirty="0"/>
              <a:t>Accesso </a:t>
            </a:r>
            <a:r>
              <a:rPr dirty="0" err="1"/>
              <a:t>rapido</a:t>
            </a:r>
            <a:r>
              <a:rPr dirty="0"/>
              <a:t> al </a:t>
            </a:r>
            <a:r>
              <a:rPr dirty="0" err="1"/>
              <a:t>calendario</a:t>
            </a:r>
            <a:r>
              <a:rPr dirty="0"/>
              <a:t> per il </a:t>
            </a:r>
            <a:r>
              <a:rPr dirty="0" err="1"/>
              <a:t>monitoraggio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progressi</a:t>
            </a:r>
            <a:r>
              <a:rPr lang="it-IT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758B8E-9557-954B-A2CF-7D21072F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Wireframe</a:t>
            </a:r>
            <a:r>
              <a:rPr lang="it-IT" dirty="0"/>
              <a:t> App e Web</a:t>
            </a:r>
          </a:p>
        </p:txBody>
      </p:sp>
      <p:pic>
        <p:nvPicPr>
          <p:cNvPr id="5" name="Immagine 4" descr="Immagine che contiene testo, schermata, diagramma, Piano&#10;&#10;Il contenuto generato dall'IA potrebbe non essere corretto.">
            <a:extLst>
              <a:ext uri="{FF2B5EF4-FFF2-40B4-BE49-F238E27FC236}">
                <a16:creationId xmlns:a16="http://schemas.microsoft.com/office/drawing/2014/main" id="{59D9D201-1AE1-71CB-622D-DCBD848F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921"/>
            <a:ext cx="9144000" cy="28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63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350</Words>
  <Application>Microsoft Office PowerPoint</Application>
  <PresentationFormat>Presentazione su schermo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GitFit - Presentazione</vt:lpstr>
      <vt:lpstr>Introduzione</vt:lpstr>
      <vt:lpstr>Scopo e Motivazioni</vt:lpstr>
      <vt:lpstr>Architettura del Sistema</vt:lpstr>
      <vt:lpstr>Materiali e Tecnologie Utilizzate</vt:lpstr>
      <vt:lpstr>Linguaggi Utilizzati</vt:lpstr>
      <vt:lpstr>Struttura dei Dati</vt:lpstr>
      <vt:lpstr>Wireframe e Storyboard</vt:lpstr>
      <vt:lpstr>Wireframe App e Web</vt:lpstr>
      <vt:lpstr>Wireframe BackEnd</vt:lpstr>
      <vt:lpstr>Sviluppi Futuri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Alessio Longo</cp:lastModifiedBy>
  <cp:revision>2</cp:revision>
  <dcterms:created xsi:type="dcterms:W3CDTF">2013-01-27T09:14:16Z</dcterms:created>
  <dcterms:modified xsi:type="dcterms:W3CDTF">2025-04-11T07:53:46Z</dcterms:modified>
  <cp:category/>
</cp:coreProperties>
</file>