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GitFit - Presentazione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Descrizione e sviluppo dell'applicazione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GitFit è un'app Android che consente di organizzare esercizi e gestire le schede di allenamento. </a:t>
            </a:r>
          </a:p>
          <a:p/>
          <a:p>
            <a:r>
              <a:t>- Lista di esercizi predefiniti</a:t>
            </a:r>
          </a:p>
          <a:p>
            <a:r>
              <a:t>- Calendario per tracciare gli allenamenti</a:t>
            </a:r>
          </a:p>
          <a:p>
            <a:r>
              <a:t>- Personalizzazione delle schede di allenamento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Scopo e Motivazioni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L'obiettivo è semplificare l'organizzazione degli allenamenti, sia a casa che in palestra. </a:t>
            </a:r>
          </a:p>
          <a:p/>
          <a:p>
            <a:r>
              <a:t>- Creazione, modifica e cancellazione di liste di esercizi</a:t>
            </a:r>
          </a:p>
          <a:p>
            <a:r>
              <a:t>- Creazione di routine personalizzate</a:t>
            </a:r>
          </a:p>
          <a:p>
            <a:r>
              <a:t>- Supporto all'utente prima, durante e dopo gli allenamenti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Architettura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L'app comunica con un database per mantenere i dati utente e utilizza il telefono per salvare informazioni nel calendario.</a:t>
            </a:r>
          </a:p>
          <a:p/>
          <a:p>
            <a:r>
              <a:t>- Database: gestione e consultazione dei dati utente</a:t>
            </a:r>
          </a:p>
          <a:p>
            <a:r>
              <a:t>- App: memorizzazione locale degli allenamenti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Materiali e Tecnologie Utilizzate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Draw.io: Creazione dei primi prototipi</a:t>
            </a:r>
          </a:p>
          <a:p>
            <a:r>
              <a:t>- Figma: Design dei wireframe e storyboard</a:t>
            </a:r>
          </a:p>
          <a:p>
            <a:r>
              <a:t>- Android Studio: Sviluppo e test dell'app</a:t>
            </a:r>
          </a:p>
          <a:p>
            <a:r>
              <a:t>- MySQL: Archiviazione dati utente</a:t>
            </a:r>
          </a:p>
          <a:p>
            <a:r>
              <a:t>- Retrofit e Flask: Comunicazione con server (non ancora implementati)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Linguaggi Utilizzati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Java: Codice principale dell'app</a:t>
            </a:r>
          </a:p>
          <a:p>
            <a:r>
              <a:t>- SQL: Gestione e analisi dei dati</a:t>
            </a:r>
          </a:p>
          <a:p>
            <a:r>
              <a:t>- HTML e JavaScript: Sviluppo della web app e interfaccia back-office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Struttura dei Dati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Il modello ER definisce le relazioni tra entità.</a:t>
            </a:r>
          </a:p>
          <a:p/>
          <a:p>
            <a:r>
              <a:t>- Gli esercizi sono organizzati in schede</a:t>
            </a:r>
          </a:p>
          <a:p>
            <a:r>
              <a:t>- I dati vengono associati alle date per monitorare i progressi</a:t>
            </a:r>
          </a:p>
          <a:p>
            <a:r>
              <a:t>- Il sistema registra gli obiettivi raggiunti dall'utente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Wireframe e Storyboard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L'app si apre sulla schermata principale dopo il login</a:t>
            </a:r>
          </a:p>
          <a:p>
            <a:r>
              <a:t>- Primo avvio: domande per personalizzare l'esperienza</a:t>
            </a:r>
          </a:p>
          <a:p>
            <a:r>
              <a:t>- Accesso rapido al calendario per il monitoraggio dei progressi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Sviluppi Futuri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Implementazione di Flask e Retrofit per comunicazione con server</a:t>
            </a:r>
          </a:p>
          <a:p>
            <a:r>
              <a:t>- Salvataggio dei dati nel database invece che in locale</a:t>
            </a:r>
          </a:p>
          <a:p>
            <a:r>
              <a:t>- Creazione di una logica per l'esecuzione sequenziale degli esercizi</a:t>
            </a:r>
          </a:p>
          <a:p>
            <a:r>
              <a:t>- Sviluppo del sito web con accesso ai dati utente</a:t>
            </a:r>
          </a:p>
          <a:p>
            <a:r>
              <a:t>- Implementazione del back-office per la gestione dei dati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