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Shape 39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Shape 40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Shape 41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Shape 42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Title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9" name="Shape 69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70" name="Shape 70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71" name="Shape 71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72" name="Shape 72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73" name="Shape 73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74" name="Shape 7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75" name="Shape 75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76" name="Shape 7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77" name="Shape 77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78" name="Shape 78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79" name="Shape 79"/>
            <p:cNvCxnSpPr/>
            <p:nvPr/>
          </p:nvCxnSpPr>
          <p:spPr>
            <a:xfrm>
              <a:off x="2819" y="386485"/>
              <a:ext cx="12188951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80" name="Shape 80"/>
            <p:cNvCxnSpPr/>
            <p:nvPr/>
          </p:nvCxnSpPr>
          <p:spPr>
            <a:xfrm>
              <a:off x="2819" y="1611180"/>
              <a:ext cx="12188951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81" name="Shape 81"/>
            <p:cNvCxnSpPr/>
            <p:nvPr/>
          </p:nvCxnSpPr>
          <p:spPr>
            <a:xfrm>
              <a:off x="2819" y="2835876"/>
              <a:ext cx="12188951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82" name="Shape 82"/>
            <p:cNvCxnSpPr/>
            <p:nvPr/>
          </p:nvCxnSpPr>
          <p:spPr>
            <a:xfrm>
              <a:off x="2819" y="4060573"/>
              <a:ext cx="12188951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83" name="Shape 83"/>
            <p:cNvCxnSpPr/>
            <p:nvPr/>
          </p:nvCxnSpPr>
          <p:spPr>
            <a:xfrm>
              <a:off x="2819" y="5285269"/>
              <a:ext cx="12188951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84" name="Shape 84"/>
            <p:cNvCxnSpPr/>
            <p:nvPr/>
          </p:nvCxnSpPr>
          <p:spPr>
            <a:xfrm>
              <a:off x="2819" y="6509964"/>
              <a:ext cx="12188951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grpSp>
          <p:nvGrpSpPr>
            <p:cNvPr id="85" name="Shape 8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6" name="Shape 86"/>
              <p:cNvCxnSpPr/>
              <p:nvPr/>
            </p:nvCxnSpPr>
            <p:spPr>
              <a:xfrm>
                <a:off x="225425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87" name="Shape 87"/>
              <p:cNvCxnSpPr/>
              <p:nvPr/>
            </p:nvCxnSpPr>
            <p:spPr>
              <a:xfrm>
                <a:off x="1449154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88" name="Shape 88"/>
              <p:cNvCxnSpPr/>
              <p:nvPr/>
            </p:nvCxnSpPr>
            <p:spPr>
              <a:xfrm>
                <a:off x="2665982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89" name="Shape 89"/>
              <p:cNvCxnSpPr/>
              <p:nvPr/>
            </p:nvCxnSpPr>
            <p:spPr>
              <a:xfrm>
                <a:off x="3885119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90" name="Shape 90"/>
              <p:cNvCxnSpPr/>
              <p:nvPr/>
            </p:nvCxnSpPr>
            <p:spPr>
              <a:xfrm>
                <a:off x="5106501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grpSp>
            <p:nvGrpSpPr>
              <p:cNvPr id="91" name="Shape 91"/>
              <p:cNvGrpSpPr/>
              <p:nvPr/>
            </p:nvGrpSpPr>
            <p:grpSpPr>
              <a:xfrm>
                <a:off x="6327885" y="0"/>
                <a:ext cx="5864114" cy="5898672"/>
                <a:chOff x="6327885" y="0"/>
                <a:chExt cx="5864114" cy="5898672"/>
              </a:xfrm>
            </p:grpSpPr>
            <p:cxnSp>
              <p:nvCxnSpPr>
                <p:cNvPr id="92" name="Shape 92"/>
                <p:cNvCxnSpPr/>
                <p:nvPr/>
              </p:nvCxnSpPr>
              <p:spPr>
                <a:xfrm>
                  <a:off x="6327885" y="0"/>
                  <a:ext cx="5864114" cy="589867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93" name="Shape 93"/>
                <p:cNvCxnSpPr/>
                <p:nvPr/>
              </p:nvCxnSpPr>
              <p:spPr>
                <a:xfrm>
                  <a:off x="7549267" y="0"/>
                  <a:ext cx="4642732" cy="46724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94" name="Shape 94"/>
                <p:cNvCxnSpPr/>
                <p:nvPr/>
              </p:nvCxnSpPr>
              <p:spPr>
                <a:xfrm>
                  <a:off x="8772996" y="0"/>
                  <a:ext cx="3419002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95" name="Shape 95"/>
                <p:cNvCxnSpPr/>
                <p:nvPr/>
              </p:nvCxnSpPr>
              <p:spPr>
                <a:xfrm>
                  <a:off x="9982200" y="0"/>
                  <a:ext cx="2209799" cy="222646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96" name="Shape 96"/>
                <p:cNvCxnSpPr/>
                <p:nvPr/>
              </p:nvCxnSpPr>
              <p:spPr>
                <a:xfrm>
                  <a:off x="11199018" y="0"/>
                  <a:ext cx="992980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97" name="Shape 97"/>
              <p:cNvCxnSpPr/>
              <p:nvPr/>
            </p:nvCxnSpPr>
            <p:spPr>
              <a:xfrm rot="10800000">
                <a:off x="0" y="1012052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98" name="Shape 98"/>
              <p:cNvCxnSpPr/>
              <p:nvPr/>
            </p:nvCxnSpPr>
            <p:spPr>
              <a:xfrm rot="10800000">
                <a:off x="0" y="2227339"/>
                <a:ext cx="4614781" cy="463065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99" name="Shape 99"/>
              <p:cNvCxnSpPr/>
              <p:nvPr/>
            </p:nvCxnSpPr>
            <p:spPr>
              <a:xfrm rot="10800000">
                <a:off x="0" y="3432148"/>
                <a:ext cx="3398418" cy="342584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00" name="Shape 100"/>
              <p:cNvCxnSpPr/>
              <p:nvPr/>
            </p:nvCxnSpPr>
            <p:spPr>
              <a:xfrm rot="10800000">
                <a:off x="-1" y="4651430"/>
                <a:ext cx="2196496" cy="2206566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01" name="Shape 101"/>
              <p:cNvCxnSpPr/>
              <p:nvPr/>
            </p:nvCxnSpPr>
            <p:spPr>
              <a:xfrm rot="10800000">
                <a:off x="-1" y="5864452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102" name="Shape 102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3" name="Shape 103"/>
              <p:cNvCxnSpPr/>
              <p:nvPr/>
            </p:nvCxnSpPr>
            <p:spPr>
              <a:xfrm>
                <a:off x="225425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04" name="Shape 104"/>
              <p:cNvCxnSpPr/>
              <p:nvPr/>
            </p:nvCxnSpPr>
            <p:spPr>
              <a:xfrm>
                <a:off x="1449154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05" name="Shape 105"/>
              <p:cNvCxnSpPr/>
              <p:nvPr/>
            </p:nvCxnSpPr>
            <p:spPr>
              <a:xfrm>
                <a:off x="2665982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06" name="Shape 106"/>
              <p:cNvCxnSpPr/>
              <p:nvPr/>
            </p:nvCxnSpPr>
            <p:spPr>
              <a:xfrm>
                <a:off x="3885119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07" name="Shape 107"/>
              <p:cNvCxnSpPr/>
              <p:nvPr/>
            </p:nvCxnSpPr>
            <p:spPr>
              <a:xfrm>
                <a:off x="5150644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grpSp>
            <p:nvGrpSpPr>
              <p:cNvPr id="108" name="Shape 108"/>
              <p:cNvGrpSpPr/>
              <p:nvPr/>
            </p:nvGrpSpPr>
            <p:grpSpPr>
              <a:xfrm>
                <a:off x="6327885" y="0"/>
                <a:ext cx="5864114" cy="5898672"/>
                <a:chOff x="6327885" y="0"/>
                <a:chExt cx="5864114" cy="5898672"/>
              </a:xfrm>
            </p:grpSpPr>
            <p:cxnSp>
              <p:nvCxnSpPr>
                <p:cNvPr id="109" name="Shape 109"/>
                <p:cNvCxnSpPr/>
                <p:nvPr/>
              </p:nvCxnSpPr>
              <p:spPr>
                <a:xfrm>
                  <a:off x="6327885" y="0"/>
                  <a:ext cx="5864114" cy="589867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10" name="Shape 110"/>
                <p:cNvCxnSpPr/>
                <p:nvPr/>
              </p:nvCxnSpPr>
              <p:spPr>
                <a:xfrm>
                  <a:off x="7549267" y="0"/>
                  <a:ext cx="4642732" cy="46724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11" name="Shape 111"/>
                <p:cNvCxnSpPr/>
                <p:nvPr/>
              </p:nvCxnSpPr>
              <p:spPr>
                <a:xfrm>
                  <a:off x="8772996" y="0"/>
                  <a:ext cx="3419002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12" name="Shape 112"/>
                <p:cNvCxnSpPr/>
                <p:nvPr/>
              </p:nvCxnSpPr>
              <p:spPr>
                <a:xfrm>
                  <a:off x="9982200" y="0"/>
                  <a:ext cx="2209799" cy="222646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13" name="Shape 113"/>
                <p:cNvCxnSpPr/>
                <p:nvPr/>
              </p:nvCxnSpPr>
              <p:spPr>
                <a:xfrm>
                  <a:off x="11199018" y="0"/>
                  <a:ext cx="992980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114" name="Shape 114"/>
              <p:cNvCxnSpPr/>
              <p:nvPr/>
            </p:nvCxnSpPr>
            <p:spPr>
              <a:xfrm rot="10800000">
                <a:off x="0" y="1012052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15" name="Shape 115"/>
              <p:cNvCxnSpPr/>
              <p:nvPr/>
            </p:nvCxnSpPr>
            <p:spPr>
              <a:xfrm rot="10800000">
                <a:off x="0" y="2227339"/>
                <a:ext cx="4614781" cy="463065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16" name="Shape 116"/>
              <p:cNvCxnSpPr/>
              <p:nvPr/>
            </p:nvCxnSpPr>
            <p:spPr>
              <a:xfrm rot="10800000">
                <a:off x="0" y="3432148"/>
                <a:ext cx="3398418" cy="342584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17" name="Shape 117"/>
              <p:cNvCxnSpPr/>
              <p:nvPr/>
            </p:nvCxnSpPr>
            <p:spPr>
              <a:xfrm rot="10800000">
                <a:off x="-1" y="4651430"/>
                <a:ext cx="2196496" cy="2206566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18" name="Shape 118"/>
              <p:cNvCxnSpPr/>
              <p:nvPr/>
            </p:nvCxnSpPr>
            <p:spPr>
              <a:xfrm rot="10800000">
                <a:off x="-1" y="5864452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sp>
        <p:nvSpPr>
          <p:cNvPr id="119" name="Shape 119"/>
          <p:cNvSpPr txBox="1"/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76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A43E27"/>
              </a:buClr>
              <a:buFont typeface="Arial"/>
              <a:buNone/>
              <a:defRPr b="0" i="0" sz="20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1200"/>
              </a:spcBef>
              <a:buClr>
                <a:srgbClr val="A43E27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800"/>
              </a:spcBef>
              <a:buClr>
                <a:srgbClr val="A43E27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800"/>
              </a:spcBef>
              <a:buClr>
                <a:srgbClr val="A43E27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1" name="Shape 121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1295400" y="503852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A43E27"/>
              </a:buClr>
              <a:buFont typeface="Arial"/>
              <a:buNone/>
              <a:defRPr b="1" i="0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 rot="5400000">
            <a:off x="4191000" y="-914399"/>
            <a:ext cx="3809998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90000"/>
              </a:lnSpc>
              <a:spcBef>
                <a:spcPts val="18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457200" marR="0" rtl="0" algn="l">
              <a:lnSpc>
                <a:spcPct val="90000"/>
              </a:lnSpc>
              <a:spcBef>
                <a:spcPts val="12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685800" marR="0" rtl="0" algn="l">
              <a:lnSpc>
                <a:spcPct val="90000"/>
              </a:lnSpc>
              <a:spcBef>
                <a:spcPts val="8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914400" marR="0" rtl="0" algn="l">
              <a:lnSpc>
                <a:spcPct val="90000"/>
              </a:lnSpc>
              <a:spcBef>
                <a:spcPts val="8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11430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13716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16002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18288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111" lvl="8" marL="1878011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9" name="Shape 379"/>
          <p:cNvSpPr txBox="1"/>
          <p:nvPr>
            <p:ph idx="11" type="ftr"/>
          </p:nvPr>
        </p:nvSpPr>
        <p:spPr>
          <a:xfrm>
            <a:off x="609600" y="6289678"/>
            <a:ext cx="6128030" cy="222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0" name="Shape 380"/>
          <p:cNvSpPr txBox="1"/>
          <p:nvPr>
            <p:ph idx="10" type="dt"/>
          </p:nvPr>
        </p:nvSpPr>
        <p:spPr>
          <a:xfrm>
            <a:off x="9294042" y="6289678"/>
            <a:ext cx="965945" cy="222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1" name="Shape 381"/>
          <p:cNvSpPr txBox="1"/>
          <p:nvPr>
            <p:ph idx="12" type="sldNum"/>
          </p:nvPr>
        </p:nvSpPr>
        <p:spPr>
          <a:xfrm>
            <a:off x="10665310" y="6289678"/>
            <a:ext cx="918881" cy="222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 rot="5400000">
            <a:off x="7402285" y="2296884"/>
            <a:ext cx="5301342" cy="16872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A43E27"/>
              </a:buClr>
              <a:buFont typeface="Arial"/>
              <a:buNone/>
              <a:defRPr b="1" i="0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 rot="5400000">
            <a:off x="2438399" y="-653144"/>
            <a:ext cx="5301342" cy="75873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90000"/>
              </a:lnSpc>
              <a:spcBef>
                <a:spcPts val="18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457200" marR="0" rtl="0" algn="l">
              <a:lnSpc>
                <a:spcPct val="90000"/>
              </a:lnSpc>
              <a:spcBef>
                <a:spcPts val="12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685800" marR="0" rtl="0" algn="l">
              <a:lnSpc>
                <a:spcPct val="90000"/>
              </a:lnSpc>
              <a:spcBef>
                <a:spcPts val="8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914400" marR="0" rtl="0" algn="l">
              <a:lnSpc>
                <a:spcPct val="90000"/>
              </a:lnSpc>
              <a:spcBef>
                <a:spcPts val="8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11430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13716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16002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18288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111" lvl="8" marL="1878011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5" name="Shape 385"/>
          <p:cNvSpPr txBox="1"/>
          <p:nvPr>
            <p:ph idx="11" type="ftr"/>
          </p:nvPr>
        </p:nvSpPr>
        <p:spPr>
          <a:xfrm>
            <a:off x="609600" y="6289678"/>
            <a:ext cx="6128030" cy="222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6" name="Shape 386"/>
          <p:cNvSpPr txBox="1"/>
          <p:nvPr>
            <p:ph idx="10" type="dt"/>
          </p:nvPr>
        </p:nvSpPr>
        <p:spPr>
          <a:xfrm>
            <a:off x="9294042" y="6289678"/>
            <a:ext cx="965945" cy="222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7" name="Shape 387"/>
          <p:cNvSpPr txBox="1"/>
          <p:nvPr>
            <p:ph idx="12" type="sldNum"/>
          </p:nvPr>
        </p:nvSpPr>
        <p:spPr>
          <a:xfrm>
            <a:off x="10665310" y="6289678"/>
            <a:ext cx="918881" cy="222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295400" y="503852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A43E27"/>
              </a:buClr>
              <a:buFont typeface="Arial"/>
              <a:buNone/>
              <a:defRPr b="1" i="0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295400" y="1981200"/>
            <a:ext cx="9601200" cy="3809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90000"/>
              </a:lnSpc>
              <a:spcBef>
                <a:spcPts val="18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457200" marR="0" rtl="0" algn="l">
              <a:lnSpc>
                <a:spcPct val="90000"/>
              </a:lnSpc>
              <a:spcBef>
                <a:spcPts val="12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685800" marR="0" rtl="0" algn="l">
              <a:lnSpc>
                <a:spcPct val="90000"/>
              </a:lnSpc>
              <a:spcBef>
                <a:spcPts val="8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914400" marR="0" rtl="0" algn="l">
              <a:lnSpc>
                <a:spcPct val="90000"/>
              </a:lnSpc>
              <a:spcBef>
                <a:spcPts val="8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11430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13716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16002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18288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111" lvl="8" marL="1878011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09600" y="6289678"/>
            <a:ext cx="6128030" cy="222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0" type="dt"/>
          </p:nvPr>
        </p:nvSpPr>
        <p:spPr>
          <a:xfrm>
            <a:off x="9294042" y="6289678"/>
            <a:ext cx="965945" cy="222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10665310" y="6289678"/>
            <a:ext cx="918881" cy="222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secHead">
  <p:cSld name="Section Header">
    <p:bg>
      <p:bgPr>
        <a:gradFill>
          <a:gsLst>
            <a:gs pos="0">
              <a:schemeClr val="accent1"/>
            </a:gs>
            <a:gs pos="97000">
              <a:srgbClr val="AF4329"/>
            </a:gs>
            <a:gs pos="100000">
              <a:srgbClr val="AF432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Shape 129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30" name="Shape 130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31" name="Shape 131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32" name="Shape 132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33" name="Shape 133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34" name="Shape 13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35" name="Shape 13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36" name="Shape 136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37" name="Shape 13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38" name="Shape 138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39" name="Shape 139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40" name="Shape 140"/>
            <p:cNvCxnSpPr/>
            <p:nvPr/>
          </p:nvCxnSpPr>
          <p:spPr>
            <a:xfrm>
              <a:off x="2819" y="386485"/>
              <a:ext cx="12188951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41" name="Shape 141"/>
            <p:cNvCxnSpPr/>
            <p:nvPr/>
          </p:nvCxnSpPr>
          <p:spPr>
            <a:xfrm>
              <a:off x="2819" y="1611180"/>
              <a:ext cx="12188951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42" name="Shape 142"/>
            <p:cNvCxnSpPr/>
            <p:nvPr/>
          </p:nvCxnSpPr>
          <p:spPr>
            <a:xfrm>
              <a:off x="2819" y="2835876"/>
              <a:ext cx="12188951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43" name="Shape 143"/>
            <p:cNvCxnSpPr/>
            <p:nvPr/>
          </p:nvCxnSpPr>
          <p:spPr>
            <a:xfrm>
              <a:off x="2819" y="4060573"/>
              <a:ext cx="12188951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44" name="Shape 144"/>
            <p:cNvCxnSpPr/>
            <p:nvPr/>
          </p:nvCxnSpPr>
          <p:spPr>
            <a:xfrm>
              <a:off x="2819" y="5285269"/>
              <a:ext cx="12188951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45" name="Shape 145"/>
            <p:cNvCxnSpPr/>
            <p:nvPr/>
          </p:nvCxnSpPr>
          <p:spPr>
            <a:xfrm>
              <a:off x="2819" y="6509964"/>
              <a:ext cx="12188951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grpSp>
          <p:nvGrpSpPr>
            <p:cNvPr id="146" name="Shape 14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7" name="Shape 147"/>
              <p:cNvCxnSpPr/>
              <p:nvPr/>
            </p:nvCxnSpPr>
            <p:spPr>
              <a:xfrm>
                <a:off x="225425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48" name="Shape 148"/>
              <p:cNvCxnSpPr/>
              <p:nvPr/>
            </p:nvCxnSpPr>
            <p:spPr>
              <a:xfrm>
                <a:off x="1449154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49" name="Shape 149"/>
              <p:cNvCxnSpPr/>
              <p:nvPr/>
            </p:nvCxnSpPr>
            <p:spPr>
              <a:xfrm>
                <a:off x="2665982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50" name="Shape 150"/>
              <p:cNvCxnSpPr/>
              <p:nvPr/>
            </p:nvCxnSpPr>
            <p:spPr>
              <a:xfrm>
                <a:off x="3885119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51" name="Shape 151"/>
              <p:cNvCxnSpPr/>
              <p:nvPr/>
            </p:nvCxnSpPr>
            <p:spPr>
              <a:xfrm>
                <a:off x="5106501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grpSp>
            <p:nvGrpSpPr>
              <p:cNvPr id="152" name="Shape 152"/>
              <p:cNvGrpSpPr/>
              <p:nvPr/>
            </p:nvGrpSpPr>
            <p:grpSpPr>
              <a:xfrm>
                <a:off x="6327885" y="0"/>
                <a:ext cx="5864114" cy="5898672"/>
                <a:chOff x="6327885" y="0"/>
                <a:chExt cx="5864114" cy="5898672"/>
              </a:xfrm>
            </p:grpSpPr>
            <p:cxnSp>
              <p:nvCxnSpPr>
                <p:cNvPr id="153" name="Shape 153"/>
                <p:cNvCxnSpPr/>
                <p:nvPr/>
              </p:nvCxnSpPr>
              <p:spPr>
                <a:xfrm>
                  <a:off x="6327885" y="0"/>
                  <a:ext cx="5864114" cy="589867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54" name="Shape 154"/>
                <p:cNvCxnSpPr/>
                <p:nvPr/>
              </p:nvCxnSpPr>
              <p:spPr>
                <a:xfrm>
                  <a:off x="7549267" y="0"/>
                  <a:ext cx="4642732" cy="46724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55" name="Shape 155"/>
                <p:cNvCxnSpPr/>
                <p:nvPr/>
              </p:nvCxnSpPr>
              <p:spPr>
                <a:xfrm>
                  <a:off x="8772996" y="0"/>
                  <a:ext cx="3419002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56" name="Shape 156"/>
                <p:cNvCxnSpPr/>
                <p:nvPr/>
              </p:nvCxnSpPr>
              <p:spPr>
                <a:xfrm>
                  <a:off x="9982200" y="0"/>
                  <a:ext cx="2209799" cy="222646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57" name="Shape 157"/>
                <p:cNvCxnSpPr/>
                <p:nvPr/>
              </p:nvCxnSpPr>
              <p:spPr>
                <a:xfrm>
                  <a:off x="11199018" y="0"/>
                  <a:ext cx="992980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158" name="Shape 158"/>
              <p:cNvCxnSpPr/>
              <p:nvPr/>
            </p:nvCxnSpPr>
            <p:spPr>
              <a:xfrm rot="10800000">
                <a:off x="0" y="1012052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59" name="Shape 159"/>
              <p:cNvCxnSpPr/>
              <p:nvPr/>
            </p:nvCxnSpPr>
            <p:spPr>
              <a:xfrm rot="10800000">
                <a:off x="0" y="2227339"/>
                <a:ext cx="4614781" cy="4630657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60" name="Shape 160"/>
              <p:cNvCxnSpPr/>
              <p:nvPr/>
            </p:nvCxnSpPr>
            <p:spPr>
              <a:xfrm rot="10800000">
                <a:off x="0" y="3432148"/>
                <a:ext cx="3398418" cy="3425848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61" name="Shape 161"/>
              <p:cNvCxnSpPr/>
              <p:nvPr/>
            </p:nvCxnSpPr>
            <p:spPr>
              <a:xfrm rot="10800000">
                <a:off x="-1" y="4651430"/>
                <a:ext cx="2196496" cy="2206566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62" name="Shape 162"/>
              <p:cNvCxnSpPr/>
              <p:nvPr/>
            </p:nvCxnSpPr>
            <p:spPr>
              <a:xfrm rot="10800000">
                <a:off x="-1" y="5864452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163" name="Shape 163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4" name="Shape 164"/>
              <p:cNvCxnSpPr/>
              <p:nvPr/>
            </p:nvCxnSpPr>
            <p:spPr>
              <a:xfrm>
                <a:off x="225425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65" name="Shape 165"/>
              <p:cNvCxnSpPr/>
              <p:nvPr/>
            </p:nvCxnSpPr>
            <p:spPr>
              <a:xfrm>
                <a:off x="1449154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66" name="Shape 166"/>
              <p:cNvCxnSpPr/>
              <p:nvPr/>
            </p:nvCxnSpPr>
            <p:spPr>
              <a:xfrm>
                <a:off x="2665982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67" name="Shape 167"/>
              <p:cNvCxnSpPr/>
              <p:nvPr/>
            </p:nvCxnSpPr>
            <p:spPr>
              <a:xfrm>
                <a:off x="3885119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68" name="Shape 168"/>
              <p:cNvCxnSpPr/>
              <p:nvPr/>
            </p:nvCxnSpPr>
            <p:spPr>
              <a:xfrm>
                <a:off x="5150644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grpSp>
            <p:nvGrpSpPr>
              <p:cNvPr id="169" name="Shape 169"/>
              <p:cNvGrpSpPr/>
              <p:nvPr/>
            </p:nvGrpSpPr>
            <p:grpSpPr>
              <a:xfrm>
                <a:off x="6327885" y="0"/>
                <a:ext cx="5864114" cy="5898672"/>
                <a:chOff x="6327885" y="0"/>
                <a:chExt cx="5864114" cy="5898672"/>
              </a:xfrm>
            </p:grpSpPr>
            <p:cxnSp>
              <p:nvCxnSpPr>
                <p:cNvPr id="170" name="Shape 170"/>
                <p:cNvCxnSpPr/>
                <p:nvPr/>
              </p:nvCxnSpPr>
              <p:spPr>
                <a:xfrm>
                  <a:off x="6327885" y="0"/>
                  <a:ext cx="5864114" cy="589867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71" name="Shape 171"/>
                <p:cNvCxnSpPr/>
                <p:nvPr/>
              </p:nvCxnSpPr>
              <p:spPr>
                <a:xfrm>
                  <a:off x="7549267" y="0"/>
                  <a:ext cx="4642732" cy="46724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72" name="Shape 172"/>
                <p:cNvCxnSpPr/>
                <p:nvPr/>
              </p:nvCxnSpPr>
              <p:spPr>
                <a:xfrm>
                  <a:off x="8772996" y="0"/>
                  <a:ext cx="3419002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73" name="Shape 173"/>
                <p:cNvCxnSpPr/>
                <p:nvPr/>
              </p:nvCxnSpPr>
              <p:spPr>
                <a:xfrm>
                  <a:off x="9982200" y="0"/>
                  <a:ext cx="2209799" cy="222646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74" name="Shape 174"/>
                <p:cNvCxnSpPr/>
                <p:nvPr/>
              </p:nvCxnSpPr>
              <p:spPr>
                <a:xfrm>
                  <a:off x="11199018" y="0"/>
                  <a:ext cx="992980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175" name="Shape 175"/>
              <p:cNvCxnSpPr/>
              <p:nvPr/>
            </p:nvCxnSpPr>
            <p:spPr>
              <a:xfrm rot="10800000">
                <a:off x="0" y="1012052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76" name="Shape 176"/>
              <p:cNvCxnSpPr/>
              <p:nvPr/>
            </p:nvCxnSpPr>
            <p:spPr>
              <a:xfrm rot="10800000">
                <a:off x="0" y="2227339"/>
                <a:ext cx="4614781" cy="4630657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77" name="Shape 177"/>
              <p:cNvCxnSpPr/>
              <p:nvPr/>
            </p:nvCxnSpPr>
            <p:spPr>
              <a:xfrm rot="10800000">
                <a:off x="0" y="3432148"/>
                <a:ext cx="3398418" cy="3425848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78" name="Shape 178"/>
              <p:cNvCxnSpPr/>
              <p:nvPr/>
            </p:nvCxnSpPr>
            <p:spPr>
              <a:xfrm rot="10800000">
                <a:off x="-1" y="4651430"/>
                <a:ext cx="2196496" cy="2206566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79" name="Shape 179"/>
              <p:cNvCxnSpPr/>
              <p:nvPr/>
            </p:nvCxnSpPr>
            <p:spPr>
              <a:xfrm rot="10800000">
                <a:off x="-1" y="5864452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sp>
        <p:nvSpPr>
          <p:cNvPr id="180" name="Shape 180"/>
          <p:cNvSpPr txBox="1"/>
          <p:nvPr>
            <p:ph type="title"/>
          </p:nvPr>
        </p:nvSpPr>
        <p:spPr>
          <a:xfrm>
            <a:off x="1295400" y="2541573"/>
            <a:ext cx="9601200" cy="2743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1295400" y="5431535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A43E27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200"/>
              </a:spcBef>
              <a:buClr>
                <a:srgbClr val="A43E27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800"/>
              </a:spcBef>
              <a:buClr>
                <a:srgbClr val="A43E27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800"/>
              </a:spcBef>
              <a:buClr>
                <a:srgbClr val="A43E27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82" name="Shape 182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1295400" y="503852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A43E27"/>
              </a:buClr>
              <a:buFont typeface="Arial"/>
              <a:buNone/>
              <a:defRPr b="1" i="0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90000"/>
              </a:lnSpc>
              <a:spcBef>
                <a:spcPts val="18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457200" marR="0" rtl="0" algn="l">
              <a:lnSpc>
                <a:spcPct val="90000"/>
              </a:lnSpc>
              <a:spcBef>
                <a:spcPts val="12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685800" marR="0" rtl="0" algn="l">
              <a:lnSpc>
                <a:spcPct val="90000"/>
              </a:lnSpc>
              <a:spcBef>
                <a:spcPts val="8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914400" marR="0" rtl="0" algn="l">
              <a:lnSpc>
                <a:spcPct val="90000"/>
              </a:lnSpc>
              <a:spcBef>
                <a:spcPts val="8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11430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13716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6200" lvl="6" marL="16002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6200" lvl="7" marL="18288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111" lvl="8" marL="1878011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Shape 186"/>
          <p:cNvSpPr txBox="1"/>
          <p:nvPr>
            <p:ph idx="2" type="body"/>
          </p:nvPr>
        </p:nvSpPr>
        <p:spPr>
          <a:xfrm>
            <a:off x="63246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90000"/>
              </a:lnSpc>
              <a:spcBef>
                <a:spcPts val="18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457200" marR="0" rtl="0" algn="l">
              <a:lnSpc>
                <a:spcPct val="90000"/>
              </a:lnSpc>
              <a:spcBef>
                <a:spcPts val="12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685800" marR="0" rtl="0" algn="l">
              <a:lnSpc>
                <a:spcPct val="90000"/>
              </a:lnSpc>
              <a:spcBef>
                <a:spcPts val="8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914400" marR="0" rtl="0" algn="l">
              <a:lnSpc>
                <a:spcPct val="90000"/>
              </a:lnSpc>
              <a:spcBef>
                <a:spcPts val="8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11430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13716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6200" lvl="6" marL="16002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6200" lvl="7" marL="18288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111" lvl="8" marL="1878011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1" type="ftr"/>
          </p:nvPr>
        </p:nvSpPr>
        <p:spPr>
          <a:xfrm>
            <a:off x="609600" y="6289678"/>
            <a:ext cx="6128030" cy="222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10" type="dt"/>
          </p:nvPr>
        </p:nvSpPr>
        <p:spPr>
          <a:xfrm>
            <a:off x="9294042" y="6289678"/>
            <a:ext cx="965945" cy="222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10665310" y="6289678"/>
            <a:ext cx="918881" cy="222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295400" y="503852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A43E27"/>
              </a:buClr>
              <a:buFont typeface="Arial"/>
              <a:buNone/>
              <a:defRPr b="1" i="0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2954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A43E27"/>
              </a:buClr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200"/>
              </a:spcBef>
              <a:buClr>
                <a:srgbClr val="A43E27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800"/>
              </a:spcBef>
              <a:buClr>
                <a:srgbClr val="A43E27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800"/>
              </a:spcBef>
              <a:buClr>
                <a:srgbClr val="A43E27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Shape 193"/>
          <p:cNvSpPr txBox="1"/>
          <p:nvPr>
            <p:ph idx="2" type="body"/>
          </p:nvPr>
        </p:nvSpPr>
        <p:spPr>
          <a:xfrm>
            <a:off x="12954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90000"/>
              </a:lnSpc>
              <a:spcBef>
                <a:spcPts val="18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457200" marR="0" rtl="0" algn="l">
              <a:lnSpc>
                <a:spcPct val="90000"/>
              </a:lnSpc>
              <a:spcBef>
                <a:spcPts val="12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685800" marR="0" rtl="0" algn="l">
              <a:lnSpc>
                <a:spcPct val="90000"/>
              </a:lnSpc>
              <a:spcBef>
                <a:spcPts val="8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914400" marR="0" rtl="0" algn="l">
              <a:lnSpc>
                <a:spcPct val="90000"/>
              </a:lnSpc>
              <a:spcBef>
                <a:spcPts val="8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11430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13716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16002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8288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111" lvl="8" marL="1878011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3" type="body"/>
          </p:nvPr>
        </p:nvSpPr>
        <p:spPr>
          <a:xfrm>
            <a:off x="63246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A43E27"/>
              </a:buClr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200"/>
              </a:spcBef>
              <a:buClr>
                <a:srgbClr val="A43E27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800"/>
              </a:spcBef>
              <a:buClr>
                <a:srgbClr val="A43E27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800"/>
              </a:spcBef>
              <a:buClr>
                <a:srgbClr val="A43E27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4" type="body"/>
          </p:nvPr>
        </p:nvSpPr>
        <p:spPr>
          <a:xfrm>
            <a:off x="63246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90000"/>
              </a:lnSpc>
              <a:spcBef>
                <a:spcPts val="18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457200" marR="0" rtl="0" algn="l">
              <a:lnSpc>
                <a:spcPct val="90000"/>
              </a:lnSpc>
              <a:spcBef>
                <a:spcPts val="12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685800" marR="0" rtl="0" algn="l">
              <a:lnSpc>
                <a:spcPct val="90000"/>
              </a:lnSpc>
              <a:spcBef>
                <a:spcPts val="8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914400" marR="0" rtl="0" algn="l">
              <a:lnSpc>
                <a:spcPct val="90000"/>
              </a:lnSpc>
              <a:spcBef>
                <a:spcPts val="8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11430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13716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16002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8288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111" lvl="8" marL="1878011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11" type="ftr"/>
          </p:nvPr>
        </p:nvSpPr>
        <p:spPr>
          <a:xfrm>
            <a:off x="609600" y="6289678"/>
            <a:ext cx="6128030" cy="222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10" type="dt"/>
          </p:nvPr>
        </p:nvSpPr>
        <p:spPr>
          <a:xfrm>
            <a:off x="9294042" y="6289678"/>
            <a:ext cx="965945" cy="222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10665310" y="6289678"/>
            <a:ext cx="918881" cy="222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295400" y="503852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A43E27"/>
              </a:buClr>
              <a:buFont typeface="Arial"/>
              <a:buNone/>
              <a:defRPr b="1" i="0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1" name="Shape 201"/>
          <p:cNvSpPr txBox="1"/>
          <p:nvPr>
            <p:ph idx="11" type="ftr"/>
          </p:nvPr>
        </p:nvSpPr>
        <p:spPr>
          <a:xfrm>
            <a:off x="609600" y="6289678"/>
            <a:ext cx="6128030" cy="222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0" type="dt"/>
          </p:nvPr>
        </p:nvSpPr>
        <p:spPr>
          <a:xfrm>
            <a:off x="9294042" y="6289678"/>
            <a:ext cx="965945" cy="222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10665310" y="6289678"/>
            <a:ext cx="918881" cy="222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Shape 205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06" name="Shape 206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07" name="Shape 207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08" name="Shape 208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09" name="Shape 209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10" name="Shape 210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11" name="Shape 211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12" name="Shape 212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13" name="Shape 213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14" name="Shape 214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15" name="Shape 215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16" name="Shape 216"/>
            <p:cNvCxnSpPr/>
            <p:nvPr/>
          </p:nvCxnSpPr>
          <p:spPr>
            <a:xfrm>
              <a:off x="2819" y="386485"/>
              <a:ext cx="12188951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17" name="Shape 217"/>
            <p:cNvCxnSpPr/>
            <p:nvPr/>
          </p:nvCxnSpPr>
          <p:spPr>
            <a:xfrm>
              <a:off x="2819" y="1611180"/>
              <a:ext cx="12188951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18" name="Shape 218"/>
            <p:cNvCxnSpPr/>
            <p:nvPr/>
          </p:nvCxnSpPr>
          <p:spPr>
            <a:xfrm>
              <a:off x="2819" y="2835876"/>
              <a:ext cx="12188951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19" name="Shape 219"/>
            <p:cNvCxnSpPr/>
            <p:nvPr/>
          </p:nvCxnSpPr>
          <p:spPr>
            <a:xfrm>
              <a:off x="2819" y="4060573"/>
              <a:ext cx="12188951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20" name="Shape 220"/>
            <p:cNvCxnSpPr/>
            <p:nvPr/>
          </p:nvCxnSpPr>
          <p:spPr>
            <a:xfrm>
              <a:off x="2819" y="5285269"/>
              <a:ext cx="12188951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21" name="Shape 221"/>
            <p:cNvCxnSpPr/>
            <p:nvPr/>
          </p:nvCxnSpPr>
          <p:spPr>
            <a:xfrm>
              <a:off x="2819" y="6509964"/>
              <a:ext cx="12188951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grpSp>
          <p:nvGrpSpPr>
            <p:cNvPr id="222" name="Shape 222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23" name="Shape 223"/>
              <p:cNvCxnSpPr/>
              <p:nvPr/>
            </p:nvCxnSpPr>
            <p:spPr>
              <a:xfrm>
                <a:off x="225425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24" name="Shape 224"/>
              <p:cNvCxnSpPr/>
              <p:nvPr/>
            </p:nvCxnSpPr>
            <p:spPr>
              <a:xfrm>
                <a:off x="1449154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25" name="Shape 225"/>
              <p:cNvCxnSpPr/>
              <p:nvPr/>
            </p:nvCxnSpPr>
            <p:spPr>
              <a:xfrm>
                <a:off x="2665982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26" name="Shape 226"/>
              <p:cNvCxnSpPr/>
              <p:nvPr/>
            </p:nvCxnSpPr>
            <p:spPr>
              <a:xfrm>
                <a:off x="3885119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27" name="Shape 227"/>
              <p:cNvCxnSpPr/>
              <p:nvPr/>
            </p:nvCxnSpPr>
            <p:spPr>
              <a:xfrm>
                <a:off x="5106501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grpSp>
            <p:nvGrpSpPr>
              <p:cNvPr id="228" name="Shape 228"/>
              <p:cNvGrpSpPr/>
              <p:nvPr/>
            </p:nvGrpSpPr>
            <p:grpSpPr>
              <a:xfrm>
                <a:off x="6327885" y="0"/>
                <a:ext cx="5864114" cy="5898672"/>
                <a:chOff x="6327885" y="0"/>
                <a:chExt cx="5864114" cy="5898672"/>
              </a:xfrm>
            </p:grpSpPr>
            <p:cxnSp>
              <p:nvCxnSpPr>
                <p:cNvPr id="229" name="Shape 229"/>
                <p:cNvCxnSpPr/>
                <p:nvPr/>
              </p:nvCxnSpPr>
              <p:spPr>
                <a:xfrm>
                  <a:off x="6327885" y="0"/>
                  <a:ext cx="5864114" cy="589867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30" name="Shape 230"/>
                <p:cNvCxnSpPr/>
                <p:nvPr/>
              </p:nvCxnSpPr>
              <p:spPr>
                <a:xfrm>
                  <a:off x="7549267" y="0"/>
                  <a:ext cx="4642732" cy="46724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31" name="Shape 231"/>
                <p:cNvCxnSpPr/>
                <p:nvPr/>
              </p:nvCxnSpPr>
              <p:spPr>
                <a:xfrm>
                  <a:off x="8772996" y="0"/>
                  <a:ext cx="3419002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32" name="Shape 232"/>
                <p:cNvCxnSpPr/>
                <p:nvPr/>
              </p:nvCxnSpPr>
              <p:spPr>
                <a:xfrm>
                  <a:off x="9982200" y="0"/>
                  <a:ext cx="2209799" cy="222646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33" name="Shape 233"/>
                <p:cNvCxnSpPr/>
                <p:nvPr/>
              </p:nvCxnSpPr>
              <p:spPr>
                <a:xfrm>
                  <a:off x="11199018" y="0"/>
                  <a:ext cx="992980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234" name="Shape 234"/>
              <p:cNvCxnSpPr/>
              <p:nvPr/>
            </p:nvCxnSpPr>
            <p:spPr>
              <a:xfrm rot="10800000">
                <a:off x="0" y="1012052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35" name="Shape 235"/>
              <p:cNvCxnSpPr/>
              <p:nvPr/>
            </p:nvCxnSpPr>
            <p:spPr>
              <a:xfrm rot="10800000">
                <a:off x="0" y="2227339"/>
                <a:ext cx="4614781" cy="463065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36" name="Shape 236"/>
              <p:cNvCxnSpPr/>
              <p:nvPr/>
            </p:nvCxnSpPr>
            <p:spPr>
              <a:xfrm rot="10800000">
                <a:off x="0" y="3432148"/>
                <a:ext cx="3398418" cy="342584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37" name="Shape 237"/>
              <p:cNvCxnSpPr/>
              <p:nvPr/>
            </p:nvCxnSpPr>
            <p:spPr>
              <a:xfrm rot="10800000">
                <a:off x="-1" y="4651430"/>
                <a:ext cx="2196496" cy="2206566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38" name="Shape 238"/>
              <p:cNvCxnSpPr/>
              <p:nvPr/>
            </p:nvCxnSpPr>
            <p:spPr>
              <a:xfrm rot="10800000">
                <a:off x="-1" y="5864452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239" name="Shape 239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0" name="Shape 240"/>
              <p:cNvCxnSpPr/>
              <p:nvPr/>
            </p:nvCxnSpPr>
            <p:spPr>
              <a:xfrm>
                <a:off x="225425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41" name="Shape 241"/>
              <p:cNvCxnSpPr/>
              <p:nvPr/>
            </p:nvCxnSpPr>
            <p:spPr>
              <a:xfrm>
                <a:off x="1449154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42" name="Shape 242"/>
              <p:cNvCxnSpPr/>
              <p:nvPr/>
            </p:nvCxnSpPr>
            <p:spPr>
              <a:xfrm>
                <a:off x="2665982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43" name="Shape 243"/>
              <p:cNvCxnSpPr/>
              <p:nvPr/>
            </p:nvCxnSpPr>
            <p:spPr>
              <a:xfrm>
                <a:off x="3885119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44" name="Shape 244"/>
              <p:cNvCxnSpPr/>
              <p:nvPr/>
            </p:nvCxnSpPr>
            <p:spPr>
              <a:xfrm>
                <a:off x="5106501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grpSp>
            <p:nvGrpSpPr>
              <p:cNvPr id="245" name="Shape 245"/>
              <p:cNvGrpSpPr/>
              <p:nvPr/>
            </p:nvGrpSpPr>
            <p:grpSpPr>
              <a:xfrm>
                <a:off x="6327885" y="0"/>
                <a:ext cx="5864114" cy="5898672"/>
                <a:chOff x="6327885" y="0"/>
                <a:chExt cx="5864114" cy="5898672"/>
              </a:xfrm>
            </p:grpSpPr>
            <p:cxnSp>
              <p:nvCxnSpPr>
                <p:cNvPr id="246" name="Shape 246"/>
                <p:cNvCxnSpPr/>
                <p:nvPr/>
              </p:nvCxnSpPr>
              <p:spPr>
                <a:xfrm>
                  <a:off x="6327885" y="0"/>
                  <a:ext cx="5864114" cy="589867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47" name="Shape 247"/>
                <p:cNvCxnSpPr/>
                <p:nvPr/>
              </p:nvCxnSpPr>
              <p:spPr>
                <a:xfrm>
                  <a:off x="7549267" y="0"/>
                  <a:ext cx="4642732" cy="46724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48" name="Shape 248"/>
                <p:cNvCxnSpPr/>
                <p:nvPr/>
              </p:nvCxnSpPr>
              <p:spPr>
                <a:xfrm>
                  <a:off x="8772996" y="0"/>
                  <a:ext cx="3419002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49" name="Shape 249"/>
                <p:cNvCxnSpPr/>
                <p:nvPr/>
              </p:nvCxnSpPr>
              <p:spPr>
                <a:xfrm>
                  <a:off x="9982200" y="0"/>
                  <a:ext cx="2209799" cy="222646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50" name="Shape 250"/>
                <p:cNvCxnSpPr/>
                <p:nvPr/>
              </p:nvCxnSpPr>
              <p:spPr>
                <a:xfrm>
                  <a:off x="11199018" y="0"/>
                  <a:ext cx="992980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251" name="Shape 251"/>
              <p:cNvCxnSpPr/>
              <p:nvPr/>
            </p:nvCxnSpPr>
            <p:spPr>
              <a:xfrm rot="10800000">
                <a:off x="0" y="1012052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52" name="Shape 252"/>
              <p:cNvCxnSpPr/>
              <p:nvPr/>
            </p:nvCxnSpPr>
            <p:spPr>
              <a:xfrm rot="10800000">
                <a:off x="0" y="2227339"/>
                <a:ext cx="4614781" cy="463065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53" name="Shape 253"/>
              <p:cNvCxnSpPr/>
              <p:nvPr/>
            </p:nvCxnSpPr>
            <p:spPr>
              <a:xfrm rot="10800000">
                <a:off x="0" y="3432148"/>
                <a:ext cx="3398418" cy="342584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54" name="Shape 254"/>
              <p:cNvCxnSpPr/>
              <p:nvPr/>
            </p:nvCxnSpPr>
            <p:spPr>
              <a:xfrm rot="10800000">
                <a:off x="-1" y="4651430"/>
                <a:ext cx="2196496" cy="2206566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55" name="Shape 255"/>
              <p:cNvCxnSpPr/>
              <p:nvPr/>
            </p:nvCxnSpPr>
            <p:spPr>
              <a:xfrm rot="10800000">
                <a:off x="-1" y="5864452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sp>
        <p:nvSpPr>
          <p:cNvPr id="256" name="Shape 256"/>
          <p:cNvSpPr txBox="1"/>
          <p:nvPr>
            <p:ph idx="11" type="ftr"/>
          </p:nvPr>
        </p:nvSpPr>
        <p:spPr>
          <a:xfrm>
            <a:off x="609600" y="6289678"/>
            <a:ext cx="6128030" cy="222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" name="Shape 257"/>
          <p:cNvSpPr txBox="1"/>
          <p:nvPr>
            <p:ph idx="10" type="dt"/>
          </p:nvPr>
        </p:nvSpPr>
        <p:spPr>
          <a:xfrm>
            <a:off x="9294042" y="6289678"/>
            <a:ext cx="965945" cy="222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8" name="Shape 258"/>
          <p:cNvSpPr txBox="1"/>
          <p:nvPr>
            <p:ph idx="12" type="sldNum"/>
          </p:nvPr>
        </p:nvSpPr>
        <p:spPr>
          <a:xfrm>
            <a:off x="10665310" y="6289678"/>
            <a:ext cx="918881" cy="222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objTx">
  <p:cSld name="Content with Caption">
    <p:bg>
      <p:bgPr>
        <a:gradFill>
          <a:gsLst>
            <a:gs pos="0">
              <a:schemeClr val="accent1"/>
            </a:gs>
            <a:gs pos="100000">
              <a:srgbClr val="AF432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Shape 260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61" name="Shape 261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62" name="Shape 26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63" name="Shape 263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64" name="Shape 264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65" name="Shape 26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66" name="Shape 26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67" name="Shape 267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68" name="Shape 26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69" name="Shape 269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70" name="Shape 270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71" name="Shape 271"/>
            <p:cNvCxnSpPr/>
            <p:nvPr/>
          </p:nvCxnSpPr>
          <p:spPr>
            <a:xfrm>
              <a:off x="2819" y="386485"/>
              <a:ext cx="12188951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72" name="Shape 272"/>
            <p:cNvCxnSpPr/>
            <p:nvPr/>
          </p:nvCxnSpPr>
          <p:spPr>
            <a:xfrm>
              <a:off x="2819" y="1611180"/>
              <a:ext cx="12188951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73" name="Shape 273"/>
            <p:cNvCxnSpPr/>
            <p:nvPr/>
          </p:nvCxnSpPr>
          <p:spPr>
            <a:xfrm>
              <a:off x="2819" y="2835876"/>
              <a:ext cx="12188951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74" name="Shape 274"/>
            <p:cNvCxnSpPr/>
            <p:nvPr/>
          </p:nvCxnSpPr>
          <p:spPr>
            <a:xfrm>
              <a:off x="2819" y="4060573"/>
              <a:ext cx="12188951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75" name="Shape 275"/>
            <p:cNvCxnSpPr/>
            <p:nvPr/>
          </p:nvCxnSpPr>
          <p:spPr>
            <a:xfrm>
              <a:off x="2819" y="5285269"/>
              <a:ext cx="12188951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76" name="Shape 276"/>
            <p:cNvCxnSpPr/>
            <p:nvPr/>
          </p:nvCxnSpPr>
          <p:spPr>
            <a:xfrm>
              <a:off x="2819" y="6509964"/>
              <a:ext cx="12188951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grpSp>
          <p:nvGrpSpPr>
            <p:cNvPr id="277" name="Shape 27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78" name="Shape 278"/>
              <p:cNvCxnSpPr/>
              <p:nvPr/>
            </p:nvCxnSpPr>
            <p:spPr>
              <a:xfrm>
                <a:off x="225425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79" name="Shape 279"/>
              <p:cNvCxnSpPr/>
              <p:nvPr/>
            </p:nvCxnSpPr>
            <p:spPr>
              <a:xfrm>
                <a:off x="1449154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80" name="Shape 280"/>
              <p:cNvCxnSpPr/>
              <p:nvPr/>
            </p:nvCxnSpPr>
            <p:spPr>
              <a:xfrm>
                <a:off x="2665982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81" name="Shape 281"/>
              <p:cNvCxnSpPr/>
              <p:nvPr/>
            </p:nvCxnSpPr>
            <p:spPr>
              <a:xfrm>
                <a:off x="3885119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82" name="Shape 282"/>
              <p:cNvCxnSpPr/>
              <p:nvPr/>
            </p:nvCxnSpPr>
            <p:spPr>
              <a:xfrm>
                <a:off x="5106501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grpSp>
            <p:nvGrpSpPr>
              <p:cNvPr id="283" name="Shape 283"/>
              <p:cNvGrpSpPr/>
              <p:nvPr/>
            </p:nvGrpSpPr>
            <p:grpSpPr>
              <a:xfrm>
                <a:off x="6327885" y="0"/>
                <a:ext cx="5864114" cy="5898672"/>
                <a:chOff x="6327885" y="0"/>
                <a:chExt cx="5864114" cy="5898672"/>
              </a:xfrm>
            </p:grpSpPr>
            <p:cxnSp>
              <p:nvCxnSpPr>
                <p:cNvPr id="284" name="Shape 284"/>
                <p:cNvCxnSpPr/>
                <p:nvPr/>
              </p:nvCxnSpPr>
              <p:spPr>
                <a:xfrm>
                  <a:off x="6327885" y="0"/>
                  <a:ext cx="5864114" cy="589867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85" name="Shape 285"/>
                <p:cNvCxnSpPr/>
                <p:nvPr/>
              </p:nvCxnSpPr>
              <p:spPr>
                <a:xfrm>
                  <a:off x="7549267" y="0"/>
                  <a:ext cx="4642732" cy="46724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86" name="Shape 286"/>
                <p:cNvCxnSpPr/>
                <p:nvPr/>
              </p:nvCxnSpPr>
              <p:spPr>
                <a:xfrm>
                  <a:off x="8772996" y="0"/>
                  <a:ext cx="3419002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87" name="Shape 287"/>
                <p:cNvCxnSpPr/>
                <p:nvPr/>
              </p:nvCxnSpPr>
              <p:spPr>
                <a:xfrm>
                  <a:off x="9982200" y="0"/>
                  <a:ext cx="2209799" cy="222646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88" name="Shape 288"/>
                <p:cNvCxnSpPr/>
                <p:nvPr/>
              </p:nvCxnSpPr>
              <p:spPr>
                <a:xfrm>
                  <a:off x="11199018" y="0"/>
                  <a:ext cx="992980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289" name="Shape 289"/>
              <p:cNvCxnSpPr/>
              <p:nvPr/>
            </p:nvCxnSpPr>
            <p:spPr>
              <a:xfrm rot="10800000">
                <a:off x="0" y="1012052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90" name="Shape 290"/>
              <p:cNvCxnSpPr/>
              <p:nvPr/>
            </p:nvCxnSpPr>
            <p:spPr>
              <a:xfrm rot="10800000">
                <a:off x="0" y="2227339"/>
                <a:ext cx="4614781" cy="4630657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91" name="Shape 291"/>
              <p:cNvCxnSpPr/>
              <p:nvPr/>
            </p:nvCxnSpPr>
            <p:spPr>
              <a:xfrm rot="10800000">
                <a:off x="0" y="3432148"/>
                <a:ext cx="3398418" cy="3425848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92" name="Shape 292"/>
              <p:cNvCxnSpPr/>
              <p:nvPr/>
            </p:nvCxnSpPr>
            <p:spPr>
              <a:xfrm rot="10800000">
                <a:off x="-1" y="4651430"/>
                <a:ext cx="2196496" cy="2206566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93" name="Shape 293"/>
              <p:cNvCxnSpPr/>
              <p:nvPr/>
            </p:nvCxnSpPr>
            <p:spPr>
              <a:xfrm rot="10800000">
                <a:off x="-1" y="5864452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294" name="Shape 29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5" name="Shape 295"/>
              <p:cNvCxnSpPr/>
              <p:nvPr/>
            </p:nvCxnSpPr>
            <p:spPr>
              <a:xfrm>
                <a:off x="225425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96" name="Shape 296"/>
              <p:cNvCxnSpPr/>
              <p:nvPr/>
            </p:nvCxnSpPr>
            <p:spPr>
              <a:xfrm>
                <a:off x="1449154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97" name="Shape 297"/>
              <p:cNvCxnSpPr/>
              <p:nvPr/>
            </p:nvCxnSpPr>
            <p:spPr>
              <a:xfrm>
                <a:off x="2665982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98" name="Shape 298"/>
              <p:cNvCxnSpPr/>
              <p:nvPr/>
            </p:nvCxnSpPr>
            <p:spPr>
              <a:xfrm>
                <a:off x="3885119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99" name="Shape 299"/>
              <p:cNvCxnSpPr/>
              <p:nvPr/>
            </p:nvCxnSpPr>
            <p:spPr>
              <a:xfrm>
                <a:off x="5150644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grpSp>
            <p:nvGrpSpPr>
              <p:cNvPr id="300" name="Shape 300"/>
              <p:cNvGrpSpPr/>
              <p:nvPr/>
            </p:nvGrpSpPr>
            <p:grpSpPr>
              <a:xfrm>
                <a:off x="6327885" y="0"/>
                <a:ext cx="5864114" cy="5898672"/>
                <a:chOff x="6327885" y="0"/>
                <a:chExt cx="5864114" cy="5898672"/>
              </a:xfrm>
            </p:grpSpPr>
            <p:cxnSp>
              <p:nvCxnSpPr>
                <p:cNvPr id="301" name="Shape 301"/>
                <p:cNvCxnSpPr/>
                <p:nvPr/>
              </p:nvCxnSpPr>
              <p:spPr>
                <a:xfrm>
                  <a:off x="6327885" y="0"/>
                  <a:ext cx="5864114" cy="589867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02" name="Shape 302"/>
                <p:cNvCxnSpPr/>
                <p:nvPr/>
              </p:nvCxnSpPr>
              <p:spPr>
                <a:xfrm>
                  <a:off x="7549267" y="0"/>
                  <a:ext cx="4642732" cy="46724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03" name="Shape 303"/>
                <p:cNvCxnSpPr/>
                <p:nvPr/>
              </p:nvCxnSpPr>
              <p:spPr>
                <a:xfrm>
                  <a:off x="8772996" y="0"/>
                  <a:ext cx="3419002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04" name="Shape 304"/>
                <p:cNvCxnSpPr/>
                <p:nvPr/>
              </p:nvCxnSpPr>
              <p:spPr>
                <a:xfrm>
                  <a:off x="9982200" y="0"/>
                  <a:ext cx="2209799" cy="222646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05" name="Shape 305"/>
                <p:cNvCxnSpPr/>
                <p:nvPr/>
              </p:nvCxnSpPr>
              <p:spPr>
                <a:xfrm>
                  <a:off x="11199018" y="0"/>
                  <a:ext cx="992980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306" name="Shape 306"/>
              <p:cNvCxnSpPr/>
              <p:nvPr/>
            </p:nvCxnSpPr>
            <p:spPr>
              <a:xfrm rot="10800000">
                <a:off x="0" y="1012052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07" name="Shape 307"/>
              <p:cNvCxnSpPr/>
              <p:nvPr/>
            </p:nvCxnSpPr>
            <p:spPr>
              <a:xfrm rot="10800000">
                <a:off x="0" y="2227339"/>
                <a:ext cx="4614781" cy="4630657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08" name="Shape 308"/>
              <p:cNvCxnSpPr/>
              <p:nvPr/>
            </p:nvCxnSpPr>
            <p:spPr>
              <a:xfrm rot="10800000">
                <a:off x="0" y="3432148"/>
                <a:ext cx="3398418" cy="3425848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09" name="Shape 309"/>
              <p:cNvCxnSpPr/>
              <p:nvPr/>
            </p:nvCxnSpPr>
            <p:spPr>
              <a:xfrm rot="10800000">
                <a:off x="-1" y="4651430"/>
                <a:ext cx="2196496" cy="2206566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10" name="Shape 310"/>
              <p:cNvCxnSpPr/>
              <p:nvPr/>
            </p:nvCxnSpPr>
            <p:spPr>
              <a:xfrm rot="10800000">
                <a:off x="-1" y="5864452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sp>
        <p:nvSpPr>
          <p:cNvPr id="311" name="Shape 311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Shape 312"/>
          <p:cNvSpPr txBox="1"/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543197" y="571500"/>
            <a:ext cx="6217919" cy="571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90000"/>
              </a:lnSpc>
              <a:spcBef>
                <a:spcPts val="18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457200" marR="0" rtl="0" algn="l">
              <a:lnSpc>
                <a:spcPct val="90000"/>
              </a:lnSpc>
              <a:spcBef>
                <a:spcPts val="12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685800" marR="0" rtl="0" algn="l">
              <a:lnSpc>
                <a:spcPct val="90000"/>
              </a:lnSpc>
              <a:spcBef>
                <a:spcPts val="8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914400" marR="0" rtl="0" algn="l">
              <a:lnSpc>
                <a:spcPct val="90000"/>
              </a:lnSpc>
              <a:spcBef>
                <a:spcPts val="8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11430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13716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16002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18288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111" lvl="8" marL="1878011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4" name="Shape 314"/>
          <p:cNvSpPr txBox="1"/>
          <p:nvPr>
            <p:ph idx="2" type="body"/>
          </p:nvPr>
        </p:nvSpPr>
        <p:spPr>
          <a:xfrm>
            <a:off x="7913152" y="2995011"/>
            <a:ext cx="3657600" cy="22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rgbClr val="A43E27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200"/>
              </a:spcBef>
              <a:buClr>
                <a:srgbClr val="A43E27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800"/>
              </a:spcBef>
              <a:buClr>
                <a:srgbClr val="A43E27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800"/>
              </a:spcBef>
              <a:buClr>
                <a:srgbClr val="A43E27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5" name="Shape 315"/>
          <p:cNvCxnSpPr/>
          <p:nvPr/>
        </p:nvCxnSpPr>
        <p:spPr>
          <a:xfrm>
            <a:off x="7923089" y="2895600"/>
            <a:ext cx="365931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16" name="Shape 316"/>
          <p:cNvSpPr txBox="1"/>
          <p:nvPr>
            <p:ph idx="11" type="ftr"/>
          </p:nvPr>
        </p:nvSpPr>
        <p:spPr>
          <a:xfrm>
            <a:off x="609600" y="6289678"/>
            <a:ext cx="6128030" cy="222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7" name="Shape 317"/>
          <p:cNvSpPr txBox="1"/>
          <p:nvPr>
            <p:ph idx="10" type="dt"/>
          </p:nvPr>
        </p:nvSpPr>
        <p:spPr>
          <a:xfrm>
            <a:off x="9294042" y="6289678"/>
            <a:ext cx="965945" cy="222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8" name="Shape 318"/>
          <p:cNvSpPr txBox="1"/>
          <p:nvPr>
            <p:ph idx="12" type="sldNum"/>
          </p:nvPr>
        </p:nvSpPr>
        <p:spPr>
          <a:xfrm>
            <a:off x="10665310" y="6289678"/>
            <a:ext cx="918881" cy="222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picTx">
  <p:cSld name="Picture with Caption">
    <p:bg>
      <p:bgPr>
        <a:gradFill>
          <a:gsLst>
            <a:gs pos="0">
              <a:schemeClr val="accent1"/>
            </a:gs>
            <a:gs pos="100000">
              <a:srgbClr val="AF432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Shape 320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21" name="Shape 321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22" name="Shape 32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23" name="Shape 323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24" name="Shape 324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25" name="Shape 32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26" name="Shape 32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27" name="Shape 327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28" name="Shape 32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29" name="Shape 329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30" name="Shape 330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31" name="Shape 331"/>
            <p:cNvCxnSpPr/>
            <p:nvPr/>
          </p:nvCxnSpPr>
          <p:spPr>
            <a:xfrm>
              <a:off x="2819" y="386485"/>
              <a:ext cx="12188951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32" name="Shape 332"/>
            <p:cNvCxnSpPr/>
            <p:nvPr/>
          </p:nvCxnSpPr>
          <p:spPr>
            <a:xfrm>
              <a:off x="2819" y="1611180"/>
              <a:ext cx="12188951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33" name="Shape 333"/>
            <p:cNvCxnSpPr/>
            <p:nvPr/>
          </p:nvCxnSpPr>
          <p:spPr>
            <a:xfrm>
              <a:off x="2819" y="2835876"/>
              <a:ext cx="12188951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34" name="Shape 334"/>
            <p:cNvCxnSpPr/>
            <p:nvPr/>
          </p:nvCxnSpPr>
          <p:spPr>
            <a:xfrm>
              <a:off x="2819" y="4060573"/>
              <a:ext cx="12188951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35" name="Shape 335"/>
            <p:cNvCxnSpPr/>
            <p:nvPr/>
          </p:nvCxnSpPr>
          <p:spPr>
            <a:xfrm>
              <a:off x="2819" y="5285269"/>
              <a:ext cx="12188951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36" name="Shape 336"/>
            <p:cNvCxnSpPr/>
            <p:nvPr/>
          </p:nvCxnSpPr>
          <p:spPr>
            <a:xfrm>
              <a:off x="2819" y="6509964"/>
              <a:ext cx="12188951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grpSp>
          <p:nvGrpSpPr>
            <p:cNvPr id="337" name="Shape 33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8" name="Shape 338"/>
              <p:cNvCxnSpPr/>
              <p:nvPr/>
            </p:nvCxnSpPr>
            <p:spPr>
              <a:xfrm>
                <a:off x="225425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39" name="Shape 339"/>
              <p:cNvCxnSpPr/>
              <p:nvPr/>
            </p:nvCxnSpPr>
            <p:spPr>
              <a:xfrm>
                <a:off x="1449154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40" name="Shape 340"/>
              <p:cNvCxnSpPr/>
              <p:nvPr/>
            </p:nvCxnSpPr>
            <p:spPr>
              <a:xfrm>
                <a:off x="2665982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41" name="Shape 341"/>
              <p:cNvCxnSpPr/>
              <p:nvPr/>
            </p:nvCxnSpPr>
            <p:spPr>
              <a:xfrm>
                <a:off x="3885119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42" name="Shape 342"/>
              <p:cNvCxnSpPr/>
              <p:nvPr/>
            </p:nvCxnSpPr>
            <p:spPr>
              <a:xfrm>
                <a:off x="5106501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grpSp>
            <p:nvGrpSpPr>
              <p:cNvPr id="343" name="Shape 343"/>
              <p:cNvGrpSpPr/>
              <p:nvPr/>
            </p:nvGrpSpPr>
            <p:grpSpPr>
              <a:xfrm>
                <a:off x="6327885" y="0"/>
                <a:ext cx="5864114" cy="5898672"/>
                <a:chOff x="6327885" y="0"/>
                <a:chExt cx="5864114" cy="5898672"/>
              </a:xfrm>
            </p:grpSpPr>
            <p:cxnSp>
              <p:nvCxnSpPr>
                <p:cNvPr id="344" name="Shape 344"/>
                <p:cNvCxnSpPr/>
                <p:nvPr/>
              </p:nvCxnSpPr>
              <p:spPr>
                <a:xfrm>
                  <a:off x="6327885" y="0"/>
                  <a:ext cx="5864114" cy="589867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45" name="Shape 345"/>
                <p:cNvCxnSpPr/>
                <p:nvPr/>
              </p:nvCxnSpPr>
              <p:spPr>
                <a:xfrm>
                  <a:off x="7549267" y="0"/>
                  <a:ext cx="4642732" cy="46724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46" name="Shape 346"/>
                <p:cNvCxnSpPr/>
                <p:nvPr/>
              </p:nvCxnSpPr>
              <p:spPr>
                <a:xfrm>
                  <a:off x="8772996" y="0"/>
                  <a:ext cx="3419002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47" name="Shape 347"/>
                <p:cNvCxnSpPr/>
                <p:nvPr/>
              </p:nvCxnSpPr>
              <p:spPr>
                <a:xfrm>
                  <a:off x="9982200" y="0"/>
                  <a:ext cx="2209799" cy="222646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48" name="Shape 348"/>
                <p:cNvCxnSpPr/>
                <p:nvPr/>
              </p:nvCxnSpPr>
              <p:spPr>
                <a:xfrm>
                  <a:off x="11199018" y="0"/>
                  <a:ext cx="992980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349" name="Shape 349"/>
              <p:cNvCxnSpPr/>
              <p:nvPr/>
            </p:nvCxnSpPr>
            <p:spPr>
              <a:xfrm rot="10800000">
                <a:off x="0" y="1012052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50" name="Shape 350"/>
              <p:cNvCxnSpPr/>
              <p:nvPr/>
            </p:nvCxnSpPr>
            <p:spPr>
              <a:xfrm rot="10800000">
                <a:off x="0" y="2227339"/>
                <a:ext cx="4614781" cy="4630657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51" name="Shape 351"/>
              <p:cNvCxnSpPr/>
              <p:nvPr/>
            </p:nvCxnSpPr>
            <p:spPr>
              <a:xfrm rot="10800000">
                <a:off x="0" y="3432148"/>
                <a:ext cx="3398418" cy="3425848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52" name="Shape 352"/>
              <p:cNvCxnSpPr/>
              <p:nvPr/>
            </p:nvCxnSpPr>
            <p:spPr>
              <a:xfrm rot="10800000">
                <a:off x="-1" y="4651430"/>
                <a:ext cx="2196496" cy="2206566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53" name="Shape 353"/>
              <p:cNvCxnSpPr/>
              <p:nvPr/>
            </p:nvCxnSpPr>
            <p:spPr>
              <a:xfrm rot="10800000">
                <a:off x="-1" y="5864452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354" name="Shape 35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55" name="Shape 355"/>
              <p:cNvCxnSpPr/>
              <p:nvPr/>
            </p:nvCxnSpPr>
            <p:spPr>
              <a:xfrm>
                <a:off x="225425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56" name="Shape 356"/>
              <p:cNvCxnSpPr/>
              <p:nvPr/>
            </p:nvCxnSpPr>
            <p:spPr>
              <a:xfrm>
                <a:off x="1449154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57" name="Shape 357"/>
              <p:cNvCxnSpPr/>
              <p:nvPr/>
            </p:nvCxnSpPr>
            <p:spPr>
              <a:xfrm>
                <a:off x="2665982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58" name="Shape 358"/>
              <p:cNvCxnSpPr/>
              <p:nvPr/>
            </p:nvCxnSpPr>
            <p:spPr>
              <a:xfrm>
                <a:off x="3885119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59" name="Shape 359"/>
              <p:cNvCxnSpPr/>
              <p:nvPr/>
            </p:nvCxnSpPr>
            <p:spPr>
              <a:xfrm>
                <a:off x="5150644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grpSp>
            <p:nvGrpSpPr>
              <p:cNvPr id="360" name="Shape 360"/>
              <p:cNvGrpSpPr/>
              <p:nvPr/>
            </p:nvGrpSpPr>
            <p:grpSpPr>
              <a:xfrm>
                <a:off x="6327885" y="0"/>
                <a:ext cx="5864114" cy="5898672"/>
                <a:chOff x="6327885" y="0"/>
                <a:chExt cx="5864114" cy="5898672"/>
              </a:xfrm>
            </p:grpSpPr>
            <p:cxnSp>
              <p:nvCxnSpPr>
                <p:cNvPr id="361" name="Shape 361"/>
                <p:cNvCxnSpPr/>
                <p:nvPr/>
              </p:nvCxnSpPr>
              <p:spPr>
                <a:xfrm>
                  <a:off x="6327885" y="0"/>
                  <a:ext cx="5864114" cy="589867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62" name="Shape 362"/>
                <p:cNvCxnSpPr/>
                <p:nvPr/>
              </p:nvCxnSpPr>
              <p:spPr>
                <a:xfrm>
                  <a:off x="7549267" y="0"/>
                  <a:ext cx="4642732" cy="46724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63" name="Shape 363"/>
                <p:cNvCxnSpPr/>
                <p:nvPr/>
              </p:nvCxnSpPr>
              <p:spPr>
                <a:xfrm>
                  <a:off x="8772996" y="0"/>
                  <a:ext cx="3419002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64" name="Shape 364"/>
                <p:cNvCxnSpPr/>
                <p:nvPr/>
              </p:nvCxnSpPr>
              <p:spPr>
                <a:xfrm>
                  <a:off x="9982200" y="0"/>
                  <a:ext cx="2209799" cy="222646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65" name="Shape 365"/>
                <p:cNvCxnSpPr/>
                <p:nvPr/>
              </p:nvCxnSpPr>
              <p:spPr>
                <a:xfrm>
                  <a:off x="11199018" y="0"/>
                  <a:ext cx="992980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366" name="Shape 366"/>
              <p:cNvCxnSpPr/>
              <p:nvPr/>
            </p:nvCxnSpPr>
            <p:spPr>
              <a:xfrm rot="10800000">
                <a:off x="0" y="1012052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67" name="Shape 367"/>
              <p:cNvCxnSpPr/>
              <p:nvPr/>
            </p:nvCxnSpPr>
            <p:spPr>
              <a:xfrm rot="10800000">
                <a:off x="0" y="2227339"/>
                <a:ext cx="4614781" cy="4630657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68" name="Shape 368"/>
              <p:cNvCxnSpPr/>
              <p:nvPr/>
            </p:nvCxnSpPr>
            <p:spPr>
              <a:xfrm rot="10800000">
                <a:off x="0" y="3432148"/>
                <a:ext cx="3398418" cy="3425848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69" name="Shape 369"/>
              <p:cNvCxnSpPr/>
              <p:nvPr/>
            </p:nvCxnSpPr>
            <p:spPr>
              <a:xfrm rot="10800000">
                <a:off x="-1" y="4651430"/>
                <a:ext cx="2196496" cy="2206566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70" name="Shape 370"/>
              <p:cNvCxnSpPr/>
              <p:nvPr/>
            </p:nvCxnSpPr>
            <p:spPr>
              <a:xfrm rot="10800000">
                <a:off x="-1" y="5864452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sp>
        <p:nvSpPr>
          <p:cNvPr id="371" name="Shape 371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Shape 372"/>
          <p:cNvCxnSpPr/>
          <p:nvPr/>
        </p:nvCxnSpPr>
        <p:spPr>
          <a:xfrm>
            <a:off x="7923089" y="2895600"/>
            <a:ext cx="365931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73" name="Shape 373"/>
          <p:cNvSpPr txBox="1"/>
          <p:nvPr>
            <p:ph type="title"/>
          </p:nvPr>
        </p:nvSpPr>
        <p:spPr>
          <a:xfrm>
            <a:off x="7909560" y="576072"/>
            <a:ext cx="3657600" cy="21945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descr="An empty placeholder to add an image. Click on the placeholder and select the image that you wish to add." id="374" name="Shape 374"/>
          <p:cNvSpPr/>
          <p:nvPr>
            <p:ph idx="2" type="pic"/>
          </p:nvPr>
        </p:nvSpPr>
        <p:spPr>
          <a:xfrm>
            <a:off x="4411" y="-159"/>
            <a:ext cx="73152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rgbClr val="A43E27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200"/>
              </a:spcBef>
              <a:buClr>
                <a:srgbClr val="A43E27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800"/>
              </a:spcBef>
              <a:buClr>
                <a:srgbClr val="A43E27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800"/>
              </a:spcBef>
              <a:buClr>
                <a:srgbClr val="A43E27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rgbClr val="A43E27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200"/>
              </a:spcBef>
              <a:buClr>
                <a:srgbClr val="A43E27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800"/>
              </a:spcBef>
              <a:buClr>
                <a:srgbClr val="A43E27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800"/>
              </a:spcBef>
              <a:buClr>
                <a:srgbClr val="A43E27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1" name="Shape 11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819" y="386485"/>
              <a:ext cx="12188951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2819" y="1611180"/>
              <a:ext cx="12188951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2819" y="2835876"/>
              <a:ext cx="12188951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2819" y="4060573"/>
              <a:ext cx="12188951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2819" y="5285269"/>
              <a:ext cx="12188951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2819" y="6509964"/>
              <a:ext cx="12188951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grpSp>
          <p:nvGrpSpPr>
            <p:cNvPr id="27" name="Shape 2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8" name="Shape 28"/>
              <p:cNvCxnSpPr/>
              <p:nvPr/>
            </p:nvCxnSpPr>
            <p:spPr>
              <a:xfrm>
                <a:off x="225425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9" name="Shape 29"/>
              <p:cNvCxnSpPr/>
              <p:nvPr/>
            </p:nvCxnSpPr>
            <p:spPr>
              <a:xfrm>
                <a:off x="1449154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0" name="Shape 30"/>
              <p:cNvCxnSpPr/>
              <p:nvPr/>
            </p:nvCxnSpPr>
            <p:spPr>
              <a:xfrm>
                <a:off x="2665982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1" name="Shape 31"/>
              <p:cNvCxnSpPr/>
              <p:nvPr/>
            </p:nvCxnSpPr>
            <p:spPr>
              <a:xfrm>
                <a:off x="3885119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2" name="Shape 32"/>
              <p:cNvCxnSpPr/>
              <p:nvPr/>
            </p:nvCxnSpPr>
            <p:spPr>
              <a:xfrm>
                <a:off x="5106501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grpSp>
            <p:nvGrpSpPr>
              <p:cNvPr id="33" name="Shape 33"/>
              <p:cNvGrpSpPr/>
              <p:nvPr/>
            </p:nvGrpSpPr>
            <p:grpSpPr>
              <a:xfrm>
                <a:off x="6327885" y="0"/>
                <a:ext cx="5864114" cy="5898672"/>
                <a:chOff x="6327885" y="0"/>
                <a:chExt cx="5864114" cy="5898672"/>
              </a:xfrm>
            </p:grpSpPr>
            <p:cxnSp>
              <p:nvCxnSpPr>
                <p:cNvPr id="34" name="Shape 34"/>
                <p:cNvCxnSpPr/>
                <p:nvPr/>
              </p:nvCxnSpPr>
              <p:spPr>
                <a:xfrm>
                  <a:off x="6327885" y="0"/>
                  <a:ext cx="5864114" cy="589867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5" name="Shape 35"/>
                <p:cNvCxnSpPr/>
                <p:nvPr/>
              </p:nvCxnSpPr>
              <p:spPr>
                <a:xfrm>
                  <a:off x="7549267" y="0"/>
                  <a:ext cx="4642732" cy="46724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6" name="Shape 36"/>
                <p:cNvCxnSpPr/>
                <p:nvPr/>
              </p:nvCxnSpPr>
              <p:spPr>
                <a:xfrm>
                  <a:off x="8772996" y="0"/>
                  <a:ext cx="3419002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7" name="Shape 37"/>
                <p:cNvCxnSpPr/>
                <p:nvPr/>
              </p:nvCxnSpPr>
              <p:spPr>
                <a:xfrm>
                  <a:off x="9982200" y="0"/>
                  <a:ext cx="2209799" cy="222646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8" name="Shape 38"/>
                <p:cNvCxnSpPr/>
                <p:nvPr/>
              </p:nvCxnSpPr>
              <p:spPr>
                <a:xfrm>
                  <a:off x="11199018" y="0"/>
                  <a:ext cx="992980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39" name="Shape 39"/>
              <p:cNvCxnSpPr/>
              <p:nvPr/>
            </p:nvCxnSpPr>
            <p:spPr>
              <a:xfrm rot="10800000">
                <a:off x="0" y="1012052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40" name="Shape 40"/>
              <p:cNvCxnSpPr/>
              <p:nvPr/>
            </p:nvCxnSpPr>
            <p:spPr>
              <a:xfrm rot="10800000">
                <a:off x="0" y="2227339"/>
                <a:ext cx="4614781" cy="463065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41" name="Shape 41"/>
              <p:cNvCxnSpPr/>
              <p:nvPr/>
            </p:nvCxnSpPr>
            <p:spPr>
              <a:xfrm rot="10800000">
                <a:off x="0" y="3432148"/>
                <a:ext cx="3398418" cy="342584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42" name="Shape 42"/>
              <p:cNvCxnSpPr/>
              <p:nvPr/>
            </p:nvCxnSpPr>
            <p:spPr>
              <a:xfrm rot="10800000">
                <a:off x="-1" y="4651430"/>
                <a:ext cx="2196496" cy="2206566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43" name="Shape 43"/>
              <p:cNvCxnSpPr/>
              <p:nvPr/>
            </p:nvCxnSpPr>
            <p:spPr>
              <a:xfrm rot="10800000">
                <a:off x="-1" y="5864452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44" name="Shape 4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" name="Shape 45"/>
              <p:cNvCxnSpPr/>
              <p:nvPr/>
            </p:nvCxnSpPr>
            <p:spPr>
              <a:xfrm>
                <a:off x="225425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46" name="Shape 46"/>
              <p:cNvCxnSpPr/>
              <p:nvPr/>
            </p:nvCxnSpPr>
            <p:spPr>
              <a:xfrm>
                <a:off x="1449154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47" name="Shape 47"/>
              <p:cNvCxnSpPr/>
              <p:nvPr/>
            </p:nvCxnSpPr>
            <p:spPr>
              <a:xfrm>
                <a:off x="2665982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48" name="Shape 48"/>
              <p:cNvCxnSpPr/>
              <p:nvPr/>
            </p:nvCxnSpPr>
            <p:spPr>
              <a:xfrm>
                <a:off x="3885119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49" name="Shape 49"/>
              <p:cNvCxnSpPr/>
              <p:nvPr/>
            </p:nvCxnSpPr>
            <p:spPr>
              <a:xfrm>
                <a:off x="5106501" y="0"/>
                <a:ext cx="681593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grpSp>
            <p:nvGrpSpPr>
              <p:cNvPr id="50" name="Shape 50"/>
              <p:cNvGrpSpPr/>
              <p:nvPr/>
            </p:nvGrpSpPr>
            <p:grpSpPr>
              <a:xfrm>
                <a:off x="6327885" y="0"/>
                <a:ext cx="5864114" cy="5898672"/>
                <a:chOff x="6327885" y="0"/>
                <a:chExt cx="5864114" cy="5898672"/>
              </a:xfrm>
            </p:grpSpPr>
            <p:cxnSp>
              <p:nvCxnSpPr>
                <p:cNvPr id="51" name="Shape 51"/>
                <p:cNvCxnSpPr/>
                <p:nvPr/>
              </p:nvCxnSpPr>
              <p:spPr>
                <a:xfrm>
                  <a:off x="6327885" y="0"/>
                  <a:ext cx="5864114" cy="589867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52" name="Shape 52"/>
                <p:cNvCxnSpPr/>
                <p:nvPr/>
              </p:nvCxnSpPr>
              <p:spPr>
                <a:xfrm>
                  <a:off x="7549267" y="0"/>
                  <a:ext cx="4642732" cy="46724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53" name="Shape 53"/>
                <p:cNvCxnSpPr/>
                <p:nvPr/>
              </p:nvCxnSpPr>
              <p:spPr>
                <a:xfrm>
                  <a:off x="8772996" y="0"/>
                  <a:ext cx="3419002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54" name="Shape 54"/>
                <p:cNvCxnSpPr/>
                <p:nvPr/>
              </p:nvCxnSpPr>
              <p:spPr>
                <a:xfrm>
                  <a:off x="9982200" y="0"/>
                  <a:ext cx="2209799" cy="222646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55" name="Shape 55"/>
                <p:cNvCxnSpPr/>
                <p:nvPr/>
              </p:nvCxnSpPr>
              <p:spPr>
                <a:xfrm>
                  <a:off x="11199018" y="0"/>
                  <a:ext cx="992980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56" name="Shape 56"/>
              <p:cNvCxnSpPr/>
              <p:nvPr/>
            </p:nvCxnSpPr>
            <p:spPr>
              <a:xfrm rot="10800000">
                <a:off x="0" y="1012052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57" name="Shape 57"/>
              <p:cNvCxnSpPr/>
              <p:nvPr/>
            </p:nvCxnSpPr>
            <p:spPr>
              <a:xfrm rot="10800000">
                <a:off x="0" y="2227339"/>
                <a:ext cx="4614781" cy="463065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58" name="Shape 58"/>
              <p:cNvCxnSpPr/>
              <p:nvPr/>
            </p:nvCxnSpPr>
            <p:spPr>
              <a:xfrm rot="10800000">
                <a:off x="0" y="3432148"/>
                <a:ext cx="3398418" cy="342584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59" name="Shape 59"/>
              <p:cNvCxnSpPr/>
              <p:nvPr/>
            </p:nvCxnSpPr>
            <p:spPr>
              <a:xfrm rot="10800000">
                <a:off x="-1" y="4651430"/>
                <a:ext cx="2196496" cy="2206566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60" name="Shape 60"/>
              <p:cNvCxnSpPr/>
              <p:nvPr/>
            </p:nvCxnSpPr>
            <p:spPr>
              <a:xfrm rot="10800000">
                <a:off x="-1" y="5864452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sp>
        <p:nvSpPr>
          <p:cNvPr id="61" name="Shape 61"/>
          <p:cNvSpPr txBox="1"/>
          <p:nvPr>
            <p:ph type="title"/>
          </p:nvPr>
        </p:nvSpPr>
        <p:spPr>
          <a:xfrm>
            <a:off x="1295400" y="503852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A43E27"/>
              </a:buClr>
              <a:buFont typeface="Arial"/>
              <a:buNone/>
              <a:defRPr b="1" i="0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1295400" y="1981200"/>
            <a:ext cx="9601200" cy="3809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90000"/>
              </a:lnSpc>
              <a:spcBef>
                <a:spcPts val="18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457200" marR="0" rtl="0" algn="l">
              <a:lnSpc>
                <a:spcPct val="90000"/>
              </a:lnSpc>
              <a:spcBef>
                <a:spcPts val="12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685800" marR="0" rtl="0" algn="l">
              <a:lnSpc>
                <a:spcPct val="90000"/>
              </a:lnSpc>
              <a:spcBef>
                <a:spcPts val="8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914400" marR="0" rtl="0" algn="l">
              <a:lnSpc>
                <a:spcPct val="90000"/>
              </a:lnSpc>
              <a:spcBef>
                <a:spcPts val="8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11430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13716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16002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1828800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SzPct val="1000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111" lvl="8" marL="1878011" marR="0" rtl="0" algn="l">
              <a:lnSpc>
                <a:spcPct val="90000"/>
              </a:lnSpc>
              <a:spcBef>
                <a:spcPts val="600"/>
              </a:spcBef>
              <a:buClr>
                <a:srgbClr val="A43E27"/>
              </a:buClr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3" name="Shape 63"/>
          <p:cNvCxnSpPr/>
          <p:nvPr/>
        </p:nvCxnSpPr>
        <p:spPr>
          <a:xfrm>
            <a:off x="609600" y="6172200"/>
            <a:ext cx="10972799" cy="0"/>
          </a:xfrm>
          <a:prstGeom prst="straightConnector1">
            <a:avLst/>
          </a:prstGeom>
          <a:noFill/>
          <a:ln cap="flat" cmpd="sng" w="12700">
            <a:solidFill>
              <a:srgbClr val="A43E27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4" name="Shape 64"/>
          <p:cNvSpPr txBox="1"/>
          <p:nvPr>
            <p:ph idx="11" type="ftr"/>
          </p:nvPr>
        </p:nvSpPr>
        <p:spPr>
          <a:xfrm>
            <a:off x="609600" y="6289678"/>
            <a:ext cx="6128030" cy="222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9294042" y="6289678"/>
            <a:ext cx="965945" cy="222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10665310" y="6289678"/>
            <a:ext cx="918881" cy="222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amazon.com/Make-JavaScript-Robotics-Raspberry-BeagleBone/dp/1457186950" TargetMode="External"/><Relationship Id="rId4" Type="http://schemas.openxmlformats.org/officeDocument/2006/relationships/hyperlink" Target="http://www.bocoup.com/" TargetMode="External"/><Relationship Id="rId5" Type="http://schemas.openxmlformats.org/officeDocument/2006/relationships/hyperlink" Target="http://johnny-five.io/platform-support/" TargetMode="External"/><Relationship Id="rId6" Type="http://schemas.openxmlformats.org/officeDocument/2006/relationships/hyperlink" Target="https://github.com/rwaldron/io-plugin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johnny-five.io/" TargetMode="External"/><Relationship Id="rId4" Type="http://schemas.openxmlformats.org/officeDocument/2006/relationships/hyperlink" Target="https://github.com/tableflip/nodebot-worksho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76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 To Johnny</a:t>
            </a:r>
            <a:br>
              <a:rPr b="1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Five</a:t>
            </a:r>
            <a:br>
              <a:rPr b="1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393" name="Shape 393"/>
          <p:cNvSpPr txBox="1"/>
          <p:nvPr>
            <p:ph idx="1" type="subTitle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A43E27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Robotics &amp; IoT Platform</a:t>
            </a:r>
          </a:p>
        </p:txBody>
      </p:sp>
      <p:pic>
        <p:nvPicPr>
          <p:cNvPr descr="http://johnny-five.io/img/heres-johnny.png" id="394" name="Shape 3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4997" y="720625"/>
            <a:ext cx="3295649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1295400" y="503852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A43E27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What is Johnny five. </a:t>
            </a:r>
          </a:p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1295400" y="1981200"/>
            <a:ext cx="96012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ct val="100000"/>
              <a:buFont typeface="Arial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Johnny-Five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is the </a:t>
            </a:r>
            <a:r>
              <a:rPr b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JavaScript Robotics &amp; IoT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Platform. Released by </a:t>
            </a:r>
            <a:r>
              <a:rPr b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Bocoup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in 2012, Johnny-Five is maintained by a community of passionate software developers and hardware engineers. Over 75 developers have made contributions towards building a robust, extensible and composable ecosystem.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ct val="100000"/>
              <a:buFont typeface="Arial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Johnny-Five has been tested with a variety of </a:t>
            </a:r>
            <a:r>
              <a:rPr b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Arduino-compatible Boards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For non-Arduino based projects, platform-specific IO Plugins are available. </a:t>
            </a:r>
            <a:r>
              <a:rPr b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IO Plugins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allow Johnny-Five code to communicate with any hardware in whatever language that platform speaks.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rgbClr val="A43E27"/>
              </a:buClr>
              <a:buSzPct val="100000"/>
              <a:buFont typeface="Arial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Supports roughly 40 boards. 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type="title"/>
          </p:nvPr>
        </p:nvSpPr>
        <p:spPr>
          <a:xfrm>
            <a:off x="1295400" y="503852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A43E27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Two different ways to run Johnny-Five </a:t>
            </a:r>
          </a:p>
        </p:txBody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1295400" y="1981200"/>
            <a:ext cx="9601200" cy="3809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ct val="100000"/>
              <a:buFont typeface="Arial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 Plugins</a:t>
            </a:r>
          </a:p>
          <a:p>
            <a:pPr indent="-190500" lvl="1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ct val="100000"/>
              <a:buFont typeface="Arial"/>
              <a:buChar char="▪"/>
            </a:pPr>
            <a:r>
              <a:rPr lang="en-US"/>
              <a:t>Runs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on the board and communicating with the </a:t>
            </a:r>
            <a:r>
              <a:rPr lang="en-US"/>
              <a:t>GPIO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through an IO plug in.</a:t>
            </a:r>
          </a:p>
          <a:p>
            <a:pPr indent="-190500" lvl="1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ct val="100000"/>
              <a:buFont typeface="Arial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 Raspberry Pi.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ct val="100000"/>
              <a:buFont typeface="Arial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Firmata protocol </a:t>
            </a:r>
          </a:p>
          <a:p>
            <a:pPr indent="-190500" lvl="1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ct val="100000"/>
              <a:buFont typeface="Arial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board is </a:t>
            </a:r>
            <a:r>
              <a:rPr lang="en-US"/>
              <a:t>being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controlled from a host computer running your node application. </a:t>
            </a:r>
          </a:p>
          <a:p>
            <a:pPr indent="-190500" lvl="1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ct val="100000"/>
              <a:buFont typeface="Arial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 Arduino</a:t>
            </a:r>
          </a:p>
          <a:p>
            <a:pPr indent="-190500" lvl="1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ct val="100000"/>
              <a:buFont typeface="Arial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n-US"/>
              <a:t>’s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important to understand that you JavaScript isn’t </a:t>
            </a:r>
            <a:r>
              <a:rPr lang="en-US"/>
              <a:t>being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converted to C. It’s just running on a host computer.</a:t>
            </a:r>
          </a:p>
          <a:p>
            <a:pPr indent="-190500" lvl="1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ct val="100000"/>
              <a:buFont typeface="Arial"/>
              <a:buChar char="▪"/>
            </a:pPr>
            <a:r>
              <a:rPr lang="en-US"/>
              <a:t>An 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xtra step is needed to program the board.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rgbClr val="A43E27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1295400" y="503852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A43E27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Docs and Examples</a:t>
            </a:r>
          </a:p>
        </p:txBody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1295400" y="1981200"/>
            <a:ext cx="9601200" cy="3809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rgbClr val="A43E27"/>
              </a:buClr>
              <a:buSzPct val="100000"/>
              <a:buFont typeface="Arial"/>
              <a:buChar char="▪"/>
            </a:pPr>
            <a:r>
              <a:rPr b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http://johnny-five.io/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rgbClr val="A43E27"/>
              </a:buClr>
              <a:buSzPct val="100000"/>
              <a:buFont typeface="Arial"/>
              <a:buChar char="▪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https://github.com/tableflip/nodebot-workshop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1295400" y="503852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A43E27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Hello world examples!</a:t>
            </a:r>
          </a:p>
        </p:txBody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1295400" y="1981200"/>
            <a:ext cx="9601200" cy="3809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A43E27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type="title"/>
          </p:nvPr>
        </p:nvSpPr>
        <p:spPr>
          <a:xfrm>
            <a:off x="1295400" y="503852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A43E27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Firmata over wifi</a:t>
            </a:r>
            <a:br>
              <a:rPr b="1" i="0" lang="en-US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1295400" y="1981200"/>
            <a:ext cx="9601200" cy="3809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ct val="100000"/>
              <a:buFont typeface="Arial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NodeMcu</a:t>
            </a:r>
          </a:p>
          <a:p>
            <a:pPr indent="-190500" lvl="1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ct val="100000"/>
              <a:buFont typeface="Arial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off the esp8266 chip </a:t>
            </a:r>
          </a:p>
          <a:p>
            <a:pPr indent="-190500" lvl="1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ct val="100000"/>
              <a:buFont typeface="Arial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Inexpensive ( Under $8 with prime!)</a:t>
            </a:r>
          </a:p>
          <a:p>
            <a:pPr indent="-190500" lvl="1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ct val="100000"/>
              <a:buFont typeface="Arial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Don’t require a flash card. </a:t>
            </a:r>
          </a:p>
          <a:p>
            <a:pPr indent="-190500" lvl="1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rgbClr val="A43E27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amond Grid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