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2855F-8BA5-4F66-A5C1-A70147260C8F}" v="857" dt="2020-02-03T05:35:15.246"/>
    <p1510:client id="{548908AB-AE76-4296-815E-D74EFAFF31C3}" v="8" dt="2020-02-03T06:11:18.364"/>
    <p1510:client id="{625FA263-27C9-429C-B3A7-67B7A09D0073}" v="9" dt="2020-02-02T19:43:20.536"/>
    <p1510:client id="{626EC8BB-9F80-4E56-910F-902A1A2C64F9}" v="9" dt="2020-02-03T08:51:31.194"/>
    <p1510:client id="{7E0D88D0-6556-4800-A187-1AB776671676}" v="197" dt="2020-02-03T05:00:56.107"/>
    <p1510:client id="{8144F134-369D-49D8-965A-E9833A58BE62}" v="91" dt="2020-02-02T19:39:55.622"/>
    <p1510:client id="{8F97AF78-2123-4224-A308-5A381A6DD02B}" v="208" dt="2020-02-04T00:47:49.463"/>
    <p1510:client id="{960E60A8-B19A-4BC6-BA7B-80A9168EBECE}" v="34" dt="2020-02-03T05:42:06.951"/>
    <p1510:client id="{A1DBFE54-1FCC-4BCE-B0C3-F476BEED57AB}" v="270" dt="2020-02-03T08:58:26.627"/>
    <p1510:client id="{BB8E6257-AB03-4B3D-ACCA-DF9631BA685D}" v="141" dt="2020-02-02T19:54:47.123"/>
    <p1510:client id="{CA5AA075-EF39-4E08-8731-56EC7527C4F7}" v="2" dt="2020-02-02T19:57:05.230"/>
    <p1510:client id="{EAD7A321-2F23-4C08-B497-2759093E5057}" v="3" dt="2020-02-04T00:17:33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k, Matthew" userId="S::paikm@spu.edu::cfec8790-cdec-481b-8c43-9db2cf9d0f84" providerId="AD" clId="Web-{7E0D88D0-6556-4800-A187-1AB776671676}"/>
    <pc:docChg chg="addSld modSld">
      <pc:chgData name="Paik, Matthew" userId="S::paikm@spu.edu::cfec8790-cdec-481b-8c43-9db2cf9d0f84" providerId="AD" clId="Web-{7E0D88D0-6556-4800-A187-1AB776671676}" dt="2020-02-03T05:00:56.107" v="196"/>
      <pc:docMkLst>
        <pc:docMk/>
      </pc:docMkLst>
      <pc:sldChg chg="addSp modSp new mod setBg setClrOvrMap">
        <pc:chgData name="Paik, Matthew" userId="S::paikm@spu.edu::cfec8790-cdec-481b-8c43-9db2cf9d0f84" providerId="AD" clId="Web-{7E0D88D0-6556-4800-A187-1AB776671676}" dt="2020-02-03T05:00:08.794" v="194" actId="20577"/>
        <pc:sldMkLst>
          <pc:docMk/>
          <pc:sldMk cId="1720892108" sldId="263"/>
        </pc:sldMkLst>
        <pc:spChg chg="mo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2" creationId="{FFFCA95C-45C6-458F-BA77-ABBE6D17BC98}"/>
          </ac:spMkLst>
        </pc:spChg>
        <pc:spChg chg="mod">
          <ac:chgData name="Paik, Matthew" userId="S::paikm@spu.edu::cfec8790-cdec-481b-8c43-9db2cf9d0f84" providerId="AD" clId="Web-{7E0D88D0-6556-4800-A187-1AB776671676}" dt="2020-02-03T05:00:08.794" v="194" actId="20577"/>
          <ac:spMkLst>
            <pc:docMk/>
            <pc:sldMk cId="1720892108" sldId="263"/>
            <ac:spMk id="3" creationId="{0037F3B9-29EB-41AD-8CAA-0E2B371D93D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0" creationId="{CF62D2A7-8207-488C-9F46-316BA81A16C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2" creationId="{52AC6D7F-F068-4E11-BB06-F601D89BB980}"/>
          </ac:spMkLst>
        </pc:spChg>
        <pc:picChg chg="add">
          <ac:chgData name="Paik, Matthew" userId="S::paikm@spu.edu::cfec8790-cdec-481b-8c43-9db2cf9d0f84" providerId="AD" clId="Web-{7E0D88D0-6556-4800-A187-1AB776671676}" dt="2020-02-03T04:59:31.419" v="191"/>
          <ac:picMkLst>
            <pc:docMk/>
            <pc:sldMk cId="1720892108" sldId="263"/>
            <ac:picMk id="7" creationId="{C9A0C212-FC5D-4992-AF79-F11207E36DCF}"/>
          </ac:picMkLst>
        </pc:picChg>
      </pc:sldChg>
      <pc:sldChg chg="new">
        <pc:chgData name="Paik, Matthew" userId="S::paikm@spu.edu::cfec8790-cdec-481b-8c43-9db2cf9d0f84" providerId="AD" clId="Web-{7E0D88D0-6556-4800-A187-1AB776671676}" dt="2020-02-03T05:00:56.107" v="196"/>
        <pc:sldMkLst>
          <pc:docMk/>
          <pc:sldMk cId="2293216025" sldId="264"/>
        </pc:sldMkLst>
      </pc:sldChg>
    </pc:docChg>
  </pc:docChgLst>
  <pc:docChgLst>
    <pc:chgData name="Djajasasmita, Jason" userId="S::djajasasmitj@spu.edu::40213d56-2496-43d5-874d-6ce7e3507385" providerId="AD" clId="Web-{625FA263-27C9-429C-B3A7-67B7A09D0073}"/>
    <pc:docChg chg="modSld">
      <pc:chgData name="Djajasasmita, Jason" userId="S::djajasasmitj@spu.edu::40213d56-2496-43d5-874d-6ce7e3507385" providerId="AD" clId="Web-{625FA263-27C9-429C-B3A7-67B7A09D0073}" dt="2020-02-02T19:43:20.536" v="11"/>
      <pc:docMkLst>
        <pc:docMk/>
      </pc:docMkLst>
      <pc:sldChg chg="addSp delSp modSp">
        <pc:chgData name="Djajasasmita, Jason" userId="S::djajasasmitj@spu.edu::40213d56-2496-43d5-874d-6ce7e3507385" providerId="AD" clId="Web-{625FA263-27C9-429C-B3A7-67B7A09D0073}" dt="2020-02-02T19:43:20.536" v="11"/>
        <pc:sldMkLst>
          <pc:docMk/>
          <pc:sldMk cId="2440927884" sldId="262"/>
        </pc:sldMkLst>
        <pc:graphicFrameChg chg="add del">
          <ac:chgData name="Djajasasmita, Jason" userId="S::djajasasmitj@spu.edu::40213d56-2496-43d5-874d-6ce7e3507385" providerId="AD" clId="Web-{625FA263-27C9-429C-B3A7-67B7A09D0073}" dt="2020-02-02T19:43:17.098" v="9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del mod modGraphic">
          <ac:chgData name="Djajasasmita, Jason" userId="S::djajasasmitj@spu.edu::40213d56-2496-43d5-874d-6ce7e3507385" providerId="AD" clId="Web-{625FA263-27C9-429C-B3A7-67B7A09D0073}" dt="2020-02-02T19:43:20.536" v="11"/>
          <ac:graphicFrameMkLst>
            <pc:docMk/>
            <pc:sldMk cId="2440927884" sldId="262"/>
            <ac:graphicFrameMk id="15" creationId="{67DFFF3C-9425-42FA-8DBF-E6941D18A389}"/>
          </ac:graphicFrameMkLst>
        </pc:graphicFrameChg>
      </pc:sldChg>
    </pc:docChg>
  </pc:docChgLst>
  <pc:docChgLst>
    <pc:chgData name="Ang, David" userId="S::angd@spu.edu::d4792b6f-13bd-4e61-9b8e-8465475880c5" providerId="AD" clId="Web-{05ADB6E6-FABB-47C4-8E78-FE4127182FCE}"/>
    <pc:docChg chg="addSld delSld modSld">
      <pc:chgData name="Ang, David" userId="S::angd@spu.edu::d4792b6f-13bd-4e61-9b8e-8465475880c5" providerId="AD" clId="Web-{05ADB6E6-FABB-47C4-8E78-FE4127182FCE}" dt="2020-01-30T22:31:59.709" v="32"/>
      <pc:docMkLst>
        <pc:docMk/>
      </pc:docMkLst>
      <pc:sldChg chg="modSp">
        <pc:chgData name="Ang, David" userId="S::angd@spu.edu::d4792b6f-13bd-4e61-9b8e-8465475880c5" providerId="AD" clId="Web-{05ADB6E6-FABB-47C4-8E78-FE4127182FCE}" dt="2020-01-30T22:31:44.021" v="28" actId="20577"/>
        <pc:sldMkLst>
          <pc:docMk/>
          <pc:sldMk cId="288551115" sldId="258"/>
        </pc:sldMkLst>
        <pc:spChg chg="mod">
          <ac:chgData name="Ang, David" userId="S::angd@spu.edu::d4792b6f-13bd-4e61-9b8e-8465475880c5" providerId="AD" clId="Web-{05ADB6E6-FABB-47C4-8E78-FE4127182FCE}" dt="2020-01-30T22:31:44.021" v="28" actId="20577"/>
          <ac:spMkLst>
            <pc:docMk/>
            <pc:sldMk cId="288551115" sldId="258"/>
            <ac:spMk id="2" creationId="{09DB2C76-2F2D-479E-B84B-E72D18530A0A}"/>
          </ac:spMkLst>
        </pc:spChg>
      </pc:sldChg>
      <pc:sldChg chg="modSp">
        <pc:chgData name="Ang, David" userId="S::angd@spu.edu::d4792b6f-13bd-4e61-9b8e-8465475880c5" providerId="AD" clId="Web-{05ADB6E6-FABB-47C4-8E78-FE4127182FCE}" dt="2020-01-30T22:31:26.443" v="12" actId="20577"/>
        <pc:sldMkLst>
          <pc:docMk/>
          <pc:sldMk cId="648488113" sldId="259"/>
        </pc:sldMkLst>
        <pc:spChg chg="mod">
          <ac:chgData name="Ang, David" userId="S::angd@spu.edu::d4792b6f-13bd-4e61-9b8e-8465475880c5" providerId="AD" clId="Web-{05ADB6E6-FABB-47C4-8E78-FE4127182FCE}" dt="2020-01-30T22:31:26.443" v="12" actId="20577"/>
          <ac:spMkLst>
            <pc:docMk/>
            <pc:sldMk cId="648488113" sldId="259"/>
            <ac:spMk id="2" creationId="{09DB2C76-2F2D-479E-B84B-E72D18530A0A}"/>
          </ac:spMkLst>
        </pc:spChg>
      </pc:sldChg>
      <pc:sldChg chg="new del">
        <pc:chgData name="Ang, David" userId="S::angd@spu.edu::d4792b6f-13bd-4e61-9b8e-8465475880c5" providerId="AD" clId="Web-{05ADB6E6-FABB-47C4-8E78-FE4127182FCE}" dt="2020-01-30T22:31:01.334" v="1"/>
        <pc:sldMkLst>
          <pc:docMk/>
          <pc:sldMk cId="1022314583" sldId="262"/>
        </pc:sldMkLst>
      </pc:sldChg>
      <pc:sldChg chg="addSp delSp modSp add replId">
        <pc:chgData name="Ang, David" userId="S::angd@spu.edu::d4792b6f-13bd-4e61-9b8e-8465475880c5" providerId="AD" clId="Web-{05ADB6E6-FABB-47C4-8E78-FE4127182FCE}" dt="2020-01-30T22:31:59.709" v="32"/>
        <pc:sldMkLst>
          <pc:docMk/>
          <pc:sldMk cId="2440927884" sldId="262"/>
        </pc:sldMkLst>
        <pc:spChg chg="mod">
          <ac:chgData name="Ang, David" userId="S::angd@spu.edu::d4792b6f-13bd-4e61-9b8e-8465475880c5" providerId="AD" clId="Web-{05ADB6E6-FABB-47C4-8E78-FE4127182FCE}" dt="2020-01-30T22:31:30.052" v="15" actId="20577"/>
          <ac:spMkLst>
            <pc:docMk/>
            <pc:sldMk cId="2440927884" sldId="262"/>
            <ac:spMk id="2" creationId="{09DB2C76-2F2D-479E-B84B-E72D18530A0A}"/>
          </ac:spMkLst>
        </pc:spChg>
        <pc:spChg chg="add del mod">
          <ac:chgData name="Ang, David" userId="S::angd@spu.edu::d4792b6f-13bd-4e61-9b8e-8465475880c5" providerId="AD" clId="Web-{05ADB6E6-FABB-47C4-8E78-FE4127182FCE}" dt="2020-01-30T22:31:59.709" v="32"/>
          <ac:spMkLst>
            <pc:docMk/>
            <pc:sldMk cId="2440927884" sldId="262"/>
            <ac:spMk id="19" creationId="{BBC4665F-C8B2-4187-AB66-E32FA4E85AAC}"/>
          </ac:spMkLst>
        </pc:spChg>
        <pc:graphicFrameChg chg="del">
          <ac:chgData name="Ang, David" userId="S::angd@spu.edu::d4792b6f-13bd-4e61-9b8e-8465475880c5" providerId="AD" clId="Web-{05ADB6E6-FABB-47C4-8E78-FE4127182FCE}" dt="2020-01-30T22:31:56.615" v="31"/>
          <ac:graphicFrameMkLst>
            <pc:docMk/>
            <pc:sldMk cId="2440927884" sldId="262"/>
            <ac:graphicFrameMk id="5" creationId="{CA3529A7-40CD-478F-86C5-A95066E0705C}"/>
          </ac:graphicFrameMkLst>
        </pc:graphicFrameChg>
      </pc:sldChg>
    </pc:docChg>
  </pc:docChgLst>
  <pc:docChgLst>
    <pc:chgData name="Stevens, Chandler" userId="S::stevensc3@spu.edu::68e3da84-c510-46fb-be4c-f66bd3d73b91" providerId="AD" clId="Web-{6F4307C3-2087-4AF1-A304-388166B07B20}"/>
    <pc:docChg chg="modSld">
      <pc:chgData name="Stevens, Chandler" userId="S::stevensc3@spu.edu::68e3da84-c510-46fb-be4c-f66bd3d73b91" providerId="AD" clId="Web-{6F4307C3-2087-4AF1-A304-388166B07B20}" dt="2020-02-01T05:14:21.951" v="8" actId="1076"/>
      <pc:docMkLst>
        <pc:docMk/>
      </pc:docMkLst>
      <pc:sldChg chg="modSp">
        <pc:chgData name="Stevens, Chandler" userId="S::stevensc3@spu.edu::68e3da84-c510-46fb-be4c-f66bd3d73b91" providerId="AD" clId="Web-{6F4307C3-2087-4AF1-A304-388166B07B20}" dt="2020-02-01T05:14:21.951" v="8" actId="1076"/>
        <pc:sldMkLst>
          <pc:docMk/>
          <pc:sldMk cId="2825301317" sldId="261"/>
        </pc:sldMkLst>
        <pc:spChg chg="mod">
          <ac:chgData name="Stevens, Chandler" userId="S::stevensc3@spu.edu::68e3da84-c510-46fb-be4c-f66bd3d73b91" providerId="AD" clId="Web-{6F4307C3-2087-4AF1-A304-388166B07B20}" dt="2020-02-01T05:14:21.951" v="8" actId="1076"/>
          <ac:spMkLst>
            <pc:docMk/>
            <pc:sldMk cId="2825301317" sldId="261"/>
            <ac:spMk id="2" creationId="{00000000-0000-0000-0000-000000000000}"/>
          </ac:spMkLst>
        </pc:spChg>
      </pc:sldChg>
    </pc:docChg>
  </pc:docChgLst>
  <pc:docChgLst>
    <pc:chgData name="Djajasasmita, Jason" userId="S::djajasasmitj@spu.edu::40213d56-2496-43d5-874d-6ce7e3507385" providerId="AD" clId="Web-{8144F134-369D-49D8-965A-E9833A58BE62}"/>
    <pc:docChg chg="modSld">
      <pc:chgData name="Djajasasmita, Jason" userId="S::djajasasmitj@spu.edu::40213d56-2496-43d5-874d-6ce7e3507385" providerId="AD" clId="Web-{8144F134-369D-49D8-965A-E9833A58BE62}" dt="2020-02-02T19:40:03.012" v="92" actId="1076"/>
      <pc:docMkLst>
        <pc:docMk/>
      </pc:docMkLst>
      <pc:sldChg chg="addSp modSp">
        <pc:chgData name="Djajasasmita, Jason" userId="S::djajasasmitj@spu.edu::40213d56-2496-43d5-874d-6ce7e3507385" providerId="AD" clId="Web-{8144F134-369D-49D8-965A-E9833A58BE62}" dt="2020-02-02T19:40:03.012" v="92" actId="1076"/>
        <pc:sldMkLst>
          <pc:docMk/>
          <pc:sldMk cId="2440927884" sldId="262"/>
        </pc:sldMkLst>
        <pc:graphicFrameChg chg="add mod modGraphic">
          <ac:chgData name="Djajasasmita, Jason" userId="S::djajasasmitj@spu.edu::40213d56-2496-43d5-874d-6ce7e3507385" providerId="AD" clId="Web-{8144F134-369D-49D8-965A-E9833A58BE62}" dt="2020-02-02T19:40:03.012" v="92" actId="1076"/>
          <ac:graphicFrameMkLst>
            <pc:docMk/>
            <pc:sldMk cId="2440927884" sldId="262"/>
            <ac:graphicFrameMk id="4" creationId="{23119AC2-9E01-4CA2-A732-0C22AC5CA75D}"/>
          </ac:graphicFrameMkLst>
        </pc:graphicFrameChg>
      </pc:sldChg>
    </pc:docChg>
  </pc:docChgLst>
  <pc:docChgLst>
    <pc:chgData name="Paik, Matthew" userId="S::paikm@spu.edu::cfec8790-cdec-481b-8c43-9db2cf9d0f84" providerId="AD" clId="Web-{6DFCC730-2862-4472-9D76-BE46937AA954}"/>
    <pc:docChg chg="addSld delSld addMainMaster">
      <pc:chgData name="Paik, Matthew" userId="S::paikm@spu.edu::cfec8790-cdec-481b-8c43-9db2cf9d0f84" providerId="AD" clId="Web-{6DFCC730-2862-4472-9D76-BE46937AA954}" dt="2020-01-30T21:07:37.120" v="5"/>
      <pc:docMkLst>
        <pc:docMk/>
      </pc:docMkLst>
      <pc:sldChg chg="del">
        <pc:chgData name="Paik, Matthew" userId="S::paikm@spu.edu::cfec8790-cdec-481b-8c43-9db2cf9d0f84" providerId="AD" clId="Web-{6DFCC730-2862-4472-9D76-BE46937AA954}" dt="2020-01-30T21:07:37.120" v="5"/>
        <pc:sldMkLst>
          <pc:docMk/>
          <pc:sldMk cId="109857222" sldId="256"/>
        </pc:sldMkLst>
      </pc:sldChg>
      <pc:sldChg chg="add">
        <pc:chgData name="Paik, Matthew" userId="S::paikm@spu.edu::cfec8790-cdec-481b-8c43-9db2cf9d0f84" providerId="AD" clId="Web-{6DFCC730-2862-4472-9D76-BE46937AA954}" dt="2020-01-30T21:07:31.010" v="0"/>
        <pc:sldMkLst>
          <pc:docMk/>
          <pc:sldMk cId="3262715850" sldId="257"/>
        </pc:sldMkLst>
      </pc:sldChg>
      <pc:sldChg chg="add">
        <pc:chgData name="Paik, Matthew" userId="S::paikm@spu.edu::cfec8790-cdec-481b-8c43-9db2cf9d0f84" providerId="AD" clId="Web-{6DFCC730-2862-4472-9D76-BE46937AA954}" dt="2020-01-30T21:07:31.120" v="1"/>
        <pc:sldMkLst>
          <pc:docMk/>
          <pc:sldMk cId="288551115" sldId="258"/>
        </pc:sldMkLst>
      </pc:sldChg>
      <pc:sldChg chg="add">
        <pc:chgData name="Paik, Matthew" userId="S::paikm@spu.edu::cfec8790-cdec-481b-8c43-9db2cf9d0f84" providerId="AD" clId="Web-{6DFCC730-2862-4472-9D76-BE46937AA954}" dt="2020-01-30T21:07:31.339" v="2"/>
        <pc:sldMkLst>
          <pc:docMk/>
          <pc:sldMk cId="648488113" sldId="259"/>
        </pc:sldMkLst>
      </pc:sldChg>
      <pc:sldChg chg="add">
        <pc:chgData name="Paik, Matthew" userId="S::paikm@spu.edu::cfec8790-cdec-481b-8c43-9db2cf9d0f84" providerId="AD" clId="Web-{6DFCC730-2862-4472-9D76-BE46937AA954}" dt="2020-01-30T21:07:31.510" v="3"/>
        <pc:sldMkLst>
          <pc:docMk/>
          <pc:sldMk cId="3708584091" sldId="260"/>
        </pc:sldMkLst>
      </pc:sldChg>
      <pc:sldChg chg="add">
        <pc:chgData name="Paik, Matthew" userId="S::paikm@spu.edu::cfec8790-cdec-481b-8c43-9db2cf9d0f84" providerId="AD" clId="Web-{6DFCC730-2862-4472-9D76-BE46937AA954}" dt="2020-01-30T21:07:31.948" v="4"/>
        <pc:sldMkLst>
          <pc:docMk/>
          <pc:sldMk cId="2825301317" sldId="261"/>
        </pc:sldMkLst>
      </pc:sldChg>
      <pc:sldMasterChg chg="add addSldLayout">
        <pc:chgData name="Paik, Matthew" userId="S::paikm@spu.edu::cfec8790-cdec-481b-8c43-9db2cf9d0f84" providerId="AD" clId="Web-{6DFCC730-2862-4472-9D76-BE46937AA954}" dt="2020-01-30T21:07:31.010" v="0"/>
        <pc:sldMasterMkLst>
          <pc:docMk/>
          <pc:sldMasterMk cId="552492738" sldId="2147483672"/>
        </pc:sldMasterMkLst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4274889262" sldId="2147483673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0972491" sldId="2147483674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361216341" sldId="2147483675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783310377" sldId="2147483676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494252136" sldId="2147483677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459728979" sldId="2147483678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3872985831" sldId="2147483679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663221018" sldId="2147483680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207445235" sldId="2147483681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975809250" sldId="2147483682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655390009" sldId="2147483683"/>
          </pc:sldLayoutMkLst>
        </pc:sldLayoutChg>
      </pc:sldMasterChg>
    </pc:docChg>
  </pc:docChgLst>
  <pc:docChgLst>
    <pc:chgData name="Paik, Matthew" userId="S::paikm@spu.edu::cfec8790-cdec-481b-8c43-9db2cf9d0f84" providerId="AD" clId="Web-{548908AB-AE76-4296-815E-D74EFAFF31C3}"/>
    <pc:docChg chg="modSld">
      <pc:chgData name="Paik, Matthew" userId="S::paikm@spu.edu::cfec8790-cdec-481b-8c43-9db2cf9d0f84" providerId="AD" clId="Web-{548908AB-AE76-4296-815E-D74EFAFF31C3}" dt="2020-02-03T06:11:18.364" v="7" actId="20577"/>
      <pc:docMkLst>
        <pc:docMk/>
      </pc:docMkLst>
      <pc:sldChg chg="modSp">
        <pc:chgData name="Paik, Matthew" userId="S::paikm@spu.edu::cfec8790-cdec-481b-8c43-9db2cf9d0f84" providerId="AD" clId="Web-{548908AB-AE76-4296-815E-D74EFAFF31C3}" dt="2020-02-03T06:11:18.364" v="6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548908AB-AE76-4296-815E-D74EFAFF31C3}" dt="2020-02-03T06:11:18.364" v="6" actId="20577"/>
          <ac:spMkLst>
            <pc:docMk/>
            <pc:sldMk cId="2293216025" sldId="264"/>
            <ac:spMk id="3" creationId="{A820A9CA-71C8-4C7D-96B0-008C680872D4}"/>
          </ac:spMkLst>
        </pc:spChg>
      </pc:sldChg>
    </pc:docChg>
  </pc:docChgLst>
  <pc:docChgLst>
    <pc:chgData name="Ang, David" userId="S::angd@spu.edu::d4792b6f-13bd-4e61-9b8e-8465475880c5" providerId="AD" clId="Web-{A1DBFE54-1FCC-4BCE-B0C3-F476BEED57AB}"/>
    <pc:docChg chg="modSld">
      <pc:chgData name="Ang, David" userId="S::angd@spu.edu::d4792b6f-13bd-4e61-9b8e-8465475880c5" providerId="AD" clId="Web-{A1DBFE54-1FCC-4BCE-B0C3-F476BEED57AB}" dt="2020-02-03T08:58:26.627" v="271" actId="20577"/>
      <pc:docMkLst>
        <pc:docMk/>
      </pc:docMkLst>
      <pc:sldChg chg="modSp">
        <pc:chgData name="Ang, David" userId="S::angd@spu.edu::d4792b6f-13bd-4e61-9b8e-8465475880c5" providerId="AD" clId="Web-{A1DBFE54-1FCC-4BCE-B0C3-F476BEED57AB}" dt="2020-02-03T08:58:26.627" v="271" actId="20577"/>
        <pc:sldMkLst>
          <pc:docMk/>
          <pc:sldMk cId="648488113" sldId="259"/>
        </pc:sldMkLst>
        <pc:graphicFrameChg chg="mod modGraphic">
          <ac:chgData name="Ang, David" userId="S::angd@spu.edu::d4792b6f-13bd-4e61-9b8e-8465475880c5" providerId="AD" clId="Web-{A1DBFE54-1FCC-4BCE-B0C3-F476BEED57AB}" dt="2020-02-03T08:58:26.627" v="27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Ang, David" userId="S::angd@spu.edu::d4792b6f-13bd-4e61-9b8e-8465475880c5" providerId="AD" clId="Web-{626EC8BB-9F80-4E56-910F-902A1A2C64F9}"/>
    <pc:docChg chg="modSld">
      <pc:chgData name="Ang, David" userId="S::angd@spu.edu::d4792b6f-13bd-4e61-9b8e-8465475880c5" providerId="AD" clId="Web-{626EC8BB-9F80-4E56-910F-902A1A2C64F9}" dt="2020-02-03T08:51:31.178" v="5"/>
      <pc:docMkLst>
        <pc:docMk/>
      </pc:docMkLst>
      <pc:sldChg chg="addSp delSp modSp">
        <pc:chgData name="Ang, David" userId="S::angd@spu.edu::d4792b6f-13bd-4e61-9b8e-8465475880c5" providerId="AD" clId="Web-{626EC8BB-9F80-4E56-910F-902A1A2C64F9}" dt="2020-02-03T08:51:31.178" v="5"/>
        <pc:sldMkLst>
          <pc:docMk/>
          <pc:sldMk cId="648488113" sldId="259"/>
        </pc:sldMkLst>
        <pc:spChg chg="add del mod">
          <ac:chgData name="Ang, David" userId="S::angd@spu.edu::d4792b6f-13bd-4e61-9b8e-8465475880c5" providerId="AD" clId="Web-{626EC8BB-9F80-4E56-910F-902A1A2C64F9}" dt="2020-02-03T08:51:25.459" v="3"/>
          <ac:spMkLst>
            <pc:docMk/>
            <pc:sldMk cId="648488113" sldId="259"/>
            <ac:spMk id="19" creationId="{F724C05C-5AA4-48CE-8A82-75D228B93D65}"/>
          </ac:spMkLst>
        </pc:spChg>
        <pc:graphicFrameChg chg="add del">
          <ac:chgData name="Ang, David" userId="S::angd@spu.edu::d4792b6f-13bd-4e61-9b8e-8465475880c5" providerId="AD" clId="Web-{626EC8BB-9F80-4E56-910F-902A1A2C64F9}" dt="2020-02-03T08:51:25.459" v="3"/>
          <ac:graphicFrameMkLst>
            <pc:docMk/>
            <pc:sldMk cId="648488113" sldId="259"/>
            <ac:graphicFrameMk id="5" creationId="{CA3529A7-40CD-478F-86C5-A95066E0705C}"/>
          </ac:graphicFrameMkLst>
        </pc:graphicFrameChg>
        <pc:graphicFrameChg chg="add del mod ord modGraphic">
          <ac:chgData name="Ang, David" userId="S::angd@spu.edu::d4792b6f-13bd-4e61-9b8e-8465475880c5" providerId="AD" clId="Web-{626EC8BB-9F80-4E56-910F-902A1A2C64F9}" dt="2020-02-03T08:51:23.350" v="2"/>
          <ac:graphicFrameMkLst>
            <pc:docMk/>
            <pc:sldMk cId="648488113" sldId="259"/>
            <ac:graphicFrameMk id="20" creationId="{B7C18830-D96C-4FA4-83F6-9A1F5DFAD144}"/>
          </ac:graphicFrameMkLst>
        </pc:graphicFrameChg>
        <pc:graphicFrameChg chg="add del">
          <ac:chgData name="Ang, David" userId="S::angd@spu.edu::d4792b6f-13bd-4e61-9b8e-8465475880c5" providerId="AD" clId="Web-{626EC8BB-9F80-4E56-910F-902A1A2C64F9}" dt="2020-02-03T08:51:31.178" v="5"/>
          <ac:graphicFrameMkLst>
            <pc:docMk/>
            <pc:sldMk cId="648488113" sldId="259"/>
            <ac:graphicFrameMk id="94" creationId="{4075BDE5-DE6E-4E87-9670-96B0720DA2B3}"/>
          </ac:graphicFrameMkLst>
        </pc:graphicFrameChg>
      </pc:sldChg>
    </pc:docChg>
  </pc:docChgLst>
  <pc:docChgLst>
    <pc:chgData name="Paik, Matthew" userId="S::paikm@spu.edu::cfec8790-cdec-481b-8c43-9db2cf9d0f84" providerId="AD" clId="Web-{8F97AF78-2123-4224-A308-5A381A6DD02B}"/>
    <pc:docChg chg="modSld">
      <pc:chgData name="Paik, Matthew" userId="S::paikm@spu.edu::cfec8790-cdec-481b-8c43-9db2cf9d0f84" providerId="AD" clId="Web-{8F97AF78-2123-4224-A308-5A381A6DD02B}" dt="2020-02-04T00:47:49.463" v="213" actId="20577"/>
      <pc:docMkLst>
        <pc:docMk/>
      </pc:docMkLst>
      <pc:sldChg chg="addSp delSp modSp mod setBg delAnim setClrOvrMap">
        <pc:chgData name="Paik, Matthew" userId="S::paikm@spu.edu::cfec8790-cdec-481b-8c43-9db2cf9d0f84" providerId="AD" clId="Web-{8F97AF78-2123-4224-A308-5A381A6DD02B}" dt="2020-02-04T00:47:47.415" v="211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" creationId="{58B35531-7A06-4D0A-9AFC-65692EBB7EB1}"/>
          </ac:spMkLst>
        </pc:spChg>
        <pc:spChg chg="mod ord">
          <ac:chgData name="Paik, Matthew" userId="S::paikm@spu.edu::cfec8790-cdec-481b-8c43-9db2cf9d0f84" providerId="AD" clId="Web-{8F97AF78-2123-4224-A308-5A381A6DD02B}" dt="2020-02-04T00:47:47.415" v="211" actId="20577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4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6" creationId="{E862BE82-D00D-42C1-BF16-93AA37870C32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7" creationId="{F6D92C2D-1D3D-4974-918C-06579FB354A9}"/>
          </ac:spMkLst>
        </pc:spChg>
        <pc:spChg chg="add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8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29" creationId="{4038CB10-1F5C-4D54-9DF7-12586DE5B007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31" creationId="{73ED6512-6858-4552-B699-9A97FE9A4EA2}"/>
          </ac:spMkLst>
        </pc:spChg>
        <pc:picChg chg="mod">
          <ac:chgData name="Paik, Matthew" userId="S::paikm@spu.edu::cfec8790-cdec-481b-8c43-9db2cf9d0f84" providerId="AD" clId="Web-{8F97AF78-2123-4224-A308-5A381A6DD02B}" dt="2020-02-04T00:44:55.976" v="191"/>
          <ac:picMkLst>
            <pc:docMk/>
            <pc:sldMk cId="2293216025" sldId="264"/>
            <ac:picMk id="7" creationId="{27C58438-578E-4CBE-B50D-FAF6AE9A296E}"/>
          </ac:picMkLst>
        </pc:picChg>
      </pc:sldChg>
      <pc:sldChg chg="modSp">
        <pc:chgData name="Paik, Matthew" userId="S::paikm@spu.edu::cfec8790-cdec-481b-8c43-9db2cf9d0f84" providerId="AD" clId="Web-{8F97AF78-2123-4224-A308-5A381A6DD02B}" dt="2020-02-04T00:40:26.191" v="99" actId="20577"/>
        <pc:sldMkLst>
          <pc:docMk/>
          <pc:sldMk cId="3985494456" sldId="265"/>
        </pc:sldMkLst>
        <pc:graphicFrameChg chg="modGraphic">
          <ac:chgData name="Paik, Matthew" userId="S::paikm@spu.edu::cfec8790-cdec-481b-8c43-9db2cf9d0f84" providerId="AD" clId="Web-{8F97AF78-2123-4224-A308-5A381A6DD02B}" dt="2020-02-04T00:40:26.191" v="99" actId="20577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</pc:docChg>
  </pc:docChgLst>
  <pc:docChgLst>
    <pc:chgData name="Stevens, Chandler" userId="S::stevensc3@spu.edu::68e3da84-c510-46fb-be4c-f66bd3d73b91" providerId="AD" clId="Web-{EAD7A321-2F23-4C08-B497-2759093E5057}"/>
    <pc:docChg chg="modSld">
      <pc:chgData name="Stevens, Chandler" userId="S::stevensc3@spu.edu::68e3da84-c510-46fb-be4c-f66bd3d73b91" providerId="AD" clId="Web-{EAD7A321-2F23-4C08-B497-2759093E5057}" dt="2020-02-04T00:17:33.119" v="1" actId="20577"/>
      <pc:docMkLst>
        <pc:docMk/>
      </pc:docMkLst>
      <pc:sldChg chg="modSp">
        <pc:chgData name="Stevens, Chandler" userId="S::stevensc3@spu.edu::68e3da84-c510-46fb-be4c-f66bd3d73b91" providerId="AD" clId="Web-{EAD7A321-2F23-4C08-B497-2759093E5057}" dt="2020-02-04T00:17:33.119" v="1" actId="20577"/>
        <pc:sldMkLst>
          <pc:docMk/>
          <pc:sldMk cId="648488113" sldId="259"/>
        </pc:sldMkLst>
        <pc:graphicFrameChg chg="modGraphic">
          <ac:chgData name="Stevens, Chandler" userId="S::stevensc3@spu.edu::68e3da84-c510-46fb-be4c-f66bd3d73b91" providerId="AD" clId="Web-{EAD7A321-2F23-4C08-B497-2759093E5057}" dt="2020-02-04T00:17:33.119" v="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Stevens, Chandler" userId="S::stevensc3@spu.edu::68e3da84-c510-46fb-be4c-f66bd3d73b91" providerId="AD" clId="Web-{89DBB606-198F-4398-8065-07C36097CA66}"/>
    <pc:docChg chg="modSld">
      <pc:chgData name="Stevens, Chandler" userId="S::stevensc3@spu.edu::68e3da84-c510-46fb-be4c-f66bd3d73b91" providerId="AD" clId="Web-{89DBB606-198F-4398-8065-07C36097CA66}" dt="2020-02-01T21:30:06.983" v="111" actId="1076"/>
      <pc:docMkLst>
        <pc:docMk/>
      </pc:docMkLst>
      <pc:sldChg chg="addSp delSp modSp">
        <pc:chgData name="Stevens, Chandler" userId="S::stevensc3@spu.edu::68e3da84-c510-46fb-be4c-f66bd3d73b91" providerId="AD" clId="Web-{89DBB606-198F-4398-8065-07C36097CA66}" dt="2020-02-01T21:30:06.983" v="111" actId="1076"/>
        <pc:sldMkLst>
          <pc:docMk/>
          <pc:sldMk cId="288551115" sldId="258"/>
        </pc:sldMkLst>
        <pc:spChg chg="del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0" creationId="{46C2E80F-49A6-4372-B103-219D417A55ED}"/>
          </ac:spMkLst>
        </pc:spChg>
        <pc:spChg chg="add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5" creationId="{46C2E80F-49A6-4372-B103-219D417A55ED}"/>
          </ac:spMkLst>
        </pc:spChg>
        <pc:graphicFrameChg chg="mod modGraphic">
          <ac:chgData name="Stevens, Chandler" userId="S::stevensc3@spu.edu::68e3da84-c510-46fb-be4c-f66bd3d73b91" providerId="AD" clId="Web-{89DBB606-198F-4398-8065-07C36097CA66}" dt="2020-02-01T21:30:06.983" v="111" actId="1076"/>
          <ac:graphicFrameMkLst>
            <pc:docMk/>
            <pc:sldMk cId="288551115" sldId="258"/>
            <ac:graphicFrameMk id="5" creationId="{D414C19F-8D67-4519-B102-9385D94F5A82}"/>
          </ac:graphicFrameMkLst>
        </pc:graphicFrameChg>
        <pc:picChg chg="add del mod">
          <ac:chgData name="Stevens, Chandler" userId="S::stevensc3@spu.edu::68e3da84-c510-46fb-be4c-f66bd3d73b91" providerId="AD" clId="Web-{89DBB606-198F-4398-8065-07C36097CA66}" dt="2020-02-01T21:28:12.326" v="106"/>
          <ac:picMkLst>
            <pc:docMk/>
            <pc:sldMk cId="288551115" sldId="258"/>
            <ac:picMk id="875" creationId="{A45AF355-8DEF-46DB-9224-7A6D00FC2139}"/>
          </ac:picMkLst>
        </pc:picChg>
      </pc:sldChg>
    </pc:docChg>
  </pc:docChgLst>
  <pc:docChgLst>
    <pc:chgData name="Paik, Matthew" userId="S::paikm@spu.edu::cfec8790-cdec-481b-8c43-9db2cf9d0f84" providerId="AD" clId="Web-{1D42855F-8BA5-4F66-A5C1-A70147260C8F}"/>
    <pc:docChg chg="modSld">
      <pc:chgData name="Paik, Matthew" userId="S::paikm@spu.edu::cfec8790-cdec-481b-8c43-9db2cf9d0f84" providerId="AD" clId="Web-{1D42855F-8BA5-4F66-A5C1-A70147260C8F}" dt="2020-02-03T05:35:15.246" v="855"/>
      <pc:docMkLst>
        <pc:docMk/>
      </pc:docMkLst>
      <pc:sldChg chg="addSp delSp modSp mod setBg addAnim modAnim setClrOvrMap">
        <pc:chgData name="Paik, Matthew" userId="S::paikm@spu.edu::cfec8790-cdec-481b-8c43-9db2cf9d0f84" providerId="AD" clId="Web-{1D42855F-8BA5-4F66-A5C1-A70147260C8F}" dt="2020-02-03T05:35:15.246" v="855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1D42855F-8BA5-4F66-A5C1-A70147260C8F}" dt="2020-02-03T05:11:19.442" v="41" actId="20577"/>
          <ac:spMkLst>
            <pc:docMk/>
            <pc:sldMk cId="2293216025" sldId="264"/>
            <ac:spMk id="2" creationId="{58B35531-7A06-4D0A-9AFC-65692EBB7EB1}"/>
          </ac:spMkLst>
        </pc:spChg>
        <pc:spChg chg="mo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1D42855F-8BA5-4F66-A5C1-A70147260C8F}" dt="2020-02-03T05:07:51.456" v="23"/>
          <ac:spMkLst>
            <pc:docMk/>
            <pc:sldMk cId="2293216025" sldId="264"/>
            <ac:spMk id="9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09:06.831" v="36"/>
          <ac:spMkLst>
            <pc:docMk/>
            <pc:sldMk cId="2293216025" sldId="264"/>
            <ac:spMk id="14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19" creationId="{CF62D2A7-8207-488C-9F46-316BA81A16C8}"/>
          </ac:spMkLst>
        </pc:spChg>
        <pc:spChg chg="ad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24" creationId="{CF62D2A7-8207-488C-9F46-316BA81A16C8}"/>
          </ac:spMkLst>
        </pc:spChg>
        <pc:picChg chg="add del mod">
          <ac:chgData name="Paik, Matthew" userId="S::paikm@spu.edu::cfec8790-cdec-481b-8c43-9db2cf9d0f84" providerId="AD" clId="Web-{1D42855F-8BA5-4F66-A5C1-A70147260C8F}" dt="2020-02-03T05:11:24.895" v="47"/>
          <ac:picMkLst>
            <pc:docMk/>
            <pc:sldMk cId="2293216025" sldId="264"/>
            <ac:picMk id="4" creationId="{B9EF9E17-5632-4CD5-9E9A-0FD8942FD3F9}"/>
          </ac:picMkLst>
        </pc:picChg>
        <pc:picChg chg="add del">
          <ac:chgData name="Paik, Matthew" userId="S::paikm@spu.edu::cfec8790-cdec-481b-8c43-9db2cf9d0f84" providerId="AD" clId="Web-{1D42855F-8BA5-4F66-A5C1-A70147260C8F}" dt="2020-02-03T05:07:37.550" v="21"/>
          <ac:picMkLst>
            <pc:docMk/>
            <pc:sldMk cId="2293216025" sldId="264"/>
            <ac:picMk id="5" creationId="{217EB0D8-365B-4721-8DEA-AD00051CF1C9}"/>
          </ac:picMkLst>
        </pc:picChg>
        <pc:picChg chg="add mod">
          <ac:chgData name="Paik, Matthew" userId="S::paikm@spu.edu::cfec8790-cdec-481b-8c43-9db2cf9d0f84" providerId="AD" clId="Web-{1D42855F-8BA5-4F66-A5C1-A70147260C8F}" dt="2020-02-03T05:33:19.198" v="849"/>
          <ac:picMkLst>
            <pc:docMk/>
            <pc:sldMk cId="2293216025" sldId="264"/>
            <ac:picMk id="7" creationId="{27C58438-578E-4CBE-B50D-FAF6AE9A296E}"/>
          </ac:picMkLst>
        </pc:picChg>
      </pc:sldChg>
    </pc:docChg>
  </pc:docChgLst>
  <pc:docChgLst>
    <pc:chgData name="Djajasasmita, Jason" userId="S::djajasasmitj@spu.edu::40213d56-2496-43d5-874d-6ce7e3507385" providerId="AD" clId="Web-{CA5AA075-EF39-4E08-8731-56EC7527C4F7}"/>
    <pc:docChg chg="modSld">
      <pc:chgData name="Djajasasmita, Jason" userId="S::djajasasmitj@spu.edu::40213d56-2496-43d5-874d-6ce7e3507385" providerId="AD" clId="Web-{CA5AA075-EF39-4E08-8731-56EC7527C4F7}" dt="2020-02-02T19:57:05.230" v="1"/>
      <pc:docMkLst>
        <pc:docMk/>
      </pc:docMkLst>
      <pc:sldChg chg="addSp delSp">
        <pc:chgData name="Djajasasmita, Jason" userId="S::djajasasmitj@spu.edu::40213d56-2496-43d5-874d-6ce7e3507385" providerId="AD" clId="Web-{CA5AA075-EF39-4E08-8731-56EC7527C4F7}" dt="2020-02-02T19:57:05.230" v="1"/>
        <pc:sldMkLst>
          <pc:docMk/>
          <pc:sldMk cId="3708584091" sldId="260"/>
        </pc:sldMkLst>
        <pc:graphicFrameChg chg="add">
          <ac:chgData name="Djajasasmita, Jason" userId="S::djajasasmitj@spu.edu::40213d56-2496-43d5-874d-6ce7e3507385" providerId="AD" clId="Web-{CA5AA075-EF39-4E08-8731-56EC7527C4F7}" dt="2020-02-02T19:57:05.230" v="1"/>
          <ac:graphicFrameMkLst>
            <pc:docMk/>
            <pc:sldMk cId="3708584091" sldId="260"/>
            <ac:graphicFrameMk id="26" creationId="{506EFB92-1DF7-41C9-BEBB-5667D318F0CB}"/>
          </ac:graphicFrameMkLst>
        </pc:graphicFrameChg>
        <pc:graphicFrameChg chg="del">
          <ac:chgData name="Djajasasmita, Jason" userId="S::djajasasmitj@spu.edu::40213d56-2496-43d5-874d-6ce7e3507385" providerId="AD" clId="Web-{CA5AA075-EF39-4E08-8731-56EC7527C4F7}" dt="2020-02-02T19:57:04.683" v="0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</pc:docChg>
  </pc:docChgLst>
  <pc:docChgLst>
    <pc:chgData name="Paik, Matthew" userId="cfec8790-cdec-481b-8c43-9db2cf9d0f84" providerId="ADAL" clId="{960E60A8-B19A-4BC6-BA7B-80A9168EBECE}"/>
    <pc:docChg chg="undo custSel mod addSld delSld modSld">
      <pc:chgData name="Paik, Matthew" userId="cfec8790-cdec-481b-8c43-9db2cf9d0f84" providerId="ADAL" clId="{960E60A8-B19A-4BC6-BA7B-80A9168EBECE}" dt="2020-02-03T06:08:32.022" v="867" actId="26606"/>
      <pc:docMkLst>
        <pc:docMk/>
      </pc:docMkLst>
      <pc:sldChg chg="addSp delSp modSp mod setBg setClrOvrMap">
        <pc:chgData name="Paik, Matthew" userId="cfec8790-cdec-481b-8c43-9db2cf9d0f84" providerId="ADAL" clId="{960E60A8-B19A-4BC6-BA7B-80A9168EBECE}" dt="2020-02-03T06:08:32.022" v="867" actId="26606"/>
        <pc:sldMkLst>
          <pc:docMk/>
          <pc:sldMk cId="1720892108" sldId="263"/>
        </pc:sldMkLst>
        <pc:spChg chg="mo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" creationId="{FFFCA95C-45C6-458F-BA77-ABBE6D17BC98}"/>
          </ac:spMkLst>
        </pc:spChg>
        <pc:spChg chg="mod or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" creationId="{0037F3B9-29EB-41AD-8CAA-0E2B371D93D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0" creationId="{CF62D2A7-8207-488C-9F46-316BA81A16C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2" creationId="{52AC6D7F-F068-4E11-BB06-F601D89BB9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7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9" creationId="{1DB7C82F-AB7E-4F0C-B829-FA1B9C4151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1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6" creationId="{4F74D28C-3268-4E35-8EE1-D92CB4A85A7D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8" creationId="{58D44E42-C462-4105-BC86-FE75B4E3C4AF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0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1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2" creationId="{1DB7C82F-AB7E-4F0C-B829-FA1B9C415180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4" creationId="{4F74D28C-3268-4E35-8EE1-D92CB4A85A7D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5" creationId="{58D44E42-C462-4105-BC86-FE75B4E3C4AF}"/>
          </ac:spMkLst>
        </pc:spChg>
        <pc:picChg chg="mod">
          <ac:chgData name="Paik, Matthew" userId="cfec8790-cdec-481b-8c43-9db2cf9d0f84" providerId="ADAL" clId="{960E60A8-B19A-4BC6-BA7B-80A9168EBECE}" dt="2020-02-03T06:08:32.022" v="867" actId="26606"/>
          <ac:picMkLst>
            <pc:docMk/>
            <pc:sldMk cId="1720892108" sldId="263"/>
            <ac:picMk id="7" creationId="{C9A0C212-FC5D-4992-AF79-F11207E36DCF}"/>
          </ac:picMkLst>
        </pc:picChg>
      </pc:sldChg>
      <pc:sldChg chg="modSp modAnim">
        <pc:chgData name="Paik, Matthew" userId="cfec8790-cdec-481b-8c43-9db2cf9d0f84" providerId="ADAL" clId="{960E60A8-B19A-4BC6-BA7B-80A9168EBECE}" dt="2020-02-03T05:38:48.024" v="8" actId="20577"/>
        <pc:sldMkLst>
          <pc:docMk/>
          <pc:sldMk cId="2293216025" sldId="264"/>
        </pc:sldMkLst>
        <pc:spChg chg="mod">
          <ac:chgData name="Paik, Matthew" userId="cfec8790-cdec-481b-8c43-9db2cf9d0f84" providerId="ADAL" clId="{960E60A8-B19A-4BC6-BA7B-80A9168EBECE}" dt="2020-02-03T05:38:48.024" v="8" actId="20577"/>
          <ac:spMkLst>
            <pc:docMk/>
            <pc:sldMk cId="2293216025" sldId="264"/>
            <ac:spMk id="3" creationId="{A820A9CA-71C8-4C7D-96B0-008C680872D4}"/>
          </ac:spMkLst>
        </pc:spChg>
      </pc:sldChg>
      <pc:sldChg chg="addSp delSp modSp add mod setBg">
        <pc:chgData name="Paik, Matthew" userId="cfec8790-cdec-481b-8c43-9db2cf9d0f84" providerId="ADAL" clId="{960E60A8-B19A-4BC6-BA7B-80A9168EBECE}" dt="2020-02-03T06:07:58.809" v="862" actId="26606"/>
        <pc:sldMkLst>
          <pc:docMk/>
          <pc:sldMk cId="3985494456" sldId="265"/>
        </pc:sldMkLst>
        <pc:spChg chg="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2" creationId="{0083D2D7-98BC-4CC1-9595-7AA6CB9C1EBD}"/>
          </ac:spMkLst>
        </pc:spChg>
        <pc:spChg chg="del 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3" creationId="{322FAEAC-2B9B-40A7-ABCD-0CA02F8578AE}"/>
          </ac:spMkLst>
        </pc:spChg>
        <pc:spChg chg="ad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10" creationId="{46C2E80F-49A6-4372-B103-219D417A55ED}"/>
          </ac:spMkLst>
        </pc:spChg>
        <pc:graphicFrameChg chg="add">
          <ac:chgData name="Paik, Matthew" userId="cfec8790-cdec-481b-8c43-9db2cf9d0f84" providerId="ADAL" clId="{960E60A8-B19A-4BC6-BA7B-80A9168EBECE}" dt="2020-02-03T06:07:58.809" v="862" actId="26606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  <pc:sldChg chg="modSp add del">
        <pc:chgData name="Paik, Matthew" userId="cfec8790-cdec-481b-8c43-9db2cf9d0f84" providerId="ADAL" clId="{960E60A8-B19A-4BC6-BA7B-80A9168EBECE}" dt="2020-02-03T05:48:24.141" v="59" actId="2696"/>
        <pc:sldMkLst>
          <pc:docMk/>
          <pc:sldMk cId="1457138055" sldId="266"/>
        </pc:sldMkLst>
        <pc:spChg chg="mod">
          <ac:chgData name="Paik, Matthew" userId="cfec8790-cdec-481b-8c43-9db2cf9d0f84" providerId="ADAL" clId="{960E60A8-B19A-4BC6-BA7B-80A9168EBECE}" dt="2020-02-03T05:43:29.369" v="58" actId="20577"/>
          <ac:spMkLst>
            <pc:docMk/>
            <pc:sldMk cId="1457138055" sldId="266"/>
            <ac:spMk id="2" creationId="{586EB11F-6B7B-4805-BFD0-9DECC8274123}"/>
          </ac:spMkLst>
        </pc:spChg>
      </pc:sldChg>
    </pc:docChg>
  </pc:docChgLst>
  <pc:docChgLst>
    <pc:chgData name="Djajasasmita, Jason" userId="S::djajasasmitj@spu.edu::40213d56-2496-43d5-874d-6ce7e3507385" providerId="AD" clId="Web-{BB8E6257-AB03-4B3D-ACCA-DF9631BA685D}"/>
    <pc:docChg chg="modSld">
      <pc:chgData name="Djajasasmita, Jason" userId="S::djajasasmitj@spu.edu::40213d56-2496-43d5-874d-6ce7e3507385" providerId="AD" clId="Web-{BB8E6257-AB03-4B3D-ACCA-DF9631BA685D}" dt="2020-02-02T19:54:50.014" v="141" actId="1076"/>
      <pc:docMkLst>
        <pc:docMk/>
      </pc:docMkLst>
      <pc:sldChg chg="addSp delSp modSp">
        <pc:chgData name="Djajasasmita, Jason" userId="S::djajasasmitj@spu.edu::40213d56-2496-43d5-874d-6ce7e3507385" providerId="AD" clId="Web-{BB8E6257-AB03-4B3D-ACCA-DF9631BA685D}" dt="2020-02-02T19:54:20.983" v="136" actId="14100"/>
        <pc:sldMkLst>
          <pc:docMk/>
          <pc:sldMk cId="3708584091" sldId="260"/>
        </pc:sldMkLst>
        <pc:spChg chg="add del mod">
          <ac:chgData name="Djajasasmita, Jason" userId="S::djajasasmitj@spu.edu::40213d56-2496-43d5-874d-6ce7e3507385" providerId="AD" clId="Web-{BB8E6257-AB03-4B3D-ACCA-DF9631BA685D}" dt="2020-02-02T19:54:20.983" v="136" actId="14100"/>
          <ac:spMkLst>
            <pc:docMk/>
            <pc:sldMk cId="3708584091" sldId="260"/>
            <ac:spMk id="32" creationId="{9B322D39-BEC2-45D5-8215-D55EFCCBE6EE}"/>
          </ac:spMkLst>
        </pc:spChg>
        <pc:graphicFrameChg chg="del">
          <ac:chgData name="Djajasasmita, Jason" userId="S::djajasasmitj@spu.edu::40213d56-2496-43d5-874d-6ce7e3507385" providerId="AD" clId="Web-{BB8E6257-AB03-4B3D-ACCA-DF9631BA685D}" dt="2020-02-02T19:48:50.874" v="0"/>
          <ac:graphicFrameMkLst>
            <pc:docMk/>
            <pc:sldMk cId="3708584091" sldId="260"/>
            <ac:graphicFrameMk id="5" creationId="{EF46F98F-E8E7-4A49-AFC4-E4BD2C5F87A4}"/>
          </ac:graphicFrameMkLst>
        </pc:graphicFrameChg>
        <pc:graphicFrameChg chg="add modGraphic">
          <ac:chgData name="Djajasasmita, Jason" userId="S::djajasasmitj@spu.edu::40213d56-2496-43d5-874d-6ce7e3507385" providerId="AD" clId="Web-{BB8E6257-AB03-4B3D-ACCA-DF9631BA685D}" dt="2020-02-02T19:53:28.170" v="132" actId="20577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  <pc:sldChg chg="addSp delSp modSp">
        <pc:chgData name="Djajasasmita, Jason" userId="S::djajasasmitj@spu.edu::40213d56-2496-43d5-874d-6ce7e3507385" providerId="AD" clId="Web-{BB8E6257-AB03-4B3D-ACCA-DF9631BA685D}" dt="2020-02-02T19:54:50.014" v="141" actId="1076"/>
        <pc:sldMkLst>
          <pc:docMk/>
          <pc:sldMk cId="2440927884" sldId="262"/>
        </pc:sldMkLst>
        <pc:graphicFrameChg chg="del">
          <ac:chgData name="Djajasasmita, Jason" userId="S::djajasasmitj@spu.edu::40213d56-2496-43d5-874d-6ce7e3507385" providerId="AD" clId="Web-{BB8E6257-AB03-4B3D-ACCA-DF9631BA685D}" dt="2020-02-02T19:54:47.123" v="140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mod">
          <ac:chgData name="Djajasasmita, Jason" userId="S::djajasasmitj@spu.edu::40213d56-2496-43d5-874d-6ce7e3507385" providerId="AD" clId="Web-{BB8E6257-AB03-4B3D-ACCA-DF9631BA685D}" dt="2020-02-02T19:54:50.014" v="141" actId="1076"/>
          <ac:graphicFrameMkLst>
            <pc:docMk/>
            <pc:sldMk cId="2440927884" sldId="262"/>
            <ac:graphicFrameMk id="26" creationId="{03958612-3144-4C6A-ACDD-4500A40FC32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95C-45C6-458F-BA77-ABBE6D17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5400" kern="1200" dirty="0" err="1">
                <a:latin typeface="Biome" panose="020B0503030204020804" pitchFamily="34" charset="0"/>
                <a:cs typeface="Biome" panose="020B0503030204020804" pitchFamily="34" charset="0"/>
              </a:rPr>
              <a:t>WalletWatch</a:t>
            </a:r>
            <a:endParaRPr lang="en-US" sz="5400" kern="12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4A709FC-1ADC-45CD-856D-3B1A50C5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E67272E-0E66-4396-9C0C-4E154CCE2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008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Downward trend">
            <a:extLst>
              <a:ext uri="{FF2B5EF4-FFF2-40B4-BE49-F238E27FC236}">
                <a16:creationId xmlns:a16="http://schemas.microsoft.com/office/drawing/2014/main" id="{0F0D178E-A024-4458-AF4F-FA9169FD9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7267" y="658882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3B9-29EB-41AD-8CAA-0E2B371D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57" y="3184658"/>
            <a:ext cx="502243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 dirty="0" err="1">
                <a:latin typeface="+mn-lt"/>
                <a:ea typeface="+mn-ea"/>
                <a:cs typeface="+mn-cs"/>
              </a:rPr>
              <a:t>WalletWatch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is a quick, secure, and offline mobile app to track and discover your spending habits.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Rapidly and easily add new expenses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Verify expenses with password protection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View graphical analytics of aggregated expenses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CB8E572-32F0-4C78-B268-2702C859F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FC6224A-7B8A-4699-99DC-A6C9CD617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611C424-EB44-492D-9C48-78BB0D5DC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8252" y="2722161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9156A24-128C-4054-AAFF-F8CA5BA0E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3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Pie chart">
            <a:extLst>
              <a:ext uri="{FF2B5EF4-FFF2-40B4-BE49-F238E27FC236}">
                <a16:creationId xmlns:a16="http://schemas.microsoft.com/office/drawing/2014/main" id="{B235BCA6-6B68-4EE4-8A82-9E83421DD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5043" y="3198952"/>
            <a:ext cx="1789619" cy="1789619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46E8F12-06B4-4D6B-866C-1743B253C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CC324B9-DFFF-42F1-8D81-AAD42554B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Dollar">
            <a:extLst>
              <a:ext uri="{FF2B5EF4-FFF2-40B4-BE49-F238E27FC236}">
                <a16:creationId xmlns:a16="http://schemas.microsoft.com/office/drawing/2014/main" id="{6D3DEB28-F887-4271-8C2E-D2D9D62EF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0069" y="54386"/>
            <a:ext cx="2683805" cy="2683805"/>
          </a:xfrm>
          <a:prstGeom prst="rect">
            <a:avLst/>
          </a:prstGeom>
        </p:spPr>
      </p:pic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9A0C212-FC5D-4992-AF79-F11207E36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43121" y="4360313"/>
            <a:ext cx="2443301" cy="24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9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8C5F7ED967241B3C1B23F7D8FE943" ma:contentTypeVersion="10" ma:contentTypeDescription="Create a new document." ma:contentTypeScope="" ma:versionID="0500d2a4d189bfd2cd95983d6486ec91">
  <xsd:schema xmlns:xsd="http://www.w3.org/2001/XMLSchema" xmlns:xs="http://www.w3.org/2001/XMLSchema" xmlns:p="http://schemas.microsoft.com/office/2006/metadata/properties" xmlns:ns2="b6a19767-1883-4ae5-86d0-5dd274dd8983" targetNamespace="http://schemas.microsoft.com/office/2006/metadata/properties" ma:root="true" ma:fieldsID="51cc84d281eae70be64b1fb4808b6790" ns2:_="">
    <xsd:import namespace="b6a19767-1883-4ae5-86d0-5dd274dd89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19767-1883-4ae5-86d0-5dd274dd8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621641-6309-4AD3-A6A2-D67FF0E9BC61}">
  <ds:schemaRefs>
    <ds:schemaRef ds:uri="b6a19767-1883-4ae5-86d0-5dd274dd89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DD6BC6-0322-44D3-B1BD-A72809EF8BC9}">
  <ds:schemaRefs>
    <ds:schemaRef ds:uri="b6a19767-1883-4ae5-86d0-5dd274dd89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CFFED16-F0FC-4CCF-94AA-079411548C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Biome</vt:lpstr>
      <vt:lpstr>Calibri</vt:lpstr>
      <vt:lpstr>Calibri Light</vt:lpstr>
      <vt:lpstr>Office Theme</vt:lpstr>
      <vt:lpstr>WalletWatch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WalletWatch</dc:title>
  <dc:creator>Chandler Stevens</dc:creator>
  <cp:lastModifiedBy>Chandler Stevens</cp:lastModifiedBy>
  <cp:revision>3</cp:revision>
  <dcterms:created xsi:type="dcterms:W3CDTF">2020-02-04T22:56:45Z</dcterms:created>
  <dcterms:modified xsi:type="dcterms:W3CDTF">2020-02-04T22:58:53Z</dcterms:modified>
</cp:coreProperties>
</file>