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1" r:id="rId13"/>
    <p:sldId id="27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6E3864FD-2980-4A63-BA51-45447603E757}" v="1" dt="2020-02-06T21:17:52.931"/>
    <p1510:client id="{70F69FC1-A9DA-4A46-ACD8-134FE584BB5F}" v="196" dt="2020-02-22T02:59:41.688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A1DBFE54-1FCC-4BCE-B0C3-F476BEED57AB}" v="270" dt="2020-02-03T08:58:26.627"/>
    <p1510:client id="{A6C2E6AA-84AC-43FD-9A5A-1222D675C09A}" v="207" dt="2020-02-22T02:17:27.385"/>
    <p1510:client id="{BB8E6257-AB03-4B3D-ACCA-DF9631BA685D}" v="141" dt="2020-02-02T19:54:47.123"/>
    <p1510:client id="{CA5AA075-EF39-4E08-8731-56EC7527C4F7}" v="2" dt="2020-02-02T19:57:05.230"/>
    <p1510:client id="{E06084AA-7C66-486A-BFB4-D43578712B83}" v="57" dt="2020-02-22T00:28:09.306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Stevens, Chandler" userId="S::stevensc3@spu.edu::68e3da84-c510-46fb-be4c-f66bd3d73b91" providerId="AD" clId="Web-{E06084AA-7C66-486A-BFB4-D43578712B83}"/>
    <pc:docChg chg="addSld delSld modSld">
      <pc:chgData name="Stevens, Chandler" userId="S::stevensc3@spu.edu::68e3da84-c510-46fb-be4c-f66bd3d73b91" providerId="AD" clId="Web-{E06084AA-7C66-486A-BFB4-D43578712B83}" dt="2020-02-22T00:28:09.306" v="46"/>
      <pc:docMkLst>
        <pc:docMk/>
      </pc:docMkLst>
      <pc:sldChg chg="del">
        <pc:chgData name="Stevens, Chandler" userId="S::stevensc3@spu.edu::68e3da84-c510-46fb-be4c-f66bd3d73b91" providerId="AD" clId="Web-{E06084AA-7C66-486A-BFB4-D43578712B83}" dt="2020-02-22T00:21:28.545" v="0"/>
        <pc:sldMkLst>
          <pc:docMk/>
          <pc:sldMk cId="288551115" sldId="258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1"/>
        <pc:sldMkLst>
          <pc:docMk/>
          <pc:sldMk cId="648488113" sldId="259"/>
        </pc:sldMkLst>
      </pc:sldChg>
      <pc:sldChg chg="del">
        <pc:chgData name="Stevens, Chandler" userId="S::stevensc3@spu.edu::68e3da84-c510-46fb-be4c-f66bd3d73b91" providerId="AD" clId="Web-{E06084AA-7C66-486A-BFB4-D43578712B83}" dt="2020-02-22T00:21:28.576" v="4"/>
        <pc:sldMkLst>
          <pc:docMk/>
          <pc:sldMk cId="3708584091" sldId="260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2"/>
        <pc:sldMkLst>
          <pc:docMk/>
          <pc:sldMk cId="2440927884" sldId="262"/>
        </pc:sldMkLst>
      </pc:sldChg>
      <pc:sldChg chg="modSp">
        <pc:chgData name="Stevens, Chandler" userId="S::stevensc3@spu.edu::68e3da84-c510-46fb-be4c-f66bd3d73b91" providerId="AD" clId="Web-{E06084AA-7C66-486A-BFB4-D43578712B83}" dt="2020-02-22T00:23:38.887" v="17" actId="2057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E06084AA-7C66-486A-BFB4-D43578712B83}" dt="2020-02-22T00:23:38.887" v="17" actId="20577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33.590" v="9" actId="20577"/>
          <ac:spMkLst>
            <pc:docMk/>
            <pc:sldMk cId="1720892108" sldId="263"/>
            <ac:spMk id="3" creationId="{0037F3B9-29EB-41AD-8CAA-0E2B371D93D8}"/>
          </ac:spMkLst>
        </pc:spChg>
      </pc:sldChg>
      <pc:sldChg chg="addSp delSp modSp add replId">
        <pc:chgData name="Stevens, Chandler" userId="S::stevensc3@spu.edu::68e3da84-c510-46fb-be4c-f66bd3d73b91" providerId="AD" clId="Web-{E06084AA-7C66-486A-BFB4-D43578712B83}" dt="2020-02-22T00:28:09.306" v="46"/>
        <pc:sldMkLst>
          <pc:docMk/>
          <pc:sldMk cId="2119175008" sldId="264"/>
        </pc:sldMkLst>
        <pc:spChg chg="mod">
          <ac:chgData name="Stevens, Chandler" userId="S::stevensc3@spu.edu::68e3da84-c510-46fb-be4c-f66bd3d73b91" providerId="AD" clId="Web-{E06084AA-7C66-486A-BFB4-D43578712B83}" dt="2020-02-22T00:23:44.731" v="25" actId="20577"/>
          <ac:spMkLst>
            <pc:docMk/>
            <pc:sldMk cId="2119175008" sldId="264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42.262" v="20" actId="20577"/>
          <ac:spMkLst>
            <pc:docMk/>
            <pc:sldMk cId="2119175008" sldId="264"/>
            <ac:spMk id="3" creationId="{0037F3B9-29EB-41AD-8CAA-0E2B371D93D8}"/>
          </ac:spMkLst>
        </pc:spChg>
        <pc:picChg chg="add del">
          <ac:chgData name="Stevens, Chandler" userId="S::stevensc3@spu.edu::68e3da84-c510-46fb-be4c-f66bd3d73b91" providerId="AD" clId="Web-{E06084AA-7C66-486A-BFB4-D43578712B83}" dt="2020-02-22T00:28:09.306" v="46"/>
          <ac:picMkLst>
            <pc:docMk/>
            <pc:sldMk cId="2119175008" sldId="264"/>
            <ac:picMk id="7" creationId="{C9A0C212-FC5D-4992-AF79-F11207E36DCF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35.919" v="5"/>
        <pc:sldMkLst>
          <pc:docMk/>
          <pc:sldMk cId="2293216025" sldId="264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35.276" v="35"/>
        <pc:sldMkLst>
          <pc:docMk/>
          <pc:sldMk cId="1427871213" sldId="265"/>
        </pc:sldMkLst>
        <pc:spChg chg="add del">
          <ac:chgData name="Stevens, Chandler" userId="S::stevensc3@spu.edu::68e3da84-c510-46fb-be4c-f66bd3d73b91" providerId="AD" clId="Web-{E06084AA-7C66-486A-BFB4-D43578712B83}" dt="2020-02-22T00:26:35.276" v="35"/>
          <ac:spMkLst>
            <pc:docMk/>
            <pc:sldMk cId="1427871213" sldId="265"/>
            <ac:spMk id="3" creationId="{5E48CD36-37E7-4BF5-88BD-5A65D07C6780}"/>
          </ac:spMkLst>
        </pc:spChg>
        <pc:picChg chg="add del mod ord">
          <ac:chgData name="Stevens, Chandler" userId="S::stevensc3@spu.edu::68e3da84-c510-46fb-be4c-f66bd3d73b91" providerId="AD" clId="Web-{E06084AA-7C66-486A-BFB4-D43578712B83}" dt="2020-02-22T00:26:28.510" v="34"/>
          <ac:picMkLst>
            <pc:docMk/>
            <pc:sldMk cId="1427871213" sldId="265"/>
            <ac:picMk id="4" creationId="{F677402C-E10E-4773-965F-0506210B09E0}"/>
          </ac:picMkLst>
        </pc:picChg>
        <pc:picChg chg="add mod ord">
          <ac:chgData name="Stevens, Chandler" userId="S::stevensc3@spu.edu::68e3da84-c510-46fb-be4c-f66bd3d73b91" providerId="AD" clId="Web-{E06084AA-7C66-486A-BFB4-D43578712B83}" dt="2020-02-22T00:26:35.276" v="35"/>
          <ac:picMkLst>
            <pc:docMk/>
            <pc:sldMk cId="1427871213" sldId="265"/>
            <ac:picMk id="6" creationId="{977B2D15-DE4E-4EDD-936E-6546C3B818B5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28.576" v="3"/>
        <pc:sldMkLst>
          <pc:docMk/>
          <pc:sldMk cId="3985494456" sldId="265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46.338" v="36"/>
        <pc:sldMkLst>
          <pc:docMk/>
          <pc:sldMk cId="1976744425" sldId="266"/>
        </pc:sldMkLst>
        <pc:spChg chg="del">
          <ac:chgData name="Stevens, Chandler" userId="S::stevensc3@spu.edu::68e3da84-c510-46fb-be4c-f66bd3d73b91" providerId="AD" clId="Web-{E06084AA-7C66-486A-BFB4-D43578712B83}" dt="2020-02-22T00:26:46.338" v="36"/>
          <ac:spMkLst>
            <pc:docMk/>
            <pc:sldMk cId="1976744425" sldId="266"/>
            <ac:spMk id="3" creationId="{33CCB235-E3B8-4C6D-B0E2-DB2DF1873631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46.338" v="36"/>
          <ac:picMkLst>
            <pc:docMk/>
            <pc:sldMk cId="1976744425" sldId="266"/>
            <ac:picMk id="4" creationId="{F65A2BB2-BB64-4BD1-9D20-1D550F3BC0D4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2.275" v="37"/>
        <pc:sldMkLst>
          <pc:docMk/>
          <pc:sldMk cId="2905515440" sldId="267"/>
        </pc:sldMkLst>
        <pc:spChg chg="del">
          <ac:chgData name="Stevens, Chandler" userId="S::stevensc3@spu.edu::68e3da84-c510-46fb-be4c-f66bd3d73b91" providerId="AD" clId="Web-{E06084AA-7C66-486A-BFB4-D43578712B83}" dt="2020-02-22T00:26:52.275" v="37"/>
          <ac:spMkLst>
            <pc:docMk/>
            <pc:sldMk cId="2905515440" sldId="267"/>
            <ac:spMk id="3" creationId="{BDB88A1B-016E-4453-8260-EEFF6CC67BAB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2.275" v="37"/>
          <ac:picMkLst>
            <pc:docMk/>
            <pc:sldMk cId="2905515440" sldId="267"/>
            <ac:picMk id="4" creationId="{52DEE591-F273-4249-B4A5-E822FC9FFEB0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7.713" v="38"/>
        <pc:sldMkLst>
          <pc:docMk/>
          <pc:sldMk cId="979881686" sldId="268"/>
        </pc:sldMkLst>
        <pc:spChg chg="del">
          <ac:chgData name="Stevens, Chandler" userId="S::stevensc3@spu.edu::68e3da84-c510-46fb-be4c-f66bd3d73b91" providerId="AD" clId="Web-{E06084AA-7C66-486A-BFB4-D43578712B83}" dt="2020-02-22T00:26:57.713" v="38"/>
          <ac:spMkLst>
            <pc:docMk/>
            <pc:sldMk cId="979881686" sldId="268"/>
            <ac:spMk id="3" creationId="{1A61F500-A489-4AE5-8E56-E41BC1279ACC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7.713" v="38"/>
          <ac:picMkLst>
            <pc:docMk/>
            <pc:sldMk cId="979881686" sldId="268"/>
            <ac:picMk id="4" creationId="{C367DE85-0ABF-433E-8FBF-08405CC91CCB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08.650" v="40"/>
        <pc:sldMkLst>
          <pc:docMk/>
          <pc:sldMk cId="270664933" sldId="269"/>
        </pc:sldMkLst>
        <pc:spChg chg="del">
          <ac:chgData name="Stevens, Chandler" userId="S::stevensc3@spu.edu::68e3da84-c510-46fb-be4c-f66bd3d73b91" providerId="AD" clId="Web-{E06084AA-7C66-486A-BFB4-D43578712B83}" dt="2020-02-22T00:27:08.650" v="40"/>
          <ac:spMkLst>
            <pc:docMk/>
            <pc:sldMk cId="270664933" sldId="269"/>
            <ac:spMk id="3" creationId="{4F70C925-24B1-42DA-82E5-2A67C67F6C97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08.650" v="40"/>
          <ac:picMkLst>
            <pc:docMk/>
            <pc:sldMk cId="270664933" sldId="269"/>
            <ac:picMk id="4" creationId="{8D94B548-E292-4B63-BA91-60CBFC4FFC0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5.181" v="44"/>
        <pc:sldMkLst>
          <pc:docMk/>
          <pc:sldMk cId="3109140633" sldId="270"/>
        </pc:sldMkLst>
        <pc:spChg chg="del">
          <ac:chgData name="Stevens, Chandler" userId="S::stevensc3@spu.edu::68e3da84-c510-46fb-be4c-f66bd3d73b91" providerId="AD" clId="Web-{E06084AA-7C66-486A-BFB4-D43578712B83}" dt="2020-02-22T00:27:35.181" v="44"/>
          <ac:spMkLst>
            <pc:docMk/>
            <pc:sldMk cId="3109140633" sldId="270"/>
            <ac:spMk id="3" creationId="{FBAF64C4-0C0E-4402-BDBE-E8D1E7D0DA8E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5.181" v="44"/>
          <ac:picMkLst>
            <pc:docMk/>
            <pc:sldMk cId="3109140633" sldId="270"/>
            <ac:picMk id="4" creationId="{FD8A0C82-9589-4285-943A-968976D9A94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1.994" v="43"/>
        <pc:sldMkLst>
          <pc:docMk/>
          <pc:sldMk cId="4074273496" sldId="271"/>
        </pc:sldMkLst>
        <pc:spChg chg="del">
          <ac:chgData name="Stevens, Chandler" userId="S::stevensc3@spu.edu::68e3da84-c510-46fb-be4c-f66bd3d73b91" providerId="AD" clId="Web-{E06084AA-7C66-486A-BFB4-D43578712B83}" dt="2020-02-22T00:27:31.994" v="43"/>
          <ac:spMkLst>
            <pc:docMk/>
            <pc:sldMk cId="4074273496" sldId="271"/>
            <ac:spMk id="3" creationId="{50E0F631-D23F-46A6-8788-04A647E0A142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1.994" v="43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E3864FD-2980-4A63-BA51-45447603E757}"/>
    <pc:docChg chg="sldOrd">
      <pc:chgData name="Paik, Matthew" userId="S::paikm@spu.edu::cfec8790-cdec-481b-8c43-9db2cf9d0f84" providerId="AD" clId="Web-{6E3864FD-2980-4A63-BA51-45447603E757}" dt="2020-02-06T21:17:52.931" v="0"/>
      <pc:docMkLst>
        <pc:docMk/>
      </pc:docMkLst>
      <pc:sldChg chg="ord">
        <pc:chgData name="Paik, Matthew" userId="S::paikm@spu.edu::cfec8790-cdec-481b-8c43-9db2cf9d0f84" providerId="AD" clId="Web-{6E3864FD-2980-4A63-BA51-45447603E757}" dt="2020-02-06T21:17:52.931" v="0"/>
        <pc:sldMkLst>
          <pc:docMk/>
          <pc:sldMk cId="3985494456" sldId="265"/>
        </pc:sldMkLst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Stevens, Chandler" userId="S::stevensc3@spu.edu::68e3da84-c510-46fb-be4c-f66bd3d73b91" providerId="AD" clId="Web-{A6C2E6AA-84AC-43FD-9A5A-1222D675C09A}"/>
    <pc:docChg chg="modSld">
      <pc:chgData name="Stevens, Chandler" userId="S::stevensc3@spu.edu::68e3da84-c510-46fb-be4c-f66bd3d73b91" providerId="AD" clId="Web-{A6C2E6AA-84AC-43FD-9A5A-1222D675C09A}" dt="2020-02-22T02:17:27.385" v="188" actId="1076"/>
      <pc:docMkLst>
        <pc:docMk/>
      </pc:docMkLst>
      <pc:sldChg chg="addSp delSp modSp mod setBg">
        <pc:chgData name="Stevens, Chandler" userId="S::stevensc3@spu.edu::68e3da84-c510-46fb-be4c-f66bd3d73b91" providerId="AD" clId="Web-{A6C2E6AA-84AC-43FD-9A5A-1222D675C09A}" dt="2020-02-22T02:11:29.952" v="36" actId="1076"/>
        <pc:sldMkLst>
          <pc:docMk/>
          <pc:sldMk cId="1427871213" sldId="265"/>
        </pc:sldMkLst>
        <pc:spChg chg="mod">
          <ac:chgData name="Stevens, Chandler" userId="S::stevensc3@spu.edu::68e3da84-c510-46fb-be4c-f66bd3d73b91" providerId="AD" clId="Web-{A6C2E6AA-84AC-43FD-9A5A-1222D675C09A}" dt="2020-02-22T02:11:29.952" v="36" actId="1076"/>
          <ac:spMkLst>
            <pc:docMk/>
            <pc:sldMk cId="1427871213" sldId="265"/>
            <ac:spMk id="2" creationId="{42756174-CA54-4ED7-8EC6-63ECC382660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07:32.079" v="10"/>
          <ac:spMkLst>
            <pc:docMk/>
            <pc:sldMk cId="1427871213" sldId="265"/>
            <ac:spMk id="4" creationId="{68680749-2D07-46E8-83DA-F83A6B66EF4E}"/>
          </ac:spMkLst>
        </pc:spChg>
        <pc:spChg chg="add del">
          <ac:chgData name="Stevens, Chandler" userId="S::stevensc3@spu.edu::68e3da84-c510-46fb-be4c-f66bd3d73b91" providerId="AD" clId="Web-{A6C2E6AA-84AC-43FD-9A5A-1222D675C09A}" dt="2020-02-22T02:11:21.623" v="35"/>
          <ac:spMkLst>
            <pc:docMk/>
            <pc:sldMk cId="1427871213" sldId="265"/>
            <ac:spMk id="21" creationId="{7AE95D8F-9825-4222-8846-E3461598CC62}"/>
          </ac:spMkLst>
        </pc:spChg>
        <pc:picChg chg="add del mod">
          <ac:chgData name="Stevens, Chandler" userId="S::stevensc3@spu.edu::68e3da84-c510-46fb-be4c-f66bd3d73b91" providerId="AD" clId="Web-{A6C2E6AA-84AC-43FD-9A5A-1222D675C09A}" dt="2020-02-22T02:07:41.235" v="12"/>
          <ac:picMkLst>
            <pc:docMk/>
            <pc:sldMk cId="1427871213" sldId="265"/>
            <ac:picMk id="5" creationId="{7A522E36-C07E-4EBE-B607-D68E751A73EF}"/>
          </ac:picMkLst>
        </pc:picChg>
        <pc:picChg chg="del">
          <ac:chgData name="Stevens, Chandler" userId="S::stevensc3@spu.edu::68e3da84-c510-46fb-be4c-f66bd3d73b91" providerId="AD" clId="Web-{A6C2E6AA-84AC-43FD-9A5A-1222D675C09A}" dt="2020-02-22T02:07:21.345" v="0"/>
          <ac:picMkLst>
            <pc:docMk/>
            <pc:sldMk cId="1427871213" sldId="265"/>
            <ac:picMk id="6" creationId="{977B2D15-DE4E-4EDD-936E-6546C3B818B5}"/>
          </ac:picMkLst>
        </pc:picChg>
        <pc:picChg chg="add mo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8" creationId="{37E463F4-BDE2-45F4-A50A-67ADD45725BE}"/>
          </ac:picMkLst>
        </pc:picChg>
        <pc:picChg chg="add mod or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0" creationId="{65B77E37-3A53-472F-9A28-C08396A7D64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2" creationId="{B8E5F731-02CC-4DFB-B8A4-EB6B66F59EB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4" creationId="{38BA8511-2F17-4B9C-A04A-7BE402513A27}"/>
          </ac:picMkLst>
        </pc:pic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19" creationId="{DFDA47BC-3069-47F5-8257-24B3B1F76A0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3" creationId="{942B920A-73AD-402A-8EEF-B88E1A9398B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5" creationId="{00C9EB70-BC82-414A-BF8D-AD7FC6727616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7" creationId="{3217665F-0036-444A-8D4A-33AF36A36A42}"/>
          </ac:cxnSpMkLst>
        </pc:cxnChg>
      </pc:sldChg>
      <pc:sldChg chg="addSp delSp modSp">
        <pc:chgData name="Stevens, Chandler" userId="S::stevensc3@spu.edu::68e3da84-c510-46fb-be4c-f66bd3d73b91" providerId="AD" clId="Web-{A6C2E6AA-84AC-43FD-9A5A-1222D675C09A}" dt="2020-02-22T02:12:06.357" v="56" actId="1076"/>
        <pc:sldMkLst>
          <pc:docMk/>
          <pc:sldMk cId="1976744425" sldId="266"/>
        </pc:sldMkLst>
        <pc:spChg chg="mod">
          <ac:chgData name="Stevens, Chandler" userId="S::stevensc3@spu.edu::68e3da84-c510-46fb-be4c-f66bd3d73b91" providerId="AD" clId="Web-{A6C2E6AA-84AC-43FD-9A5A-1222D675C09A}" dt="2020-02-22T02:11:41.545" v="49" actId="20577"/>
          <ac:spMkLst>
            <pc:docMk/>
            <pc:sldMk cId="1976744425" sldId="266"/>
            <ac:spMk id="2" creationId="{26ED637F-0003-481C-B833-CBE93B748E5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1:58.217" v="53"/>
          <ac:spMkLst>
            <pc:docMk/>
            <pc:sldMk cId="1976744425" sldId="266"/>
            <ac:spMk id="5" creationId="{6A3C3687-0387-474F-B922-3E0F7D4D4064}"/>
          </ac:spMkLst>
        </pc:spChg>
        <pc:picChg chg="del">
          <ac:chgData name="Stevens, Chandler" userId="S::stevensc3@spu.edu::68e3da84-c510-46fb-be4c-f66bd3d73b91" providerId="AD" clId="Web-{A6C2E6AA-84AC-43FD-9A5A-1222D675C09A}" dt="2020-02-22T02:11:42.623" v="52"/>
          <ac:picMkLst>
            <pc:docMk/>
            <pc:sldMk cId="1976744425" sldId="266"/>
            <ac:picMk id="4" creationId="{F65A2BB2-BB64-4BD1-9D20-1D550F3BC0D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06.357" v="56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3:45.919" v="80" actId="1076"/>
        <pc:sldMkLst>
          <pc:docMk/>
          <pc:sldMk cId="2905515440" sldId="267"/>
        </pc:sldMkLst>
        <pc:spChg chg="mod">
          <ac:chgData name="Stevens, Chandler" userId="S::stevensc3@spu.edu::68e3da84-c510-46fb-be4c-f66bd3d73b91" providerId="AD" clId="Web-{A6C2E6AA-84AC-43FD-9A5A-1222D675C09A}" dt="2020-02-22T02:13:45.919" v="80" actId="1076"/>
          <ac:spMkLst>
            <pc:docMk/>
            <pc:sldMk cId="2905515440" sldId="267"/>
            <ac:spMk id="2" creationId="{7629B5A0-3367-4EA7-BC0E-7A562F669B1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2:41.185" v="71"/>
          <ac:spMkLst>
            <pc:docMk/>
            <pc:sldMk cId="2905515440" sldId="267"/>
            <ac:spMk id="5" creationId="{D07389D5-113A-4669-AF3B-249EF6A450ED}"/>
          </ac:spMkLst>
        </pc:spChg>
        <pc:picChg chg="del">
          <ac:chgData name="Stevens, Chandler" userId="S::stevensc3@spu.edu::68e3da84-c510-46fb-be4c-f66bd3d73b91" providerId="AD" clId="Web-{A6C2E6AA-84AC-43FD-9A5A-1222D675C09A}" dt="2020-02-22T02:12:15.451" v="57"/>
          <ac:picMkLst>
            <pc:docMk/>
            <pc:sldMk cId="2905515440" sldId="267"/>
            <ac:picMk id="4" creationId="{52DEE591-F273-4249-B4A5-E822FC9FFEB0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47.029" v="73" actId="1076"/>
          <ac:picMkLst>
            <pc:docMk/>
            <pc:sldMk cId="2905515440" sldId="267"/>
            <ac:picMk id="6" creationId="{40B981D1-9BA0-4BB2-9969-B47E74D76104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15.122" v="76" actId="14100"/>
          <ac:picMkLst>
            <pc:docMk/>
            <pc:sldMk cId="2905515440" sldId="267"/>
            <ac:picMk id="8" creationId="{87C2A05B-7D1E-40B7-A9EB-A03D288B633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40.606" v="79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5:07.449" v="112" actId="1076"/>
        <pc:sldMkLst>
          <pc:docMk/>
          <pc:sldMk cId="979881686" sldId="268"/>
        </pc:sldMkLst>
        <pc:spChg chg="mod">
          <ac:chgData name="Stevens, Chandler" userId="S::stevensc3@spu.edu::68e3da84-c510-46fb-be4c-f66bd3d73b91" providerId="AD" clId="Web-{A6C2E6AA-84AC-43FD-9A5A-1222D675C09A}" dt="2020-02-22T02:14:15.668" v="101" actId="1076"/>
          <ac:spMkLst>
            <pc:docMk/>
            <pc:sldMk cId="979881686" sldId="268"/>
            <ac:spMk id="2" creationId="{04C32DD1-CBE1-411A-BD38-B0063A907E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4:33.340" v="103"/>
          <ac:spMkLst>
            <pc:docMk/>
            <pc:sldMk cId="979881686" sldId="268"/>
            <ac:spMk id="5" creationId="{B4CA1F3B-DA17-4AA4-A53B-5F5F6ED104B2}"/>
          </ac:spMkLst>
        </pc:spChg>
        <pc:picChg chg="del">
          <ac:chgData name="Stevens, Chandler" userId="S::stevensc3@spu.edu::68e3da84-c510-46fb-be4c-f66bd3d73b91" providerId="AD" clId="Web-{A6C2E6AA-84AC-43FD-9A5A-1222D675C09A}" dt="2020-02-22T02:14:19.841" v="102"/>
          <ac:picMkLst>
            <pc:docMk/>
            <pc:sldMk cId="979881686" sldId="268"/>
            <ac:picMk id="4" creationId="{C367DE85-0ABF-433E-8FBF-08405CC91CCB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06.012" v="111" actId="1076"/>
          <ac:picMkLst>
            <pc:docMk/>
            <pc:sldMk cId="979881686" sldId="268"/>
            <ac:picMk id="6" creationId="{A3719955-F22B-4031-97A4-3D9C227DFA61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5:07.449" v="112" actId="1076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6:16.745" v="131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A6C2E6AA-84AC-43FD-9A5A-1222D675C09A}" dt="2020-02-22T02:15:32.308" v="123" actId="1076"/>
          <ac:spMkLst>
            <pc:docMk/>
            <pc:sldMk cId="270664933" sldId="269"/>
            <ac:spMk id="2" creationId="{A84BBC0E-8359-4F75-9129-F14A53E6061E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5:49.183" v="125"/>
          <ac:spMkLst>
            <pc:docMk/>
            <pc:sldMk cId="270664933" sldId="269"/>
            <ac:spMk id="5" creationId="{26261FE9-58AB-43BC-BB1D-9FE6FC69E04F}"/>
          </ac:spMkLst>
        </pc:spChg>
        <pc:picChg chg="del">
          <ac:chgData name="Stevens, Chandler" userId="S::stevensc3@spu.edu::68e3da84-c510-46fb-be4c-f66bd3d73b91" providerId="AD" clId="Web-{A6C2E6AA-84AC-43FD-9A5A-1222D675C09A}" dt="2020-02-22T02:15:34.105" v="124"/>
          <ac:picMkLst>
            <pc:docMk/>
            <pc:sldMk cId="270664933" sldId="269"/>
            <ac:picMk id="4" creationId="{8D94B548-E292-4B63-BA91-60CBFC4FFC07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55.917" v="128" actId="1076"/>
          <ac:picMkLst>
            <pc:docMk/>
            <pc:sldMk cId="270664933" sldId="269"/>
            <ac:picMk id="6" creationId="{BB9D242D-7EF9-4E62-80EC-72A76F53A4B2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6:16.745" v="131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7:27.385" v="188" actId="1076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A6C2E6AA-84AC-43FD-9A5A-1222D675C09A}" dt="2020-02-22T02:16:52.729" v="149" actId="20577"/>
          <ac:spMkLst>
            <pc:docMk/>
            <pc:sldMk cId="4074273496" sldId="271"/>
            <ac:spMk id="2" creationId="{99B00CE4-D5B8-4EBD-9623-0153054D9D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7:23.823" v="187"/>
          <ac:spMkLst>
            <pc:docMk/>
            <pc:sldMk cId="4074273496" sldId="271"/>
            <ac:spMk id="3" creationId="{F9C1F025-571F-4D3F-81E7-A33BAFF6EAEE}"/>
          </ac:spMkLst>
        </pc:spChg>
        <pc:picChg chg="mod">
          <ac:chgData name="Stevens, Chandler" userId="S::stevensc3@spu.edu::68e3da84-c510-46fb-be4c-f66bd3d73b91" providerId="AD" clId="Web-{A6C2E6AA-84AC-43FD-9A5A-1222D675C09A}" dt="2020-02-22T02:17:27.385" v="188" actId="1076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Stevens, Chandler" userId="S::stevensc3@spu.edu::68e3da84-c510-46fb-be4c-f66bd3d73b91" providerId="AD" clId="Web-{70F69FC1-A9DA-4A46-ACD8-134FE584BB5F}"/>
    <pc:docChg chg="addSld delSld modSld">
      <pc:chgData name="Stevens, Chandler" userId="S::stevensc3@spu.edu::68e3da84-c510-46fb-be4c-f66bd3d73b91" providerId="AD" clId="Web-{70F69FC1-A9DA-4A46-ACD8-134FE584BB5F}" dt="2020-02-22T02:59:40.813" v="180" actId="20577"/>
      <pc:docMkLst>
        <pc:docMk/>
      </pc:docMkLst>
      <pc:sldChg chg="del">
        <pc:chgData name="Stevens, Chandler" userId="S::stevensc3@spu.edu::68e3da84-c510-46fb-be4c-f66bd3d73b91" providerId="AD" clId="Web-{70F69FC1-A9DA-4A46-ACD8-134FE584BB5F}" dt="2020-02-22T02:53:57.848" v="4"/>
        <pc:sldMkLst>
          <pc:docMk/>
          <pc:sldMk cId="3109140633" sldId="270"/>
        </pc:sldMkLst>
      </pc:sldChg>
      <pc:sldChg chg="addSp delSp modSp">
        <pc:chgData name="Stevens, Chandler" userId="S::stevensc3@spu.edu::68e3da84-c510-46fb-be4c-f66bd3d73b91" providerId="AD" clId="Web-{70F69FC1-A9DA-4A46-ACD8-134FE584BB5F}" dt="2020-02-22T02:59:39.360" v="178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70F69FC1-A9DA-4A46-ACD8-134FE584BB5F}" dt="2020-02-22T02:59:39.360" v="178" actId="20577"/>
          <ac:spMkLst>
            <pc:docMk/>
            <pc:sldMk cId="4074273496" sldId="271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8:51.251" v="129" actId="20577"/>
          <ac:spMkLst>
            <pc:docMk/>
            <pc:sldMk cId="4074273496" sldId="271"/>
            <ac:spMk id="5" creationId="{FA58BE51-43D7-4DE6-9E77-E41390608DC6}"/>
          </ac:spMkLst>
        </pc:spChg>
        <pc:picChg chg="del">
          <ac:chgData name="Stevens, Chandler" userId="S::stevensc3@spu.edu::68e3da84-c510-46fb-be4c-f66bd3d73b91" providerId="AD" clId="Web-{70F69FC1-A9DA-4A46-ACD8-134FE584BB5F}" dt="2020-02-22T02:53:53.317" v="0"/>
          <ac:picMkLst>
            <pc:docMk/>
            <pc:sldMk cId="4074273496" sldId="271"/>
            <ac:picMk id="4" creationId="{B0E1171C-CAB0-4D77-8633-37E62FC8791E}"/>
          </ac:picMkLst>
        </pc:picChg>
      </pc:sldChg>
      <pc:sldChg chg="addSp modSp add replId">
        <pc:chgData name="Stevens, Chandler" userId="S::stevensc3@spu.edu::68e3da84-c510-46fb-be4c-f66bd3d73b91" providerId="AD" clId="Web-{70F69FC1-A9DA-4A46-ACD8-134FE584BB5F}" dt="2020-02-22T02:59:35.672" v="173" actId="20577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70F69FC1-A9DA-4A46-ACD8-134FE584BB5F}" dt="2020-02-22T02:59:35.672" v="173" actId="20577"/>
          <ac:spMkLst>
            <pc:docMk/>
            <pc:sldMk cId="3263202766" sldId="272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27.955" v="125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70F69FC1-A9DA-4A46-ACD8-134FE584BB5F}" dt="2020-02-22T02:57:00.533" v="122"/>
          <ac:spMkLst>
            <pc:docMk/>
            <pc:sldMk cId="3263202766" sldId="272"/>
            <ac:spMk id="5" creationId="{FA58BE51-43D7-4DE6-9E77-E41390608DC6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09.643" v="124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(Data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75" y="1825625"/>
            <a:ext cx="5872163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&lt;data&gt;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&lt;category1&gt;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&lt;total&gt;7.00&lt;/total&gt;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&lt;year id="2019"&gt;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&lt;total&gt;7.00&lt;/total&gt;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&lt;month id="2"&gt;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&lt;total&gt;7.00&lt;/total&gt;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&lt;day id="13"&gt;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&lt;total&gt;7.00&lt;/total&gt;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 &lt;entry&gt;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     &lt;amount&gt;5.00&lt;/amount&gt;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     &lt;description&gt;Starbucks Venti Mocha&lt;/description&gt;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 &lt;/entry&gt;</a:t>
            </a:r>
          </a:p>
          <a:p>
            <a:pPr>
              <a:buNone/>
            </a:pPr>
            <a:r>
              <a:rPr lang="en-US" dirty="0">
                <a:cs typeface="Calibri"/>
              </a:rPr>
              <a:t>...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F1647AD-ADDD-43AB-B029-C2F9BE707F8C}"/>
              </a:ext>
            </a:extLst>
          </p:cNvPr>
          <p:cNvSpPr txBox="1">
            <a:spLocks/>
          </p:cNvSpPr>
          <p:nvPr/>
        </p:nvSpPr>
        <p:spPr>
          <a:xfrm>
            <a:off x="7070725" y="1827212"/>
            <a:ext cx="4276726" cy="4351338"/>
          </a:xfrm>
          <a:prstGeom prst="rect">
            <a:avLst/>
          </a:prstGeo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dirty="0">
              <a:cs typeface="Calibri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D27CC7E-4864-4AF4-8F83-15C6ABDB67BA}"/>
              </a:ext>
            </a:extLst>
          </p:cNvPr>
          <p:cNvSpPr txBox="1">
            <a:spLocks/>
          </p:cNvSpPr>
          <p:nvPr/>
        </p:nvSpPr>
        <p:spPr>
          <a:xfrm>
            <a:off x="7070725" y="1739900"/>
            <a:ext cx="441166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ea typeface="+mn-lt"/>
                <a:cs typeface="+mn-lt"/>
              </a:rPr>
              <a:t>…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&lt;entry&gt;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     &lt;amount&gt;2.00&lt;/amount&gt;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     &lt;description&gt;&lt;/description&gt;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     &lt;/entry&gt;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         &lt;/day&gt;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&lt;/month&gt;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&lt;/year&gt;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&lt;/category1&gt;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&lt;category2&gt;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&lt;/category2&gt;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&lt;category3&gt;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&lt;/category3&gt;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&lt;/data&gt;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&lt;/xml&gt;</a:t>
            </a:r>
          </a:p>
        </p:txBody>
      </p:sp>
    </p:spTree>
    <p:extLst>
      <p:ext uri="{BB962C8B-B14F-4D97-AF65-F5344CB8AC3E}">
        <p14:creationId xmlns:p14="http://schemas.microsoft.com/office/powerpoint/2010/main" val="32632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 Interface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6174-CA54-4ED7-8EC6-63ECC382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1: Add Entry</a:t>
            </a:r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E463F4-BDE2-45F4-A50A-67ADD4572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8" t="24841" r="46263" b="5732"/>
          <a:stretch/>
        </p:blipFill>
        <p:spPr>
          <a:xfrm>
            <a:off x="836247" y="1377706"/>
            <a:ext cx="2598229" cy="510598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B77E37-3A53-472F-9A28-C08396A7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9" t="25077" r="46926" b="7077"/>
          <a:stretch/>
        </p:blipFill>
        <p:spPr>
          <a:xfrm>
            <a:off x="3434861" y="1377707"/>
            <a:ext cx="2520100" cy="5037454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E5F731-02CC-4DFB-B8A4-EB6B66F5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1369"/>
            <a:ext cx="2471615" cy="4994031"/>
          </a:xfrm>
          <a:prstGeom prst="rect">
            <a:avLst/>
          </a:prstGeom>
        </p:spPr>
      </p:pic>
      <p:pic>
        <p:nvPicPr>
          <p:cNvPr id="14" name="Picture 14" descr="A clock mounted to the side&#10;&#10;Description generated with high confidence">
            <a:extLst>
              <a:ext uri="{FF2B5EF4-FFF2-40B4-BE49-F238E27FC236}">
                <a16:creationId xmlns:a16="http://schemas.microsoft.com/office/drawing/2014/main" id="{38BA8511-2F17-4B9C-A04A-7BE402513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507" y="1381369"/>
            <a:ext cx="2468908" cy="50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637F-0003-481C-B833-CBE93B74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PIN Verification</a:t>
            </a:r>
            <a:endParaRPr lang="en-US" dirty="0"/>
          </a:p>
        </p:txBody>
      </p:sp>
      <p:pic>
        <p:nvPicPr>
          <p:cNvPr id="6" name="Picture 6" descr="A screenshot of a cellphone&#10;&#10;Description generated with very high confidence">
            <a:extLst>
              <a:ext uri="{FF2B5EF4-FFF2-40B4-BE49-F238E27FC236}">
                <a16:creationId xmlns:a16="http://schemas.microsoft.com/office/drawing/2014/main" id="{DFAF2FFA-8A09-4DE8-886C-A845B45CA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904" y="1307856"/>
            <a:ext cx="2609961" cy="5338030"/>
          </a:xfrm>
        </p:spPr>
      </p:pic>
    </p:spTree>
    <p:extLst>
      <p:ext uri="{BB962C8B-B14F-4D97-AF65-F5344CB8AC3E}">
        <p14:creationId xmlns:p14="http://schemas.microsoft.com/office/powerpoint/2010/main" val="19767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5A0-3367-4EA7-BC0E-7A562F6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2: Verify Entries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B981D1-9BA0-4BB2-9969-B47E74D7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428" y="1337164"/>
            <a:ext cx="2749605" cy="5425953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2A05B-7D1E-40B7-A9EB-A03D288B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91" y="1332523"/>
            <a:ext cx="2681127" cy="5414107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1E193F-53AE-40DE-94B0-855F59B2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37" y="1332523"/>
            <a:ext cx="2643281" cy="54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2DD1-CBE1-411A-BD38-B0063A90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7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3: View Analytics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719955-F22B-4031-97A4-3D9C227DF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453" y="1122241"/>
            <a:ext cx="2755861" cy="5523645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FC9B3C-D657-4865-8391-E1707C78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78" y="1117600"/>
            <a:ext cx="2801243" cy="55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C0E-8359-4F75-9129-F14A53E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Settings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D242D-7EF9-4E62-80EC-72A76F53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808" y="995241"/>
            <a:ext cx="2826382" cy="5631107"/>
          </a:xfrm>
        </p:spPr>
      </p:pic>
      <p:pic>
        <p:nvPicPr>
          <p:cNvPr id="8" name="Picture 8" descr="A screenshot of a cellphone&#10;&#10;Description generated with high confidence">
            <a:extLst>
              <a:ext uri="{FF2B5EF4-FFF2-40B4-BE49-F238E27FC236}">
                <a16:creationId xmlns:a16="http://schemas.microsoft.com/office/drawing/2014/main" id="{2166F3C7-CFC7-40B6-A318-7F704131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59" y="1029677"/>
            <a:ext cx="2827695" cy="56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17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(Account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913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&lt;?xml version="1.0" encoding="UTF-8"?&gt;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&lt;xml&gt;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&lt;account&gt;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&lt;pin&gt;1234&lt;/pin&gt;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&lt;security&gt;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&lt;question&gt;What city were you born in?&lt;/question&gt;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&lt;answer&gt;Seattle&lt;/answer&gt;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&lt;/security&gt;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&lt;/account&gt;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27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WalletWatch</vt:lpstr>
      <vt:lpstr>User Interface</vt:lpstr>
      <vt:lpstr>Tab 1: Add Entry</vt:lpstr>
      <vt:lpstr>PIN Verification</vt:lpstr>
      <vt:lpstr>Tab 2: Verify Entries</vt:lpstr>
      <vt:lpstr>Tab 3: View Analytics</vt:lpstr>
      <vt:lpstr>Settings</vt:lpstr>
      <vt:lpstr>Data Model</vt:lpstr>
      <vt:lpstr>Encrypted XML File (Account Section)</vt:lpstr>
      <vt:lpstr>Encrypted XML File (Data Section)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158</cp:revision>
  <dcterms:created xsi:type="dcterms:W3CDTF">2020-02-03T06:08:32Z</dcterms:created>
  <dcterms:modified xsi:type="dcterms:W3CDTF">2020-02-22T02:59:44Z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