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61" r:id="rId5"/>
    <p:sldId id="263" r:id="rId6"/>
    <p:sldId id="265" r:id="rId7"/>
    <p:sldId id="266" r:id="rId8"/>
    <p:sldId id="267" r:id="rId9"/>
    <p:sldId id="268" r:id="rId10"/>
    <p:sldId id="269" r:id="rId11"/>
    <p:sldId id="264" r:id="rId12"/>
    <p:sldId id="271" r:id="rId13"/>
    <p:sldId id="272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2855F-8BA5-4F66-A5C1-A70147260C8F}" v="857" dt="2020-02-03T05:35:15.246"/>
    <p1510:client id="{548908AB-AE76-4296-815E-D74EFAFF31C3}" v="8" dt="2020-02-03T06:11:18.364"/>
    <p1510:client id="{625FA263-27C9-429C-B3A7-67B7A09D0073}" v="9" dt="2020-02-02T19:43:20.536"/>
    <p1510:client id="{626EC8BB-9F80-4E56-910F-902A1A2C64F9}" v="9" dt="2020-02-03T08:51:31.194"/>
    <p1510:client id="{6E3864FD-2980-4A63-BA51-45447603E757}" v="1" dt="2020-02-06T21:17:52.931"/>
    <p1510:client id="{70F69FC1-A9DA-4A46-ACD8-134FE584BB5F}" v="196" dt="2020-02-22T02:59:41.688"/>
    <p1510:client id="{7E0D88D0-6556-4800-A187-1AB776671676}" v="197" dt="2020-02-03T05:00:56.107"/>
    <p1510:client id="{8144F134-369D-49D8-965A-E9833A58BE62}" v="91" dt="2020-02-02T19:39:55.622"/>
    <p1510:client id="{8F97AF78-2123-4224-A308-5A381A6DD02B}" v="208" dt="2020-02-04T00:47:49.463"/>
    <p1510:client id="{960E60A8-B19A-4BC6-BA7B-80A9168EBECE}" v="34" dt="2020-02-03T05:42:06.951"/>
    <p1510:client id="{9955E0B4-0E15-41CB-B7E2-D2E697F6622C}" v="183" dt="2020-02-22T10:08:14.026"/>
    <p1510:client id="{9CC498ED-7597-485D-B3AB-0C42416BCE55}" v="158" dt="2020-02-22T21:31:44.054"/>
    <p1510:client id="{A1DBFE54-1FCC-4BCE-B0C3-F476BEED57AB}" v="270" dt="2020-02-03T08:58:26.627"/>
    <p1510:client id="{A6C2E6AA-84AC-43FD-9A5A-1222D675C09A}" v="207" dt="2020-02-22T02:17:27.385"/>
    <p1510:client id="{BB8E6257-AB03-4B3D-ACCA-DF9631BA685D}" v="141" dt="2020-02-02T19:54:47.123"/>
    <p1510:client id="{CA5AA075-EF39-4E08-8731-56EC7527C4F7}" v="2" dt="2020-02-02T19:57:05.230"/>
    <p1510:client id="{E06084AA-7C66-486A-BFB4-D43578712B83}" v="57" dt="2020-02-22T00:28:09.306"/>
    <p1510:client id="{EAD7A321-2F23-4C08-B497-2759093E5057}" v="3" dt="2020-02-04T00:17:33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, David" userId="S::angd@spu.edu::d4792b6f-13bd-4e61-9b8e-8465475880c5" providerId="AD" clId="Web-{626EC8BB-9F80-4E56-910F-902A1A2C64F9}"/>
    <pc:docChg chg="modSld">
      <pc:chgData name="Ang, David" userId="S::angd@spu.edu::d4792b6f-13bd-4e61-9b8e-8465475880c5" providerId="AD" clId="Web-{626EC8BB-9F80-4E56-910F-902A1A2C64F9}" dt="2020-02-03T08:51:31.178" v="5"/>
      <pc:docMkLst>
        <pc:docMk/>
      </pc:docMkLst>
      <pc:sldChg chg="addSp delSp modSp">
        <pc:chgData name="Ang, David" userId="S::angd@spu.edu::d4792b6f-13bd-4e61-9b8e-8465475880c5" providerId="AD" clId="Web-{626EC8BB-9F80-4E56-910F-902A1A2C64F9}" dt="2020-02-03T08:51:31.178" v="5"/>
        <pc:sldMkLst>
          <pc:docMk/>
          <pc:sldMk cId="648488113" sldId="259"/>
        </pc:sldMkLst>
        <pc:spChg chg="add del mod">
          <ac:chgData name="Ang, David" userId="S::angd@spu.edu::d4792b6f-13bd-4e61-9b8e-8465475880c5" providerId="AD" clId="Web-{626EC8BB-9F80-4E56-910F-902A1A2C64F9}" dt="2020-02-03T08:51:25.459" v="3"/>
          <ac:spMkLst>
            <pc:docMk/>
            <pc:sldMk cId="648488113" sldId="259"/>
            <ac:spMk id="19" creationId="{F724C05C-5AA4-48CE-8A82-75D228B93D65}"/>
          </ac:spMkLst>
        </pc:spChg>
        <pc:graphicFrameChg chg="add del">
          <ac:chgData name="Ang, David" userId="S::angd@spu.edu::d4792b6f-13bd-4e61-9b8e-8465475880c5" providerId="AD" clId="Web-{626EC8BB-9F80-4E56-910F-902A1A2C64F9}" dt="2020-02-03T08:51:25.459" v="3"/>
          <ac:graphicFrameMkLst>
            <pc:docMk/>
            <pc:sldMk cId="648488113" sldId="259"/>
            <ac:graphicFrameMk id="5" creationId="{CA3529A7-40CD-478F-86C5-A95066E0705C}"/>
          </ac:graphicFrameMkLst>
        </pc:graphicFrameChg>
        <pc:graphicFrameChg chg="add del mod ord modGraphic">
          <ac:chgData name="Ang, David" userId="S::angd@spu.edu::d4792b6f-13bd-4e61-9b8e-8465475880c5" providerId="AD" clId="Web-{626EC8BB-9F80-4E56-910F-902A1A2C64F9}" dt="2020-02-03T08:51:23.350" v="2"/>
          <ac:graphicFrameMkLst>
            <pc:docMk/>
            <pc:sldMk cId="648488113" sldId="259"/>
            <ac:graphicFrameMk id="20" creationId="{B7C18830-D96C-4FA4-83F6-9A1F5DFAD144}"/>
          </ac:graphicFrameMkLst>
        </pc:graphicFrameChg>
        <pc:graphicFrameChg chg="add del">
          <ac:chgData name="Ang, David" userId="S::angd@spu.edu::d4792b6f-13bd-4e61-9b8e-8465475880c5" providerId="AD" clId="Web-{626EC8BB-9F80-4E56-910F-902A1A2C64F9}" dt="2020-02-03T08:51:31.178" v="5"/>
          <ac:graphicFrameMkLst>
            <pc:docMk/>
            <pc:sldMk cId="648488113" sldId="259"/>
            <ac:graphicFrameMk id="94" creationId="{4075BDE5-DE6E-4E87-9670-96B0720DA2B3}"/>
          </ac:graphicFrameMkLst>
        </pc:graphicFrameChg>
      </pc:sldChg>
    </pc:docChg>
  </pc:docChgLst>
  <pc:docChgLst>
    <pc:chgData name="Djajasasmita, Jason" userId="S::djajasasmitj@spu.edu::40213d56-2496-43d5-874d-6ce7e3507385" providerId="AD" clId="Web-{CA5AA075-EF39-4E08-8731-56EC7527C4F7}"/>
    <pc:docChg chg="modSld">
      <pc:chgData name="Djajasasmita, Jason" userId="S::djajasasmitj@spu.edu::40213d56-2496-43d5-874d-6ce7e3507385" providerId="AD" clId="Web-{CA5AA075-EF39-4E08-8731-56EC7527C4F7}" dt="2020-02-02T19:57:05.230" v="1"/>
      <pc:docMkLst>
        <pc:docMk/>
      </pc:docMkLst>
      <pc:sldChg chg="addSp delSp">
        <pc:chgData name="Djajasasmita, Jason" userId="S::djajasasmitj@spu.edu::40213d56-2496-43d5-874d-6ce7e3507385" providerId="AD" clId="Web-{CA5AA075-EF39-4E08-8731-56EC7527C4F7}" dt="2020-02-02T19:57:05.230" v="1"/>
        <pc:sldMkLst>
          <pc:docMk/>
          <pc:sldMk cId="3708584091" sldId="260"/>
        </pc:sldMkLst>
        <pc:graphicFrameChg chg="add">
          <ac:chgData name="Djajasasmita, Jason" userId="S::djajasasmitj@spu.edu::40213d56-2496-43d5-874d-6ce7e3507385" providerId="AD" clId="Web-{CA5AA075-EF39-4E08-8731-56EC7527C4F7}" dt="2020-02-02T19:57:05.230" v="1"/>
          <ac:graphicFrameMkLst>
            <pc:docMk/>
            <pc:sldMk cId="3708584091" sldId="260"/>
            <ac:graphicFrameMk id="26" creationId="{506EFB92-1DF7-41C9-BEBB-5667D318F0CB}"/>
          </ac:graphicFrameMkLst>
        </pc:graphicFrameChg>
        <pc:graphicFrameChg chg="del">
          <ac:chgData name="Djajasasmita, Jason" userId="S::djajasasmitj@spu.edu::40213d56-2496-43d5-874d-6ce7e3507385" providerId="AD" clId="Web-{CA5AA075-EF39-4E08-8731-56EC7527C4F7}" dt="2020-02-02T19:57:04.683" v="0"/>
          <ac:graphicFrameMkLst>
            <pc:docMk/>
            <pc:sldMk cId="3708584091" sldId="260"/>
            <ac:graphicFrameMk id="33" creationId="{C916B102-BC9F-461E-BADA-FFF38BC96A7F}"/>
          </ac:graphicFrameMkLst>
        </pc:graphicFrameChg>
      </pc:sldChg>
    </pc:docChg>
  </pc:docChgLst>
  <pc:docChgLst>
    <pc:chgData name="Paik, Matthew" userId="S::paikm@spu.edu::cfec8790-cdec-481b-8c43-9db2cf9d0f84" providerId="AD" clId="Web-{1D42855F-8BA5-4F66-A5C1-A70147260C8F}"/>
    <pc:docChg chg="modSld">
      <pc:chgData name="Paik, Matthew" userId="S::paikm@spu.edu::cfec8790-cdec-481b-8c43-9db2cf9d0f84" providerId="AD" clId="Web-{1D42855F-8BA5-4F66-A5C1-A70147260C8F}" dt="2020-02-03T05:35:15.246" v="855"/>
      <pc:docMkLst>
        <pc:docMk/>
      </pc:docMkLst>
      <pc:sldChg chg="addSp delSp modSp mod setBg addAnim modAnim setClrOvrMap">
        <pc:chgData name="Paik, Matthew" userId="S::paikm@spu.edu::cfec8790-cdec-481b-8c43-9db2cf9d0f84" providerId="AD" clId="Web-{1D42855F-8BA5-4F66-A5C1-A70147260C8F}" dt="2020-02-03T05:35:15.246" v="855"/>
        <pc:sldMkLst>
          <pc:docMk/>
          <pc:sldMk cId="2293216025" sldId="264"/>
        </pc:sldMkLst>
        <pc:spChg chg="mod">
          <ac:chgData name="Paik, Matthew" userId="S::paikm@spu.edu::cfec8790-cdec-481b-8c43-9db2cf9d0f84" providerId="AD" clId="Web-{1D42855F-8BA5-4F66-A5C1-A70147260C8F}" dt="2020-02-03T05:11:19.442" v="41" actId="20577"/>
          <ac:spMkLst>
            <pc:docMk/>
            <pc:sldMk cId="2293216025" sldId="264"/>
            <ac:spMk id="2" creationId="{58B35531-7A06-4D0A-9AFC-65692EBB7EB1}"/>
          </ac:spMkLst>
        </pc:spChg>
        <pc:spChg chg="mod">
          <ac:chgData name="Paik, Matthew" userId="S::paikm@spu.edu::cfec8790-cdec-481b-8c43-9db2cf9d0f84" providerId="AD" clId="Web-{1D42855F-8BA5-4F66-A5C1-A70147260C8F}" dt="2020-02-03T05:33:19.198" v="849"/>
          <ac:spMkLst>
            <pc:docMk/>
            <pc:sldMk cId="2293216025" sldId="264"/>
            <ac:spMk id="3" creationId="{A820A9CA-71C8-4C7D-96B0-008C680872D4}"/>
          </ac:spMkLst>
        </pc:spChg>
        <pc:spChg chg="add del">
          <ac:chgData name="Paik, Matthew" userId="S::paikm@spu.edu::cfec8790-cdec-481b-8c43-9db2cf9d0f84" providerId="AD" clId="Web-{1D42855F-8BA5-4F66-A5C1-A70147260C8F}" dt="2020-02-03T05:07:51.456" v="23"/>
          <ac:spMkLst>
            <pc:docMk/>
            <pc:sldMk cId="2293216025" sldId="264"/>
            <ac:spMk id="9" creationId="{CF62D2A7-8207-488C-9F46-316BA81A16C8}"/>
          </ac:spMkLst>
        </pc:spChg>
        <pc:spChg chg="add del">
          <ac:chgData name="Paik, Matthew" userId="S::paikm@spu.edu::cfec8790-cdec-481b-8c43-9db2cf9d0f84" providerId="AD" clId="Web-{1D42855F-8BA5-4F66-A5C1-A70147260C8F}" dt="2020-02-03T05:09:06.831" v="36"/>
          <ac:spMkLst>
            <pc:docMk/>
            <pc:sldMk cId="2293216025" sldId="264"/>
            <ac:spMk id="14" creationId="{CF62D2A7-8207-488C-9F46-316BA81A16C8}"/>
          </ac:spMkLst>
        </pc:spChg>
        <pc:spChg chg="add del">
          <ac:chgData name="Paik, Matthew" userId="S::paikm@spu.edu::cfec8790-cdec-481b-8c43-9db2cf9d0f84" providerId="AD" clId="Web-{1D42855F-8BA5-4F66-A5C1-A70147260C8F}" dt="2020-02-03T05:33:19.198" v="849"/>
          <ac:spMkLst>
            <pc:docMk/>
            <pc:sldMk cId="2293216025" sldId="264"/>
            <ac:spMk id="19" creationId="{CF62D2A7-8207-488C-9F46-316BA81A16C8}"/>
          </ac:spMkLst>
        </pc:spChg>
        <pc:spChg chg="add">
          <ac:chgData name="Paik, Matthew" userId="S::paikm@spu.edu::cfec8790-cdec-481b-8c43-9db2cf9d0f84" providerId="AD" clId="Web-{1D42855F-8BA5-4F66-A5C1-A70147260C8F}" dt="2020-02-03T05:33:19.198" v="849"/>
          <ac:spMkLst>
            <pc:docMk/>
            <pc:sldMk cId="2293216025" sldId="264"/>
            <ac:spMk id="24" creationId="{CF62D2A7-8207-488C-9F46-316BA81A16C8}"/>
          </ac:spMkLst>
        </pc:spChg>
        <pc:picChg chg="add del mod">
          <ac:chgData name="Paik, Matthew" userId="S::paikm@spu.edu::cfec8790-cdec-481b-8c43-9db2cf9d0f84" providerId="AD" clId="Web-{1D42855F-8BA5-4F66-A5C1-A70147260C8F}" dt="2020-02-03T05:11:24.895" v="47"/>
          <ac:picMkLst>
            <pc:docMk/>
            <pc:sldMk cId="2293216025" sldId="264"/>
            <ac:picMk id="4" creationId="{B9EF9E17-5632-4CD5-9E9A-0FD8942FD3F9}"/>
          </ac:picMkLst>
        </pc:picChg>
        <pc:picChg chg="add del">
          <ac:chgData name="Paik, Matthew" userId="S::paikm@spu.edu::cfec8790-cdec-481b-8c43-9db2cf9d0f84" providerId="AD" clId="Web-{1D42855F-8BA5-4F66-A5C1-A70147260C8F}" dt="2020-02-03T05:07:37.550" v="21"/>
          <ac:picMkLst>
            <pc:docMk/>
            <pc:sldMk cId="2293216025" sldId="264"/>
            <ac:picMk id="5" creationId="{217EB0D8-365B-4721-8DEA-AD00051CF1C9}"/>
          </ac:picMkLst>
        </pc:picChg>
        <pc:picChg chg="add mod">
          <ac:chgData name="Paik, Matthew" userId="S::paikm@spu.edu::cfec8790-cdec-481b-8c43-9db2cf9d0f84" providerId="AD" clId="Web-{1D42855F-8BA5-4F66-A5C1-A70147260C8F}" dt="2020-02-03T05:33:19.198" v="849"/>
          <ac:picMkLst>
            <pc:docMk/>
            <pc:sldMk cId="2293216025" sldId="264"/>
            <ac:picMk id="7" creationId="{27C58438-578E-4CBE-B50D-FAF6AE9A296E}"/>
          </ac:picMkLst>
        </pc:picChg>
      </pc:sldChg>
    </pc:docChg>
  </pc:docChgLst>
  <pc:docChgLst>
    <pc:chgData name="Paik, Matthew" userId="S::paikm@spu.edu::cfec8790-cdec-481b-8c43-9db2cf9d0f84" providerId="AD" clId="Web-{6DFCC730-2862-4472-9D76-BE46937AA954}"/>
    <pc:docChg chg="addSld delSld addMainMaster">
      <pc:chgData name="Paik, Matthew" userId="S::paikm@spu.edu::cfec8790-cdec-481b-8c43-9db2cf9d0f84" providerId="AD" clId="Web-{6DFCC730-2862-4472-9D76-BE46937AA954}" dt="2020-01-30T21:07:37.120" v="5"/>
      <pc:docMkLst>
        <pc:docMk/>
      </pc:docMkLst>
      <pc:sldChg chg="del">
        <pc:chgData name="Paik, Matthew" userId="S::paikm@spu.edu::cfec8790-cdec-481b-8c43-9db2cf9d0f84" providerId="AD" clId="Web-{6DFCC730-2862-4472-9D76-BE46937AA954}" dt="2020-01-30T21:07:37.120" v="5"/>
        <pc:sldMkLst>
          <pc:docMk/>
          <pc:sldMk cId="109857222" sldId="256"/>
        </pc:sldMkLst>
      </pc:sldChg>
      <pc:sldChg chg="add">
        <pc:chgData name="Paik, Matthew" userId="S::paikm@spu.edu::cfec8790-cdec-481b-8c43-9db2cf9d0f84" providerId="AD" clId="Web-{6DFCC730-2862-4472-9D76-BE46937AA954}" dt="2020-01-30T21:07:31.010" v="0"/>
        <pc:sldMkLst>
          <pc:docMk/>
          <pc:sldMk cId="3262715850" sldId="257"/>
        </pc:sldMkLst>
      </pc:sldChg>
      <pc:sldChg chg="add">
        <pc:chgData name="Paik, Matthew" userId="S::paikm@spu.edu::cfec8790-cdec-481b-8c43-9db2cf9d0f84" providerId="AD" clId="Web-{6DFCC730-2862-4472-9D76-BE46937AA954}" dt="2020-01-30T21:07:31.120" v="1"/>
        <pc:sldMkLst>
          <pc:docMk/>
          <pc:sldMk cId="288551115" sldId="258"/>
        </pc:sldMkLst>
      </pc:sldChg>
      <pc:sldChg chg="add">
        <pc:chgData name="Paik, Matthew" userId="S::paikm@spu.edu::cfec8790-cdec-481b-8c43-9db2cf9d0f84" providerId="AD" clId="Web-{6DFCC730-2862-4472-9D76-BE46937AA954}" dt="2020-01-30T21:07:31.339" v="2"/>
        <pc:sldMkLst>
          <pc:docMk/>
          <pc:sldMk cId="648488113" sldId="259"/>
        </pc:sldMkLst>
      </pc:sldChg>
      <pc:sldChg chg="add">
        <pc:chgData name="Paik, Matthew" userId="S::paikm@spu.edu::cfec8790-cdec-481b-8c43-9db2cf9d0f84" providerId="AD" clId="Web-{6DFCC730-2862-4472-9D76-BE46937AA954}" dt="2020-01-30T21:07:31.510" v="3"/>
        <pc:sldMkLst>
          <pc:docMk/>
          <pc:sldMk cId="3708584091" sldId="260"/>
        </pc:sldMkLst>
      </pc:sldChg>
      <pc:sldChg chg="add">
        <pc:chgData name="Paik, Matthew" userId="S::paikm@spu.edu::cfec8790-cdec-481b-8c43-9db2cf9d0f84" providerId="AD" clId="Web-{6DFCC730-2862-4472-9D76-BE46937AA954}" dt="2020-01-30T21:07:31.948" v="4"/>
        <pc:sldMkLst>
          <pc:docMk/>
          <pc:sldMk cId="2825301317" sldId="261"/>
        </pc:sldMkLst>
      </pc:sldChg>
      <pc:sldMasterChg chg="add addSldLayout">
        <pc:chgData name="Paik, Matthew" userId="S::paikm@spu.edu::cfec8790-cdec-481b-8c43-9db2cf9d0f84" providerId="AD" clId="Web-{6DFCC730-2862-4472-9D76-BE46937AA954}" dt="2020-01-30T21:07:31.010" v="0"/>
        <pc:sldMasterMkLst>
          <pc:docMk/>
          <pc:sldMasterMk cId="552492738" sldId="2147483672"/>
        </pc:sldMasterMkLst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4274889262" sldId="2147483673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10972491" sldId="2147483674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2361216341" sldId="2147483675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1783310377" sldId="2147483676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1494252136" sldId="2147483677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2459728979" sldId="2147483678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3872985831" sldId="2147483679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1663221018" sldId="2147483680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2207445235" sldId="2147483681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2975809250" sldId="2147483682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2655390009" sldId="2147483683"/>
          </pc:sldLayoutMkLst>
        </pc:sldLayoutChg>
      </pc:sldMasterChg>
    </pc:docChg>
  </pc:docChgLst>
  <pc:docChgLst>
    <pc:chgData name="Stevens, Chandler" userId="S::stevensc3@spu.edu::68e3da84-c510-46fb-be4c-f66bd3d73b91" providerId="AD" clId="Web-{9955E0B4-0E15-41CB-B7E2-D2E697F6622C}"/>
    <pc:docChg chg="modSld">
      <pc:chgData name="Stevens, Chandler" userId="S::stevensc3@spu.edu::68e3da84-c510-46fb-be4c-f66bd3d73b91" providerId="AD" clId="Web-{9955E0B4-0E15-41CB-B7E2-D2E697F6622C}" dt="2020-02-22T10:08:14.026" v="185" actId="14100"/>
      <pc:docMkLst>
        <pc:docMk/>
      </pc:docMkLst>
      <pc:sldChg chg="addSp delSp modSp">
        <pc:chgData name="Stevens, Chandler" userId="S::stevensc3@spu.edu::68e3da84-c510-46fb-be4c-f66bd3d73b91" providerId="AD" clId="Web-{9955E0B4-0E15-41CB-B7E2-D2E697F6622C}" dt="2020-02-22T10:08:14.026" v="185" actId="14100"/>
        <pc:sldMkLst>
          <pc:docMk/>
          <pc:sldMk cId="3263202766" sldId="272"/>
        </pc:sldMkLst>
        <pc:spChg chg="mod">
          <ac:chgData name="Stevens, Chandler" userId="S::stevensc3@spu.edu::68e3da84-c510-46fb-be4c-f66bd3d73b91" providerId="AD" clId="Web-{9955E0B4-0E15-41CB-B7E2-D2E697F6622C}" dt="2020-02-22T10:04:39.962" v="123" actId="14100"/>
          <ac:spMkLst>
            <pc:docMk/>
            <pc:sldMk cId="3263202766" sldId="272"/>
            <ac:spMk id="3" creationId="{9F1647AD-ADDD-43AB-B029-C2F9BE707F8C}"/>
          </ac:spMkLst>
        </pc:spChg>
        <pc:spChg chg="mod">
          <ac:chgData name="Stevens, Chandler" userId="S::stevensc3@spu.edu::68e3da84-c510-46fb-be4c-f66bd3d73b91" providerId="AD" clId="Web-{9955E0B4-0E15-41CB-B7E2-D2E697F6622C}" dt="2020-02-22T10:04:11.134" v="118" actId="14100"/>
          <ac:spMkLst>
            <pc:docMk/>
            <pc:sldMk cId="3263202766" sldId="272"/>
            <ac:spMk id="5" creationId="{FA58BE51-43D7-4DE6-9E77-E41390608DC6}"/>
          </ac:spMkLst>
        </pc:spChg>
        <pc:spChg chg="mod">
          <ac:chgData name="Stevens, Chandler" userId="S::stevensc3@spu.edu::68e3da84-c510-46fb-be4c-f66bd3d73b91" providerId="AD" clId="Web-{9955E0B4-0E15-41CB-B7E2-D2E697F6622C}" dt="2020-02-22T10:06:24.448" v="171" actId="20577"/>
          <ac:spMkLst>
            <pc:docMk/>
            <pc:sldMk cId="3263202766" sldId="272"/>
            <ac:spMk id="7" creationId="{9D27CC7E-4864-4AF4-8F83-15C6ABDB67BA}"/>
          </ac:spMkLst>
        </pc:spChg>
        <pc:grpChg chg="add">
          <ac:chgData name="Stevens, Chandler" userId="S::stevensc3@spu.edu::68e3da84-c510-46fb-be4c-f66bd3d73b91" providerId="AD" clId="Web-{9955E0B4-0E15-41CB-B7E2-D2E697F6622C}" dt="2020-02-22T10:04:34.447" v="122"/>
          <ac:grpSpMkLst>
            <pc:docMk/>
            <pc:sldMk cId="3263202766" sldId="272"/>
            <ac:grpSpMk id="4" creationId="{BD7D0299-9A71-4999-B569-E92E07D2EC2B}"/>
          </ac:grpSpMkLst>
        </pc:grpChg>
        <pc:cxnChg chg="add del mod">
          <ac:chgData name="Stevens, Chandler" userId="S::stevensc3@spu.edu::68e3da84-c510-46fb-be4c-f66bd3d73b91" providerId="AD" clId="Web-{9955E0B4-0E15-41CB-B7E2-D2E697F6622C}" dt="2020-02-22T10:07:14.745" v="176"/>
          <ac:cxnSpMkLst>
            <pc:docMk/>
            <pc:sldMk cId="3263202766" sldId="272"/>
            <ac:cxnSpMk id="6" creationId="{BA5122FB-3778-4A8B-98C4-931E23BEFE5C}"/>
          </ac:cxnSpMkLst>
        </pc:cxnChg>
        <pc:cxnChg chg="add del">
          <ac:chgData name="Stevens, Chandler" userId="S::stevensc3@spu.edu::68e3da84-c510-46fb-be4c-f66bd3d73b91" providerId="AD" clId="Web-{9955E0B4-0E15-41CB-B7E2-D2E697F6622C}" dt="2020-02-22T10:07:22.917" v="178"/>
          <ac:cxnSpMkLst>
            <pc:docMk/>
            <pc:sldMk cId="3263202766" sldId="272"/>
            <ac:cxnSpMk id="8" creationId="{56B99A41-6DD1-4AD1-B223-173182B9EF5F}"/>
          </ac:cxnSpMkLst>
        </pc:cxnChg>
        <pc:cxnChg chg="add mod">
          <ac:chgData name="Stevens, Chandler" userId="S::stevensc3@spu.edu::68e3da84-c510-46fb-be4c-f66bd3d73b91" providerId="AD" clId="Web-{9955E0B4-0E15-41CB-B7E2-D2E697F6622C}" dt="2020-02-22T10:08:14.026" v="185" actId="14100"/>
          <ac:cxnSpMkLst>
            <pc:docMk/>
            <pc:sldMk cId="3263202766" sldId="272"/>
            <ac:cxnSpMk id="9" creationId="{FE007D24-C125-4A10-BAA4-14B3DED3B292}"/>
          </ac:cxnSpMkLst>
        </pc:cxnChg>
      </pc:sldChg>
    </pc:docChg>
  </pc:docChgLst>
  <pc:docChgLst>
    <pc:chgData name="Stevens, Chandler" userId="S::stevensc3@spu.edu::68e3da84-c510-46fb-be4c-f66bd3d73b91" providerId="AD" clId="Web-{E06084AA-7C66-486A-BFB4-D43578712B83}"/>
    <pc:docChg chg="addSld delSld modSld">
      <pc:chgData name="Stevens, Chandler" userId="S::stevensc3@spu.edu::68e3da84-c510-46fb-be4c-f66bd3d73b91" providerId="AD" clId="Web-{E06084AA-7C66-486A-BFB4-D43578712B83}" dt="2020-02-22T00:28:09.306" v="46"/>
      <pc:docMkLst>
        <pc:docMk/>
      </pc:docMkLst>
      <pc:sldChg chg="del">
        <pc:chgData name="Stevens, Chandler" userId="S::stevensc3@spu.edu::68e3da84-c510-46fb-be4c-f66bd3d73b91" providerId="AD" clId="Web-{E06084AA-7C66-486A-BFB4-D43578712B83}" dt="2020-02-22T00:21:28.545" v="0"/>
        <pc:sldMkLst>
          <pc:docMk/>
          <pc:sldMk cId="288551115" sldId="258"/>
        </pc:sldMkLst>
      </pc:sldChg>
      <pc:sldChg chg="del">
        <pc:chgData name="Stevens, Chandler" userId="S::stevensc3@spu.edu::68e3da84-c510-46fb-be4c-f66bd3d73b91" providerId="AD" clId="Web-{E06084AA-7C66-486A-BFB4-D43578712B83}" dt="2020-02-22T00:21:28.560" v="1"/>
        <pc:sldMkLst>
          <pc:docMk/>
          <pc:sldMk cId="648488113" sldId="259"/>
        </pc:sldMkLst>
      </pc:sldChg>
      <pc:sldChg chg="del">
        <pc:chgData name="Stevens, Chandler" userId="S::stevensc3@spu.edu::68e3da84-c510-46fb-be4c-f66bd3d73b91" providerId="AD" clId="Web-{E06084AA-7C66-486A-BFB4-D43578712B83}" dt="2020-02-22T00:21:28.576" v="4"/>
        <pc:sldMkLst>
          <pc:docMk/>
          <pc:sldMk cId="3708584091" sldId="260"/>
        </pc:sldMkLst>
      </pc:sldChg>
      <pc:sldChg chg="del">
        <pc:chgData name="Stevens, Chandler" userId="S::stevensc3@spu.edu::68e3da84-c510-46fb-be4c-f66bd3d73b91" providerId="AD" clId="Web-{E06084AA-7C66-486A-BFB4-D43578712B83}" dt="2020-02-22T00:21:28.560" v="2"/>
        <pc:sldMkLst>
          <pc:docMk/>
          <pc:sldMk cId="2440927884" sldId="262"/>
        </pc:sldMkLst>
      </pc:sldChg>
      <pc:sldChg chg="modSp">
        <pc:chgData name="Stevens, Chandler" userId="S::stevensc3@spu.edu::68e3da84-c510-46fb-be4c-f66bd3d73b91" providerId="AD" clId="Web-{E06084AA-7C66-486A-BFB4-D43578712B83}" dt="2020-02-22T00:23:38.887" v="17" actId="20577"/>
        <pc:sldMkLst>
          <pc:docMk/>
          <pc:sldMk cId="1720892108" sldId="263"/>
        </pc:sldMkLst>
        <pc:spChg chg="mod">
          <ac:chgData name="Stevens, Chandler" userId="S::stevensc3@spu.edu::68e3da84-c510-46fb-be4c-f66bd3d73b91" providerId="AD" clId="Web-{E06084AA-7C66-486A-BFB4-D43578712B83}" dt="2020-02-22T00:23:38.887" v="17" actId="20577"/>
          <ac:spMkLst>
            <pc:docMk/>
            <pc:sldMk cId="1720892108" sldId="263"/>
            <ac:spMk id="2" creationId="{FFFCA95C-45C6-458F-BA77-ABBE6D17BC98}"/>
          </ac:spMkLst>
        </pc:spChg>
        <pc:spChg chg="mod">
          <ac:chgData name="Stevens, Chandler" userId="S::stevensc3@spu.edu::68e3da84-c510-46fb-be4c-f66bd3d73b91" providerId="AD" clId="Web-{E06084AA-7C66-486A-BFB4-D43578712B83}" dt="2020-02-22T00:23:33.590" v="9" actId="20577"/>
          <ac:spMkLst>
            <pc:docMk/>
            <pc:sldMk cId="1720892108" sldId="263"/>
            <ac:spMk id="3" creationId="{0037F3B9-29EB-41AD-8CAA-0E2B371D93D8}"/>
          </ac:spMkLst>
        </pc:spChg>
      </pc:sldChg>
      <pc:sldChg chg="addSp delSp modSp add replId">
        <pc:chgData name="Stevens, Chandler" userId="S::stevensc3@spu.edu::68e3da84-c510-46fb-be4c-f66bd3d73b91" providerId="AD" clId="Web-{E06084AA-7C66-486A-BFB4-D43578712B83}" dt="2020-02-22T00:28:09.306" v="46"/>
        <pc:sldMkLst>
          <pc:docMk/>
          <pc:sldMk cId="2119175008" sldId="264"/>
        </pc:sldMkLst>
        <pc:spChg chg="mod">
          <ac:chgData name="Stevens, Chandler" userId="S::stevensc3@spu.edu::68e3da84-c510-46fb-be4c-f66bd3d73b91" providerId="AD" clId="Web-{E06084AA-7C66-486A-BFB4-D43578712B83}" dt="2020-02-22T00:23:44.731" v="25" actId="20577"/>
          <ac:spMkLst>
            <pc:docMk/>
            <pc:sldMk cId="2119175008" sldId="264"/>
            <ac:spMk id="2" creationId="{FFFCA95C-45C6-458F-BA77-ABBE6D17BC98}"/>
          </ac:spMkLst>
        </pc:spChg>
        <pc:spChg chg="mod">
          <ac:chgData name="Stevens, Chandler" userId="S::stevensc3@spu.edu::68e3da84-c510-46fb-be4c-f66bd3d73b91" providerId="AD" clId="Web-{E06084AA-7C66-486A-BFB4-D43578712B83}" dt="2020-02-22T00:23:42.262" v="20" actId="20577"/>
          <ac:spMkLst>
            <pc:docMk/>
            <pc:sldMk cId="2119175008" sldId="264"/>
            <ac:spMk id="3" creationId="{0037F3B9-29EB-41AD-8CAA-0E2B371D93D8}"/>
          </ac:spMkLst>
        </pc:spChg>
        <pc:picChg chg="add del">
          <ac:chgData name="Stevens, Chandler" userId="S::stevensc3@spu.edu::68e3da84-c510-46fb-be4c-f66bd3d73b91" providerId="AD" clId="Web-{E06084AA-7C66-486A-BFB4-D43578712B83}" dt="2020-02-22T00:28:09.306" v="46"/>
          <ac:picMkLst>
            <pc:docMk/>
            <pc:sldMk cId="2119175008" sldId="264"/>
            <ac:picMk id="7" creationId="{C9A0C212-FC5D-4992-AF79-F11207E36DCF}"/>
          </ac:picMkLst>
        </pc:picChg>
      </pc:sldChg>
      <pc:sldChg chg="del">
        <pc:chgData name="Stevens, Chandler" userId="S::stevensc3@spu.edu::68e3da84-c510-46fb-be4c-f66bd3d73b91" providerId="AD" clId="Web-{E06084AA-7C66-486A-BFB4-D43578712B83}" dt="2020-02-22T00:21:35.919" v="5"/>
        <pc:sldMkLst>
          <pc:docMk/>
          <pc:sldMk cId="2293216025" sldId="264"/>
        </pc:sldMkLst>
      </pc:sldChg>
      <pc:sldChg chg="addSp delSp modSp new">
        <pc:chgData name="Stevens, Chandler" userId="S::stevensc3@spu.edu::68e3da84-c510-46fb-be4c-f66bd3d73b91" providerId="AD" clId="Web-{E06084AA-7C66-486A-BFB4-D43578712B83}" dt="2020-02-22T00:26:35.276" v="35"/>
        <pc:sldMkLst>
          <pc:docMk/>
          <pc:sldMk cId="1427871213" sldId="265"/>
        </pc:sldMkLst>
        <pc:spChg chg="add del">
          <ac:chgData name="Stevens, Chandler" userId="S::stevensc3@spu.edu::68e3da84-c510-46fb-be4c-f66bd3d73b91" providerId="AD" clId="Web-{E06084AA-7C66-486A-BFB4-D43578712B83}" dt="2020-02-22T00:26:35.276" v="35"/>
          <ac:spMkLst>
            <pc:docMk/>
            <pc:sldMk cId="1427871213" sldId="265"/>
            <ac:spMk id="3" creationId="{5E48CD36-37E7-4BF5-88BD-5A65D07C6780}"/>
          </ac:spMkLst>
        </pc:spChg>
        <pc:picChg chg="add del mod ord">
          <ac:chgData name="Stevens, Chandler" userId="S::stevensc3@spu.edu::68e3da84-c510-46fb-be4c-f66bd3d73b91" providerId="AD" clId="Web-{E06084AA-7C66-486A-BFB4-D43578712B83}" dt="2020-02-22T00:26:28.510" v="34"/>
          <ac:picMkLst>
            <pc:docMk/>
            <pc:sldMk cId="1427871213" sldId="265"/>
            <ac:picMk id="4" creationId="{F677402C-E10E-4773-965F-0506210B09E0}"/>
          </ac:picMkLst>
        </pc:picChg>
        <pc:picChg chg="add mod ord">
          <ac:chgData name="Stevens, Chandler" userId="S::stevensc3@spu.edu::68e3da84-c510-46fb-be4c-f66bd3d73b91" providerId="AD" clId="Web-{E06084AA-7C66-486A-BFB4-D43578712B83}" dt="2020-02-22T00:26:35.276" v="35"/>
          <ac:picMkLst>
            <pc:docMk/>
            <pc:sldMk cId="1427871213" sldId="265"/>
            <ac:picMk id="6" creationId="{977B2D15-DE4E-4EDD-936E-6546C3B818B5}"/>
          </ac:picMkLst>
        </pc:picChg>
      </pc:sldChg>
      <pc:sldChg chg="del">
        <pc:chgData name="Stevens, Chandler" userId="S::stevensc3@spu.edu::68e3da84-c510-46fb-be4c-f66bd3d73b91" providerId="AD" clId="Web-{E06084AA-7C66-486A-BFB4-D43578712B83}" dt="2020-02-22T00:21:28.576" v="3"/>
        <pc:sldMkLst>
          <pc:docMk/>
          <pc:sldMk cId="3985494456" sldId="265"/>
        </pc:sldMkLst>
      </pc:sldChg>
      <pc:sldChg chg="addSp delSp modSp new">
        <pc:chgData name="Stevens, Chandler" userId="S::stevensc3@spu.edu::68e3da84-c510-46fb-be4c-f66bd3d73b91" providerId="AD" clId="Web-{E06084AA-7C66-486A-BFB4-D43578712B83}" dt="2020-02-22T00:26:46.338" v="36"/>
        <pc:sldMkLst>
          <pc:docMk/>
          <pc:sldMk cId="1976744425" sldId="266"/>
        </pc:sldMkLst>
        <pc:spChg chg="del">
          <ac:chgData name="Stevens, Chandler" userId="S::stevensc3@spu.edu::68e3da84-c510-46fb-be4c-f66bd3d73b91" providerId="AD" clId="Web-{E06084AA-7C66-486A-BFB4-D43578712B83}" dt="2020-02-22T00:26:46.338" v="36"/>
          <ac:spMkLst>
            <pc:docMk/>
            <pc:sldMk cId="1976744425" sldId="266"/>
            <ac:spMk id="3" creationId="{33CCB235-E3B8-4C6D-B0E2-DB2DF1873631}"/>
          </ac:spMkLst>
        </pc:spChg>
        <pc:picChg chg="add mod ord">
          <ac:chgData name="Stevens, Chandler" userId="S::stevensc3@spu.edu::68e3da84-c510-46fb-be4c-f66bd3d73b91" providerId="AD" clId="Web-{E06084AA-7C66-486A-BFB4-D43578712B83}" dt="2020-02-22T00:26:46.338" v="36"/>
          <ac:picMkLst>
            <pc:docMk/>
            <pc:sldMk cId="1976744425" sldId="266"/>
            <ac:picMk id="4" creationId="{F65A2BB2-BB64-4BD1-9D20-1D550F3BC0D4}"/>
          </ac:picMkLst>
        </pc:picChg>
      </pc:sldChg>
      <pc:sldChg chg="addSp delSp modSp new">
        <pc:chgData name="Stevens, Chandler" userId="S::stevensc3@spu.edu::68e3da84-c510-46fb-be4c-f66bd3d73b91" providerId="AD" clId="Web-{E06084AA-7C66-486A-BFB4-D43578712B83}" dt="2020-02-22T00:26:52.275" v="37"/>
        <pc:sldMkLst>
          <pc:docMk/>
          <pc:sldMk cId="2905515440" sldId="267"/>
        </pc:sldMkLst>
        <pc:spChg chg="del">
          <ac:chgData name="Stevens, Chandler" userId="S::stevensc3@spu.edu::68e3da84-c510-46fb-be4c-f66bd3d73b91" providerId="AD" clId="Web-{E06084AA-7C66-486A-BFB4-D43578712B83}" dt="2020-02-22T00:26:52.275" v="37"/>
          <ac:spMkLst>
            <pc:docMk/>
            <pc:sldMk cId="2905515440" sldId="267"/>
            <ac:spMk id="3" creationId="{BDB88A1B-016E-4453-8260-EEFF6CC67BAB}"/>
          </ac:spMkLst>
        </pc:spChg>
        <pc:picChg chg="add mod ord">
          <ac:chgData name="Stevens, Chandler" userId="S::stevensc3@spu.edu::68e3da84-c510-46fb-be4c-f66bd3d73b91" providerId="AD" clId="Web-{E06084AA-7C66-486A-BFB4-D43578712B83}" dt="2020-02-22T00:26:52.275" v="37"/>
          <ac:picMkLst>
            <pc:docMk/>
            <pc:sldMk cId="2905515440" sldId="267"/>
            <ac:picMk id="4" creationId="{52DEE591-F273-4249-B4A5-E822FC9FFEB0}"/>
          </ac:picMkLst>
        </pc:picChg>
      </pc:sldChg>
      <pc:sldChg chg="addSp delSp modSp new">
        <pc:chgData name="Stevens, Chandler" userId="S::stevensc3@spu.edu::68e3da84-c510-46fb-be4c-f66bd3d73b91" providerId="AD" clId="Web-{E06084AA-7C66-486A-BFB4-D43578712B83}" dt="2020-02-22T00:26:57.713" v="38"/>
        <pc:sldMkLst>
          <pc:docMk/>
          <pc:sldMk cId="979881686" sldId="268"/>
        </pc:sldMkLst>
        <pc:spChg chg="del">
          <ac:chgData name="Stevens, Chandler" userId="S::stevensc3@spu.edu::68e3da84-c510-46fb-be4c-f66bd3d73b91" providerId="AD" clId="Web-{E06084AA-7C66-486A-BFB4-D43578712B83}" dt="2020-02-22T00:26:57.713" v="38"/>
          <ac:spMkLst>
            <pc:docMk/>
            <pc:sldMk cId="979881686" sldId="268"/>
            <ac:spMk id="3" creationId="{1A61F500-A489-4AE5-8E56-E41BC1279ACC}"/>
          </ac:spMkLst>
        </pc:spChg>
        <pc:picChg chg="add mod ord">
          <ac:chgData name="Stevens, Chandler" userId="S::stevensc3@spu.edu::68e3da84-c510-46fb-be4c-f66bd3d73b91" providerId="AD" clId="Web-{E06084AA-7C66-486A-BFB4-D43578712B83}" dt="2020-02-22T00:26:57.713" v="38"/>
          <ac:picMkLst>
            <pc:docMk/>
            <pc:sldMk cId="979881686" sldId="268"/>
            <ac:picMk id="4" creationId="{C367DE85-0ABF-433E-8FBF-08405CC91CCB}"/>
          </ac:picMkLst>
        </pc:picChg>
      </pc:sldChg>
      <pc:sldChg chg="addSp delSp modSp new">
        <pc:chgData name="Stevens, Chandler" userId="S::stevensc3@spu.edu::68e3da84-c510-46fb-be4c-f66bd3d73b91" providerId="AD" clId="Web-{E06084AA-7C66-486A-BFB4-D43578712B83}" dt="2020-02-22T00:27:08.650" v="40"/>
        <pc:sldMkLst>
          <pc:docMk/>
          <pc:sldMk cId="270664933" sldId="269"/>
        </pc:sldMkLst>
        <pc:spChg chg="del">
          <ac:chgData name="Stevens, Chandler" userId="S::stevensc3@spu.edu::68e3da84-c510-46fb-be4c-f66bd3d73b91" providerId="AD" clId="Web-{E06084AA-7C66-486A-BFB4-D43578712B83}" dt="2020-02-22T00:27:08.650" v="40"/>
          <ac:spMkLst>
            <pc:docMk/>
            <pc:sldMk cId="270664933" sldId="269"/>
            <ac:spMk id="3" creationId="{4F70C925-24B1-42DA-82E5-2A67C67F6C97}"/>
          </ac:spMkLst>
        </pc:spChg>
        <pc:picChg chg="add mod ord">
          <ac:chgData name="Stevens, Chandler" userId="S::stevensc3@spu.edu::68e3da84-c510-46fb-be4c-f66bd3d73b91" providerId="AD" clId="Web-{E06084AA-7C66-486A-BFB4-D43578712B83}" dt="2020-02-22T00:27:08.650" v="40"/>
          <ac:picMkLst>
            <pc:docMk/>
            <pc:sldMk cId="270664933" sldId="269"/>
            <ac:picMk id="4" creationId="{8D94B548-E292-4B63-BA91-60CBFC4FFC07}"/>
          </ac:picMkLst>
        </pc:picChg>
      </pc:sldChg>
      <pc:sldChg chg="addSp delSp modSp new">
        <pc:chgData name="Stevens, Chandler" userId="S::stevensc3@spu.edu::68e3da84-c510-46fb-be4c-f66bd3d73b91" providerId="AD" clId="Web-{E06084AA-7C66-486A-BFB4-D43578712B83}" dt="2020-02-22T00:27:35.181" v="44"/>
        <pc:sldMkLst>
          <pc:docMk/>
          <pc:sldMk cId="3109140633" sldId="270"/>
        </pc:sldMkLst>
        <pc:spChg chg="del">
          <ac:chgData name="Stevens, Chandler" userId="S::stevensc3@spu.edu::68e3da84-c510-46fb-be4c-f66bd3d73b91" providerId="AD" clId="Web-{E06084AA-7C66-486A-BFB4-D43578712B83}" dt="2020-02-22T00:27:35.181" v="44"/>
          <ac:spMkLst>
            <pc:docMk/>
            <pc:sldMk cId="3109140633" sldId="270"/>
            <ac:spMk id="3" creationId="{FBAF64C4-0C0E-4402-BDBE-E8D1E7D0DA8E}"/>
          </ac:spMkLst>
        </pc:spChg>
        <pc:picChg chg="add mod ord">
          <ac:chgData name="Stevens, Chandler" userId="S::stevensc3@spu.edu::68e3da84-c510-46fb-be4c-f66bd3d73b91" providerId="AD" clId="Web-{E06084AA-7C66-486A-BFB4-D43578712B83}" dt="2020-02-22T00:27:35.181" v="44"/>
          <ac:picMkLst>
            <pc:docMk/>
            <pc:sldMk cId="3109140633" sldId="270"/>
            <ac:picMk id="4" creationId="{FD8A0C82-9589-4285-943A-968976D9A947}"/>
          </ac:picMkLst>
        </pc:picChg>
      </pc:sldChg>
      <pc:sldChg chg="addSp delSp modSp new">
        <pc:chgData name="Stevens, Chandler" userId="S::stevensc3@spu.edu::68e3da84-c510-46fb-be4c-f66bd3d73b91" providerId="AD" clId="Web-{E06084AA-7C66-486A-BFB4-D43578712B83}" dt="2020-02-22T00:27:31.994" v="43"/>
        <pc:sldMkLst>
          <pc:docMk/>
          <pc:sldMk cId="4074273496" sldId="271"/>
        </pc:sldMkLst>
        <pc:spChg chg="del">
          <ac:chgData name="Stevens, Chandler" userId="S::stevensc3@spu.edu::68e3da84-c510-46fb-be4c-f66bd3d73b91" providerId="AD" clId="Web-{E06084AA-7C66-486A-BFB4-D43578712B83}" dt="2020-02-22T00:27:31.994" v="43"/>
          <ac:spMkLst>
            <pc:docMk/>
            <pc:sldMk cId="4074273496" sldId="271"/>
            <ac:spMk id="3" creationId="{50E0F631-D23F-46A6-8788-04A647E0A142}"/>
          </ac:spMkLst>
        </pc:spChg>
        <pc:picChg chg="add mod ord">
          <ac:chgData name="Stevens, Chandler" userId="S::stevensc3@spu.edu::68e3da84-c510-46fb-be4c-f66bd3d73b91" providerId="AD" clId="Web-{E06084AA-7C66-486A-BFB4-D43578712B83}" dt="2020-02-22T00:27:31.994" v="43"/>
          <ac:picMkLst>
            <pc:docMk/>
            <pc:sldMk cId="4074273496" sldId="271"/>
            <ac:picMk id="4" creationId="{B0E1171C-CAB0-4D77-8633-37E62FC8791E}"/>
          </ac:picMkLst>
        </pc:picChg>
      </pc:sldChg>
    </pc:docChg>
  </pc:docChgLst>
  <pc:docChgLst>
    <pc:chgData name="Djajasasmita, Jason" userId="S::djajasasmitj@spu.edu::40213d56-2496-43d5-874d-6ce7e3507385" providerId="AD" clId="Web-{625FA263-27C9-429C-B3A7-67B7A09D0073}"/>
    <pc:docChg chg="modSld">
      <pc:chgData name="Djajasasmita, Jason" userId="S::djajasasmitj@spu.edu::40213d56-2496-43d5-874d-6ce7e3507385" providerId="AD" clId="Web-{625FA263-27C9-429C-B3A7-67B7A09D0073}" dt="2020-02-02T19:43:20.536" v="11"/>
      <pc:docMkLst>
        <pc:docMk/>
      </pc:docMkLst>
      <pc:sldChg chg="addSp delSp modSp">
        <pc:chgData name="Djajasasmita, Jason" userId="S::djajasasmitj@spu.edu::40213d56-2496-43d5-874d-6ce7e3507385" providerId="AD" clId="Web-{625FA263-27C9-429C-B3A7-67B7A09D0073}" dt="2020-02-02T19:43:20.536" v="11"/>
        <pc:sldMkLst>
          <pc:docMk/>
          <pc:sldMk cId="2440927884" sldId="262"/>
        </pc:sldMkLst>
        <pc:graphicFrameChg chg="add del">
          <ac:chgData name="Djajasasmita, Jason" userId="S::djajasasmitj@spu.edu::40213d56-2496-43d5-874d-6ce7e3507385" providerId="AD" clId="Web-{625FA263-27C9-429C-B3A7-67B7A09D0073}" dt="2020-02-02T19:43:17.098" v="9"/>
          <ac:graphicFrameMkLst>
            <pc:docMk/>
            <pc:sldMk cId="2440927884" sldId="262"/>
            <ac:graphicFrameMk id="4" creationId="{23119AC2-9E01-4CA2-A732-0C22AC5CA75D}"/>
          </ac:graphicFrameMkLst>
        </pc:graphicFrameChg>
        <pc:graphicFrameChg chg="add del mod modGraphic">
          <ac:chgData name="Djajasasmita, Jason" userId="S::djajasasmitj@spu.edu::40213d56-2496-43d5-874d-6ce7e3507385" providerId="AD" clId="Web-{625FA263-27C9-429C-B3A7-67B7A09D0073}" dt="2020-02-02T19:43:20.536" v="11"/>
          <ac:graphicFrameMkLst>
            <pc:docMk/>
            <pc:sldMk cId="2440927884" sldId="262"/>
            <ac:graphicFrameMk id="15" creationId="{67DFFF3C-9425-42FA-8DBF-E6941D18A389}"/>
          </ac:graphicFrameMkLst>
        </pc:graphicFrameChg>
      </pc:sldChg>
    </pc:docChg>
  </pc:docChgLst>
  <pc:docChgLst>
    <pc:chgData name="Ang, David" userId="S::angd@spu.edu::d4792b6f-13bd-4e61-9b8e-8465475880c5" providerId="AD" clId="Web-{A1DBFE54-1FCC-4BCE-B0C3-F476BEED57AB}"/>
    <pc:docChg chg="modSld">
      <pc:chgData name="Ang, David" userId="S::angd@spu.edu::d4792b6f-13bd-4e61-9b8e-8465475880c5" providerId="AD" clId="Web-{A1DBFE54-1FCC-4BCE-B0C3-F476BEED57AB}" dt="2020-02-03T08:58:26.627" v="271" actId="20577"/>
      <pc:docMkLst>
        <pc:docMk/>
      </pc:docMkLst>
      <pc:sldChg chg="modSp">
        <pc:chgData name="Ang, David" userId="S::angd@spu.edu::d4792b6f-13bd-4e61-9b8e-8465475880c5" providerId="AD" clId="Web-{A1DBFE54-1FCC-4BCE-B0C3-F476BEED57AB}" dt="2020-02-03T08:58:26.627" v="271" actId="20577"/>
        <pc:sldMkLst>
          <pc:docMk/>
          <pc:sldMk cId="648488113" sldId="259"/>
        </pc:sldMkLst>
        <pc:graphicFrameChg chg="mod modGraphic">
          <ac:chgData name="Ang, David" userId="S::angd@spu.edu::d4792b6f-13bd-4e61-9b8e-8465475880c5" providerId="AD" clId="Web-{A1DBFE54-1FCC-4BCE-B0C3-F476BEED57AB}" dt="2020-02-03T08:58:26.627" v="271" actId="20577"/>
          <ac:graphicFrameMkLst>
            <pc:docMk/>
            <pc:sldMk cId="648488113" sldId="259"/>
            <ac:graphicFrameMk id="5" creationId="{CA3529A7-40CD-478F-86C5-A95066E0705C}"/>
          </ac:graphicFrameMkLst>
        </pc:graphicFrameChg>
      </pc:sldChg>
    </pc:docChg>
  </pc:docChgLst>
  <pc:docChgLst>
    <pc:chgData name="Djajasasmita, Jason" userId="S::djajasasmitj@spu.edu::40213d56-2496-43d5-874d-6ce7e3507385" providerId="AD" clId="Web-{8144F134-369D-49D8-965A-E9833A58BE62}"/>
    <pc:docChg chg="modSld">
      <pc:chgData name="Djajasasmita, Jason" userId="S::djajasasmitj@spu.edu::40213d56-2496-43d5-874d-6ce7e3507385" providerId="AD" clId="Web-{8144F134-369D-49D8-965A-E9833A58BE62}" dt="2020-02-02T19:40:03.012" v="92" actId="1076"/>
      <pc:docMkLst>
        <pc:docMk/>
      </pc:docMkLst>
      <pc:sldChg chg="addSp modSp">
        <pc:chgData name="Djajasasmita, Jason" userId="S::djajasasmitj@spu.edu::40213d56-2496-43d5-874d-6ce7e3507385" providerId="AD" clId="Web-{8144F134-369D-49D8-965A-E9833A58BE62}" dt="2020-02-02T19:40:03.012" v="92" actId="1076"/>
        <pc:sldMkLst>
          <pc:docMk/>
          <pc:sldMk cId="2440927884" sldId="262"/>
        </pc:sldMkLst>
        <pc:graphicFrameChg chg="add mod modGraphic">
          <ac:chgData name="Djajasasmita, Jason" userId="S::djajasasmitj@spu.edu::40213d56-2496-43d5-874d-6ce7e3507385" providerId="AD" clId="Web-{8144F134-369D-49D8-965A-E9833A58BE62}" dt="2020-02-02T19:40:03.012" v="92" actId="1076"/>
          <ac:graphicFrameMkLst>
            <pc:docMk/>
            <pc:sldMk cId="2440927884" sldId="262"/>
            <ac:graphicFrameMk id="4" creationId="{23119AC2-9E01-4CA2-A732-0C22AC5CA75D}"/>
          </ac:graphicFrameMkLst>
        </pc:graphicFrameChg>
      </pc:sldChg>
    </pc:docChg>
  </pc:docChgLst>
  <pc:docChgLst>
    <pc:chgData name="Paik, Matthew" userId="S::paikm@spu.edu::cfec8790-cdec-481b-8c43-9db2cf9d0f84" providerId="AD" clId="Web-{6E3864FD-2980-4A63-BA51-45447603E757}"/>
    <pc:docChg chg="sldOrd">
      <pc:chgData name="Paik, Matthew" userId="S::paikm@spu.edu::cfec8790-cdec-481b-8c43-9db2cf9d0f84" providerId="AD" clId="Web-{6E3864FD-2980-4A63-BA51-45447603E757}" dt="2020-02-06T21:17:52.931" v="0"/>
      <pc:docMkLst>
        <pc:docMk/>
      </pc:docMkLst>
      <pc:sldChg chg="ord">
        <pc:chgData name="Paik, Matthew" userId="S::paikm@spu.edu::cfec8790-cdec-481b-8c43-9db2cf9d0f84" providerId="AD" clId="Web-{6E3864FD-2980-4A63-BA51-45447603E757}" dt="2020-02-06T21:17:52.931" v="0"/>
        <pc:sldMkLst>
          <pc:docMk/>
          <pc:sldMk cId="3985494456" sldId="265"/>
        </pc:sldMkLst>
      </pc:sldChg>
    </pc:docChg>
  </pc:docChgLst>
  <pc:docChgLst>
    <pc:chgData name="Stevens, Chandler" userId="S::stevensc3@spu.edu::68e3da84-c510-46fb-be4c-f66bd3d73b91" providerId="AD" clId="Web-{EAD7A321-2F23-4C08-B497-2759093E5057}"/>
    <pc:docChg chg="modSld">
      <pc:chgData name="Stevens, Chandler" userId="S::stevensc3@spu.edu::68e3da84-c510-46fb-be4c-f66bd3d73b91" providerId="AD" clId="Web-{EAD7A321-2F23-4C08-B497-2759093E5057}" dt="2020-02-04T00:17:33.119" v="1" actId="20577"/>
      <pc:docMkLst>
        <pc:docMk/>
      </pc:docMkLst>
      <pc:sldChg chg="modSp">
        <pc:chgData name="Stevens, Chandler" userId="S::stevensc3@spu.edu::68e3da84-c510-46fb-be4c-f66bd3d73b91" providerId="AD" clId="Web-{EAD7A321-2F23-4C08-B497-2759093E5057}" dt="2020-02-04T00:17:33.119" v="1" actId="20577"/>
        <pc:sldMkLst>
          <pc:docMk/>
          <pc:sldMk cId="648488113" sldId="259"/>
        </pc:sldMkLst>
        <pc:graphicFrameChg chg="modGraphic">
          <ac:chgData name="Stevens, Chandler" userId="S::stevensc3@spu.edu::68e3da84-c510-46fb-be4c-f66bd3d73b91" providerId="AD" clId="Web-{EAD7A321-2F23-4C08-B497-2759093E5057}" dt="2020-02-04T00:17:33.119" v="1" actId="20577"/>
          <ac:graphicFrameMkLst>
            <pc:docMk/>
            <pc:sldMk cId="648488113" sldId="259"/>
            <ac:graphicFrameMk id="5" creationId="{CA3529A7-40CD-478F-86C5-A95066E0705C}"/>
          </ac:graphicFrameMkLst>
        </pc:graphicFrameChg>
      </pc:sldChg>
    </pc:docChg>
  </pc:docChgLst>
  <pc:docChgLst>
    <pc:chgData name="Stevens, Chandler" userId="S::stevensc3@spu.edu::68e3da84-c510-46fb-be4c-f66bd3d73b91" providerId="AD" clId="Web-{89DBB606-198F-4398-8065-07C36097CA66}"/>
    <pc:docChg chg="modSld">
      <pc:chgData name="Stevens, Chandler" userId="S::stevensc3@spu.edu::68e3da84-c510-46fb-be4c-f66bd3d73b91" providerId="AD" clId="Web-{89DBB606-198F-4398-8065-07C36097CA66}" dt="2020-02-01T21:30:06.983" v="111" actId="1076"/>
      <pc:docMkLst>
        <pc:docMk/>
      </pc:docMkLst>
      <pc:sldChg chg="addSp delSp modSp">
        <pc:chgData name="Stevens, Chandler" userId="S::stevensc3@spu.edu::68e3da84-c510-46fb-be4c-f66bd3d73b91" providerId="AD" clId="Web-{89DBB606-198F-4398-8065-07C36097CA66}" dt="2020-02-01T21:30:06.983" v="111" actId="1076"/>
        <pc:sldMkLst>
          <pc:docMk/>
          <pc:sldMk cId="288551115" sldId="258"/>
        </pc:sldMkLst>
        <pc:spChg chg="del">
          <ac:chgData name="Stevens, Chandler" userId="S::stevensc3@spu.edu::68e3da84-c510-46fb-be4c-f66bd3d73b91" providerId="AD" clId="Web-{89DBB606-198F-4398-8065-07C36097CA66}" dt="2020-02-01T21:29:38.686" v="107"/>
          <ac:spMkLst>
            <pc:docMk/>
            <pc:sldMk cId="288551115" sldId="258"/>
            <ac:spMk id="10" creationId="{46C2E80F-49A6-4372-B103-219D417A55ED}"/>
          </ac:spMkLst>
        </pc:spChg>
        <pc:spChg chg="add">
          <ac:chgData name="Stevens, Chandler" userId="S::stevensc3@spu.edu::68e3da84-c510-46fb-be4c-f66bd3d73b91" providerId="AD" clId="Web-{89DBB606-198F-4398-8065-07C36097CA66}" dt="2020-02-01T21:29:38.686" v="107"/>
          <ac:spMkLst>
            <pc:docMk/>
            <pc:sldMk cId="288551115" sldId="258"/>
            <ac:spMk id="15" creationId="{46C2E80F-49A6-4372-B103-219D417A55ED}"/>
          </ac:spMkLst>
        </pc:spChg>
        <pc:graphicFrameChg chg="mod modGraphic">
          <ac:chgData name="Stevens, Chandler" userId="S::stevensc3@spu.edu::68e3da84-c510-46fb-be4c-f66bd3d73b91" providerId="AD" clId="Web-{89DBB606-198F-4398-8065-07C36097CA66}" dt="2020-02-01T21:30:06.983" v="111" actId="1076"/>
          <ac:graphicFrameMkLst>
            <pc:docMk/>
            <pc:sldMk cId="288551115" sldId="258"/>
            <ac:graphicFrameMk id="5" creationId="{D414C19F-8D67-4519-B102-9385D94F5A82}"/>
          </ac:graphicFrameMkLst>
        </pc:graphicFrameChg>
        <pc:picChg chg="add del mod">
          <ac:chgData name="Stevens, Chandler" userId="S::stevensc3@spu.edu::68e3da84-c510-46fb-be4c-f66bd3d73b91" providerId="AD" clId="Web-{89DBB606-198F-4398-8065-07C36097CA66}" dt="2020-02-01T21:28:12.326" v="106"/>
          <ac:picMkLst>
            <pc:docMk/>
            <pc:sldMk cId="288551115" sldId="258"/>
            <ac:picMk id="875" creationId="{A45AF355-8DEF-46DB-9224-7A6D00FC2139}"/>
          </ac:picMkLst>
        </pc:picChg>
      </pc:sldChg>
    </pc:docChg>
  </pc:docChgLst>
  <pc:docChgLst>
    <pc:chgData name="Ang, David" userId="S::angd@spu.edu::d4792b6f-13bd-4e61-9b8e-8465475880c5" providerId="AD" clId="Web-{05ADB6E6-FABB-47C4-8E78-FE4127182FCE}"/>
    <pc:docChg chg="addSld delSld modSld">
      <pc:chgData name="Ang, David" userId="S::angd@spu.edu::d4792b6f-13bd-4e61-9b8e-8465475880c5" providerId="AD" clId="Web-{05ADB6E6-FABB-47C4-8E78-FE4127182FCE}" dt="2020-01-30T22:31:59.709" v="32"/>
      <pc:docMkLst>
        <pc:docMk/>
      </pc:docMkLst>
      <pc:sldChg chg="modSp">
        <pc:chgData name="Ang, David" userId="S::angd@spu.edu::d4792b6f-13bd-4e61-9b8e-8465475880c5" providerId="AD" clId="Web-{05ADB6E6-FABB-47C4-8E78-FE4127182FCE}" dt="2020-01-30T22:31:44.021" v="28" actId="20577"/>
        <pc:sldMkLst>
          <pc:docMk/>
          <pc:sldMk cId="288551115" sldId="258"/>
        </pc:sldMkLst>
        <pc:spChg chg="mod">
          <ac:chgData name="Ang, David" userId="S::angd@spu.edu::d4792b6f-13bd-4e61-9b8e-8465475880c5" providerId="AD" clId="Web-{05ADB6E6-FABB-47C4-8E78-FE4127182FCE}" dt="2020-01-30T22:31:44.021" v="28" actId="20577"/>
          <ac:spMkLst>
            <pc:docMk/>
            <pc:sldMk cId="288551115" sldId="258"/>
            <ac:spMk id="2" creationId="{09DB2C76-2F2D-479E-B84B-E72D18530A0A}"/>
          </ac:spMkLst>
        </pc:spChg>
      </pc:sldChg>
      <pc:sldChg chg="modSp">
        <pc:chgData name="Ang, David" userId="S::angd@spu.edu::d4792b6f-13bd-4e61-9b8e-8465475880c5" providerId="AD" clId="Web-{05ADB6E6-FABB-47C4-8E78-FE4127182FCE}" dt="2020-01-30T22:31:26.443" v="12" actId="20577"/>
        <pc:sldMkLst>
          <pc:docMk/>
          <pc:sldMk cId="648488113" sldId="259"/>
        </pc:sldMkLst>
        <pc:spChg chg="mod">
          <ac:chgData name="Ang, David" userId="S::angd@spu.edu::d4792b6f-13bd-4e61-9b8e-8465475880c5" providerId="AD" clId="Web-{05ADB6E6-FABB-47C4-8E78-FE4127182FCE}" dt="2020-01-30T22:31:26.443" v="12" actId="20577"/>
          <ac:spMkLst>
            <pc:docMk/>
            <pc:sldMk cId="648488113" sldId="259"/>
            <ac:spMk id="2" creationId="{09DB2C76-2F2D-479E-B84B-E72D18530A0A}"/>
          </ac:spMkLst>
        </pc:spChg>
      </pc:sldChg>
      <pc:sldChg chg="new del">
        <pc:chgData name="Ang, David" userId="S::angd@spu.edu::d4792b6f-13bd-4e61-9b8e-8465475880c5" providerId="AD" clId="Web-{05ADB6E6-FABB-47C4-8E78-FE4127182FCE}" dt="2020-01-30T22:31:01.334" v="1"/>
        <pc:sldMkLst>
          <pc:docMk/>
          <pc:sldMk cId="1022314583" sldId="262"/>
        </pc:sldMkLst>
      </pc:sldChg>
      <pc:sldChg chg="addSp delSp modSp add replId">
        <pc:chgData name="Ang, David" userId="S::angd@spu.edu::d4792b6f-13bd-4e61-9b8e-8465475880c5" providerId="AD" clId="Web-{05ADB6E6-FABB-47C4-8E78-FE4127182FCE}" dt="2020-01-30T22:31:59.709" v="32"/>
        <pc:sldMkLst>
          <pc:docMk/>
          <pc:sldMk cId="2440927884" sldId="262"/>
        </pc:sldMkLst>
        <pc:spChg chg="mod">
          <ac:chgData name="Ang, David" userId="S::angd@spu.edu::d4792b6f-13bd-4e61-9b8e-8465475880c5" providerId="AD" clId="Web-{05ADB6E6-FABB-47C4-8E78-FE4127182FCE}" dt="2020-01-30T22:31:30.052" v="15" actId="20577"/>
          <ac:spMkLst>
            <pc:docMk/>
            <pc:sldMk cId="2440927884" sldId="262"/>
            <ac:spMk id="2" creationId="{09DB2C76-2F2D-479E-B84B-E72D18530A0A}"/>
          </ac:spMkLst>
        </pc:spChg>
        <pc:spChg chg="add del mod">
          <ac:chgData name="Ang, David" userId="S::angd@spu.edu::d4792b6f-13bd-4e61-9b8e-8465475880c5" providerId="AD" clId="Web-{05ADB6E6-FABB-47C4-8E78-FE4127182FCE}" dt="2020-01-30T22:31:59.709" v="32"/>
          <ac:spMkLst>
            <pc:docMk/>
            <pc:sldMk cId="2440927884" sldId="262"/>
            <ac:spMk id="19" creationId="{BBC4665F-C8B2-4187-AB66-E32FA4E85AAC}"/>
          </ac:spMkLst>
        </pc:spChg>
        <pc:graphicFrameChg chg="del">
          <ac:chgData name="Ang, David" userId="S::angd@spu.edu::d4792b6f-13bd-4e61-9b8e-8465475880c5" providerId="AD" clId="Web-{05ADB6E6-FABB-47C4-8E78-FE4127182FCE}" dt="2020-01-30T22:31:56.615" v="31"/>
          <ac:graphicFrameMkLst>
            <pc:docMk/>
            <pc:sldMk cId="2440927884" sldId="262"/>
            <ac:graphicFrameMk id="5" creationId="{CA3529A7-40CD-478F-86C5-A95066E0705C}"/>
          </ac:graphicFrameMkLst>
        </pc:graphicFrameChg>
      </pc:sldChg>
    </pc:docChg>
  </pc:docChgLst>
  <pc:docChgLst>
    <pc:chgData name="Paik, Matthew" userId="S::paikm@spu.edu::cfec8790-cdec-481b-8c43-9db2cf9d0f84" providerId="AD" clId="Web-{8F97AF78-2123-4224-A308-5A381A6DD02B}"/>
    <pc:docChg chg="modSld">
      <pc:chgData name="Paik, Matthew" userId="S::paikm@spu.edu::cfec8790-cdec-481b-8c43-9db2cf9d0f84" providerId="AD" clId="Web-{8F97AF78-2123-4224-A308-5A381A6DD02B}" dt="2020-02-04T00:47:49.463" v="213" actId="20577"/>
      <pc:docMkLst>
        <pc:docMk/>
      </pc:docMkLst>
      <pc:sldChg chg="addSp delSp modSp mod setBg delAnim setClrOvrMap">
        <pc:chgData name="Paik, Matthew" userId="S::paikm@spu.edu::cfec8790-cdec-481b-8c43-9db2cf9d0f84" providerId="AD" clId="Web-{8F97AF78-2123-4224-A308-5A381A6DD02B}" dt="2020-02-04T00:47:47.415" v="211" actId="20577"/>
        <pc:sldMkLst>
          <pc:docMk/>
          <pc:sldMk cId="2293216025" sldId="264"/>
        </pc:sldMkLst>
        <pc:spChg chg="mod">
          <ac:chgData name="Paik, Matthew" userId="S::paikm@spu.edu::cfec8790-cdec-481b-8c43-9db2cf9d0f84" providerId="AD" clId="Web-{8F97AF78-2123-4224-A308-5A381A6DD02B}" dt="2020-02-04T00:44:55.976" v="191"/>
          <ac:spMkLst>
            <pc:docMk/>
            <pc:sldMk cId="2293216025" sldId="264"/>
            <ac:spMk id="2" creationId="{58B35531-7A06-4D0A-9AFC-65692EBB7EB1}"/>
          </ac:spMkLst>
        </pc:spChg>
        <pc:spChg chg="mod ord">
          <ac:chgData name="Paik, Matthew" userId="S::paikm@spu.edu::cfec8790-cdec-481b-8c43-9db2cf9d0f84" providerId="AD" clId="Web-{8F97AF78-2123-4224-A308-5A381A6DD02B}" dt="2020-02-04T00:47:47.415" v="211" actId="20577"/>
          <ac:spMkLst>
            <pc:docMk/>
            <pc:sldMk cId="2293216025" sldId="264"/>
            <ac:spMk id="3" creationId="{A820A9CA-71C8-4C7D-96B0-008C680872D4}"/>
          </ac:spMkLst>
        </pc:spChg>
        <pc:spChg chg="add del">
          <ac:chgData name="Paik, Matthew" userId="S::paikm@spu.edu::cfec8790-cdec-481b-8c43-9db2cf9d0f84" providerId="AD" clId="Web-{8F97AF78-2123-4224-A308-5A381A6DD02B}" dt="2020-02-04T00:44:55.991" v="192"/>
          <ac:spMkLst>
            <pc:docMk/>
            <pc:sldMk cId="2293216025" sldId="264"/>
            <ac:spMk id="24" creationId="{CF62D2A7-8207-488C-9F46-316BA81A16C8}"/>
          </ac:spMkLst>
        </pc:spChg>
        <pc:spChg chg="add del">
          <ac:chgData name="Paik, Matthew" userId="S::paikm@spu.edu::cfec8790-cdec-481b-8c43-9db2cf9d0f84" providerId="AD" clId="Web-{8F97AF78-2123-4224-A308-5A381A6DD02B}" dt="2020-02-04T00:44:55.976" v="191"/>
          <ac:spMkLst>
            <pc:docMk/>
            <pc:sldMk cId="2293216025" sldId="264"/>
            <ac:spMk id="26" creationId="{E862BE82-D00D-42C1-BF16-93AA37870C32}"/>
          </ac:spMkLst>
        </pc:spChg>
        <pc:spChg chg="add del">
          <ac:chgData name="Paik, Matthew" userId="S::paikm@spu.edu::cfec8790-cdec-481b-8c43-9db2cf9d0f84" providerId="AD" clId="Web-{8F97AF78-2123-4224-A308-5A381A6DD02B}" dt="2020-02-04T00:44:55.976" v="191"/>
          <ac:spMkLst>
            <pc:docMk/>
            <pc:sldMk cId="2293216025" sldId="264"/>
            <ac:spMk id="27" creationId="{F6D92C2D-1D3D-4974-918C-06579FB354A9}"/>
          </ac:spMkLst>
        </pc:spChg>
        <pc:spChg chg="add">
          <ac:chgData name="Paik, Matthew" userId="S::paikm@spu.edu::cfec8790-cdec-481b-8c43-9db2cf9d0f84" providerId="AD" clId="Web-{8F97AF78-2123-4224-A308-5A381A6DD02B}" dt="2020-02-04T00:44:55.991" v="192"/>
          <ac:spMkLst>
            <pc:docMk/>
            <pc:sldMk cId="2293216025" sldId="264"/>
            <ac:spMk id="28" creationId="{CF62D2A7-8207-488C-9F46-316BA81A16C8}"/>
          </ac:spMkLst>
        </pc:spChg>
        <pc:spChg chg="add del">
          <ac:chgData name="Paik, Matthew" userId="S::paikm@spu.edu::cfec8790-cdec-481b-8c43-9db2cf9d0f84" providerId="AD" clId="Web-{8F97AF78-2123-4224-A308-5A381A6DD02B}" dt="2020-02-04T00:44:46.694" v="187"/>
          <ac:spMkLst>
            <pc:docMk/>
            <pc:sldMk cId="2293216025" sldId="264"/>
            <ac:spMk id="29" creationId="{4038CB10-1F5C-4D54-9DF7-12586DE5B007}"/>
          </ac:spMkLst>
        </pc:spChg>
        <pc:spChg chg="add del">
          <ac:chgData name="Paik, Matthew" userId="S::paikm@spu.edu::cfec8790-cdec-481b-8c43-9db2cf9d0f84" providerId="AD" clId="Web-{8F97AF78-2123-4224-A308-5A381A6DD02B}" dt="2020-02-04T00:44:46.694" v="187"/>
          <ac:spMkLst>
            <pc:docMk/>
            <pc:sldMk cId="2293216025" sldId="264"/>
            <ac:spMk id="31" creationId="{73ED6512-6858-4552-B699-9A97FE9A4EA2}"/>
          </ac:spMkLst>
        </pc:spChg>
        <pc:picChg chg="mod">
          <ac:chgData name="Paik, Matthew" userId="S::paikm@spu.edu::cfec8790-cdec-481b-8c43-9db2cf9d0f84" providerId="AD" clId="Web-{8F97AF78-2123-4224-A308-5A381A6DD02B}" dt="2020-02-04T00:44:55.976" v="191"/>
          <ac:picMkLst>
            <pc:docMk/>
            <pc:sldMk cId="2293216025" sldId="264"/>
            <ac:picMk id="7" creationId="{27C58438-578E-4CBE-B50D-FAF6AE9A296E}"/>
          </ac:picMkLst>
        </pc:picChg>
      </pc:sldChg>
      <pc:sldChg chg="modSp">
        <pc:chgData name="Paik, Matthew" userId="S::paikm@spu.edu::cfec8790-cdec-481b-8c43-9db2cf9d0f84" providerId="AD" clId="Web-{8F97AF78-2123-4224-A308-5A381A6DD02B}" dt="2020-02-04T00:40:26.191" v="99" actId="20577"/>
        <pc:sldMkLst>
          <pc:docMk/>
          <pc:sldMk cId="3985494456" sldId="265"/>
        </pc:sldMkLst>
        <pc:graphicFrameChg chg="modGraphic">
          <ac:chgData name="Paik, Matthew" userId="S::paikm@spu.edu::cfec8790-cdec-481b-8c43-9db2cf9d0f84" providerId="AD" clId="Web-{8F97AF78-2123-4224-A308-5A381A6DD02B}" dt="2020-02-04T00:40:26.191" v="99" actId="20577"/>
          <ac:graphicFrameMkLst>
            <pc:docMk/>
            <pc:sldMk cId="3985494456" sldId="265"/>
            <ac:graphicFrameMk id="5" creationId="{19E093F9-7AE4-4CF2-93B0-ABCB610C2693}"/>
          </ac:graphicFrameMkLst>
        </pc:graphicFrameChg>
      </pc:sldChg>
    </pc:docChg>
  </pc:docChgLst>
  <pc:docChgLst>
    <pc:chgData name="Djajasasmita, Jason" userId="S::djajasasmitj@spu.edu::40213d56-2496-43d5-874d-6ce7e3507385" providerId="AD" clId="Web-{BB8E6257-AB03-4B3D-ACCA-DF9631BA685D}"/>
    <pc:docChg chg="modSld">
      <pc:chgData name="Djajasasmita, Jason" userId="S::djajasasmitj@spu.edu::40213d56-2496-43d5-874d-6ce7e3507385" providerId="AD" clId="Web-{BB8E6257-AB03-4B3D-ACCA-DF9631BA685D}" dt="2020-02-02T19:54:50.014" v="141" actId="1076"/>
      <pc:docMkLst>
        <pc:docMk/>
      </pc:docMkLst>
      <pc:sldChg chg="addSp delSp modSp">
        <pc:chgData name="Djajasasmita, Jason" userId="S::djajasasmitj@spu.edu::40213d56-2496-43d5-874d-6ce7e3507385" providerId="AD" clId="Web-{BB8E6257-AB03-4B3D-ACCA-DF9631BA685D}" dt="2020-02-02T19:54:20.983" v="136" actId="14100"/>
        <pc:sldMkLst>
          <pc:docMk/>
          <pc:sldMk cId="3708584091" sldId="260"/>
        </pc:sldMkLst>
        <pc:spChg chg="add del mod">
          <ac:chgData name="Djajasasmita, Jason" userId="S::djajasasmitj@spu.edu::40213d56-2496-43d5-874d-6ce7e3507385" providerId="AD" clId="Web-{BB8E6257-AB03-4B3D-ACCA-DF9631BA685D}" dt="2020-02-02T19:54:20.983" v="136" actId="14100"/>
          <ac:spMkLst>
            <pc:docMk/>
            <pc:sldMk cId="3708584091" sldId="260"/>
            <ac:spMk id="32" creationId="{9B322D39-BEC2-45D5-8215-D55EFCCBE6EE}"/>
          </ac:spMkLst>
        </pc:spChg>
        <pc:graphicFrameChg chg="del">
          <ac:chgData name="Djajasasmita, Jason" userId="S::djajasasmitj@spu.edu::40213d56-2496-43d5-874d-6ce7e3507385" providerId="AD" clId="Web-{BB8E6257-AB03-4B3D-ACCA-DF9631BA685D}" dt="2020-02-02T19:48:50.874" v="0"/>
          <ac:graphicFrameMkLst>
            <pc:docMk/>
            <pc:sldMk cId="3708584091" sldId="260"/>
            <ac:graphicFrameMk id="5" creationId="{EF46F98F-E8E7-4A49-AFC4-E4BD2C5F87A4}"/>
          </ac:graphicFrameMkLst>
        </pc:graphicFrameChg>
        <pc:graphicFrameChg chg="add modGraphic">
          <ac:chgData name="Djajasasmita, Jason" userId="S::djajasasmitj@spu.edu::40213d56-2496-43d5-874d-6ce7e3507385" providerId="AD" clId="Web-{BB8E6257-AB03-4B3D-ACCA-DF9631BA685D}" dt="2020-02-02T19:53:28.170" v="132" actId="20577"/>
          <ac:graphicFrameMkLst>
            <pc:docMk/>
            <pc:sldMk cId="3708584091" sldId="260"/>
            <ac:graphicFrameMk id="33" creationId="{C916B102-BC9F-461E-BADA-FFF38BC96A7F}"/>
          </ac:graphicFrameMkLst>
        </pc:graphicFrameChg>
      </pc:sldChg>
      <pc:sldChg chg="addSp delSp modSp">
        <pc:chgData name="Djajasasmita, Jason" userId="S::djajasasmitj@spu.edu::40213d56-2496-43d5-874d-6ce7e3507385" providerId="AD" clId="Web-{BB8E6257-AB03-4B3D-ACCA-DF9631BA685D}" dt="2020-02-02T19:54:50.014" v="141" actId="1076"/>
        <pc:sldMkLst>
          <pc:docMk/>
          <pc:sldMk cId="2440927884" sldId="262"/>
        </pc:sldMkLst>
        <pc:graphicFrameChg chg="del">
          <ac:chgData name="Djajasasmita, Jason" userId="S::djajasasmitj@spu.edu::40213d56-2496-43d5-874d-6ce7e3507385" providerId="AD" clId="Web-{BB8E6257-AB03-4B3D-ACCA-DF9631BA685D}" dt="2020-02-02T19:54:47.123" v="140"/>
          <ac:graphicFrameMkLst>
            <pc:docMk/>
            <pc:sldMk cId="2440927884" sldId="262"/>
            <ac:graphicFrameMk id="4" creationId="{23119AC2-9E01-4CA2-A732-0C22AC5CA75D}"/>
          </ac:graphicFrameMkLst>
        </pc:graphicFrameChg>
        <pc:graphicFrameChg chg="add mod">
          <ac:chgData name="Djajasasmita, Jason" userId="S::djajasasmitj@spu.edu::40213d56-2496-43d5-874d-6ce7e3507385" providerId="AD" clId="Web-{BB8E6257-AB03-4B3D-ACCA-DF9631BA685D}" dt="2020-02-02T19:54:50.014" v="141" actId="1076"/>
          <ac:graphicFrameMkLst>
            <pc:docMk/>
            <pc:sldMk cId="2440927884" sldId="262"/>
            <ac:graphicFrameMk id="26" creationId="{03958612-3144-4C6A-ACDD-4500A40FC32D}"/>
          </ac:graphicFrameMkLst>
        </pc:graphicFrameChg>
      </pc:sldChg>
    </pc:docChg>
  </pc:docChgLst>
  <pc:docChgLst>
    <pc:chgData name="Paik, Matthew" userId="cfec8790-cdec-481b-8c43-9db2cf9d0f84" providerId="ADAL" clId="{960E60A8-B19A-4BC6-BA7B-80A9168EBECE}"/>
    <pc:docChg chg="undo custSel mod addSld delSld modSld">
      <pc:chgData name="Paik, Matthew" userId="cfec8790-cdec-481b-8c43-9db2cf9d0f84" providerId="ADAL" clId="{960E60A8-B19A-4BC6-BA7B-80A9168EBECE}" dt="2020-02-03T06:08:32.022" v="867" actId="26606"/>
      <pc:docMkLst>
        <pc:docMk/>
      </pc:docMkLst>
      <pc:sldChg chg="addSp delSp modSp mod setBg setClrOvrMap">
        <pc:chgData name="Paik, Matthew" userId="cfec8790-cdec-481b-8c43-9db2cf9d0f84" providerId="ADAL" clId="{960E60A8-B19A-4BC6-BA7B-80A9168EBECE}" dt="2020-02-03T06:08:32.022" v="867" actId="26606"/>
        <pc:sldMkLst>
          <pc:docMk/>
          <pc:sldMk cId="1720892108" sldId="263"/>
        </pc:sldMkLst>
        <pc:spChg chg="mod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2" creationId="{FFFCA95C-45C6-458F-BA77-ABBE6D17BC98}"/>
          </ac:spMkLst>
        </pc:spChg>
        <pc:spChg chg="mod ord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3" creationId="{0037F3B9-29EB-41AD-8CAA-0E2B371D93D8}"/>
          </ac:spMkLst>
        </pc:spChg>
        <pc:spChg chg="del">
          <ac:chgData name="Paik, Matthew" userId="cfec8790-cdec-481b-8c43-9db2cf9d0f84" providerId="ADAL" clId="{960E60A8-B19A-4BC6-BA7B-80A9168EBECE}" dt="2020-02-03T05:40:06.578" v="30" actId="26606"/>
          <ac:spMkLst>
            <pc:docMk/>
            <pc:sldMk cId="1720892108" sldId="263"/>
            <ac:spMk id="10" creationId="{CF62D2A7-8207-488C-9F46-316BA81A16C8}"/>
          </ac:spMkLst>
        </pc:spChg>
        <pc:spChg chg="del">
          <ac:chgData name="Paik, Matthew" userId="cfec8790-cdec-481b-8c43-9db2cf9d0f84" providerId="ADAL" clId="{960E60A8-B19A-4BC6-BA7B-80A9168EBECE}" dt="2020-02-03T05:40:06.578" v="30" actId="26606"/>
          <ac:spMkLst>
            <pc:docMk/>
            <pc:sldMk cId="1720892108" sldId="263"/>
            <ac:spMk id="12" creationId="{52AC6D7F-F068-4E11-BB06-F601D89BB980}"/>
          </ac:spMkLst>
        </pc:spChg>
        <pc:spChg chg="add del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17" creationId="{C0B27210-D0CA-4654-B3E3-9ABB4F178EA1}"/>
          </ac:spMkLst>
        </pc:spChg>
        <pc:spChg chg="add del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19" creationId="{1DB7C82F-AB7E-4F0C-B829-FA1B9C415180}"/>
          </ac:spMkLst>
        </pc:spChg>
        <pc:spChg chg="add del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21" creationId="{70B66945-4967-4040-926D-DCA44313CDAB}"/>
          </ac:spMkLst>
        </pc:spChg>
        <pc:spChg chg="add del">
          <ac:chgData name="Paik, Matthew" userId="cfec8790-cdec-481b-8c43-9db2cf9d0f84" providerId="ADAL" clId="{960E60A8-B19A-4BC6-BA7B-80A9168EBECE}" dt="2020-02-03T06:08:30.960" v="864" actId="26606"/>
          <ac:spMkLst>
            <pc:docMk/>
            <pc:sldMk cId="1720892108" sldId="263"/>
            <ac:spMk id="26" creationId="{4F74D28C-3268-4E35-8EE1-D92CB4A85A7D}"/>
          </ac:spMkLst>
        </pc:spChg>
        <pc:spChg chg="add del">
          <ac:chgData name="Paik, Matthew" userId="cfec8790-cdec-481b-8c43-9db2cf9d0f84" providerId="ADAL" clId="{960E60A8-B19A-4BC6-BA7B-80A9168EBECE}" dt="2020-02-03T06:08:30.960" v="864" actId="26606"/>
          <ac:spMkLst>
            <pc:docMk/>
            <pc:sldMk cId="1720892108" sldId="263"/>
            <ac:spMk id="28" creationId="{58D44E42-C462-4105-BC86-FE75B4E3C4AF}"/>
          </ac:spMkLst>
        </pc:spChg>
        <pc:spChg chg="add del">
          <ac:chgData name="Paik, Matthew" userId="cfec8790-cdec-481b-8c43-9db2cf9d0f84" providerId="ADAL" clId="{960E60A8-B19A-4BC6-BA7B-80A9168EBECE}" dt="2020-02-03T06:08:32.009" v="866" actId="26606"/>
          <ac:spMkLst>
            <pc:docMk/>
            <pc:sldMk cId="1720892108" sldId="263"/>
            <ac:spMk id="30" creationId="{70B66945-4967-4040-926D-DCA44313CDAB}"/>
          </ac:spMkLst>
        </pc:spChg>
        <pc:spChg chg="add del">
          <ac:chgData name="Paik, Matthew" userId="cfec8790-cdec-481b-8c43-9db2cf9d0f84" providerId="ADAL" clId="{960E60A8-B19A-4BC6-BA7B-80A9168EBECE}" dt="2020-02-03T06:08:32.009" v="866" actId="26606"/>
          <ac:spMkLst>
            <pc:docMk/>
            <pc:sldMk cId="1720892108" sldId="263"/>
            <ac:spMk id="31" creationId="{C0B27210-D0CA-4654-B3E3-9ABB4F178EA1}"/>
          </ac:spMkLst>
        </pc:spChg>
        <pc:spChg chg="add del">
          <ac:chgData name="Paik, Matthew" userId="cfec8790-cdec-481b-8c43-9db2cf9d0f84" providerId="ADAL" clId="{960E60A8-B19A-4BC6-BA7B-80A9168EBECE}" dt="2020-02-03T06:08:32.009" v="866" actId="26606"/>
          <ac:spMkLst>
            <pc:docMk/>
            <pc:sldMk cId="1720892108" sldId="263"/>
            <ac:spMk id="32" creationId="{1DB7C82F-AB7E-4F0C-B829-FA1B9C415180}"/>
          </ac:spMkLst>
        </pc:spChg>
        <pc:spChg chg="add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34" creationId="{4F74D28C-3268-4E35-8EE1-D92CB4A85A7D}"/>
          </ac:spMkLst>
        </pc:spChg>
        <pc:spChg chg="add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35" creationId="{58D44E42-C462-4105-BC86-FE75B4E3C4AF}"/>
          </ac:spMkLst>
        </pc:spChg>
        <pc:picChg chg="mod">
          <ac:chgData name="Paik, Matthew" userId="cfec8790-cdec-481b-8c43-9db2cf9d0f84" providerId="ADAL" clId="{960E60A8-B19A-4BC6-BA7B-80A9168EBECE}" dt="2020-02-03T06:08:32.022" v="867" actId="26606"/>
          <ac:picMkLst>
            <pc:docMk/>
            <pc:sldMk cId="1720892108" sldId="263"/>
            <ac:picMk id="7" creationId="{C9A0C212-FC5D-4992-AF79-F11207E36DCF}"/>
          </ac:picMkLst>
        </pc:picChg>
      </pc:sldChg>
      <pc:sldChg chg="modSp modAnim">
        <pc:chgData name="Paik, Matthew" userId="cfec8790-cdec-481b-8c43-9db2cf9d0f84" providerId="ADAL" clId="{960E60A8-B19A-4BC6-BA7B-80A9168EBECE}" dt="2020-02-03T05:38:48.024" v="8" actId="20577"/>
        <pc:sldMkLst>
          <pc:docMk/>
          <pc:sldMk cId="2293216025" sldId="264"/>
        </pc:sldMkLst>
        <pc:spChg chg="mod">
          <ac:chgData name="Paik, Matthew" userId="cfec8790-cdec-481b-8c43-9db2cf9d0f84" providerId="ADAL" clId="{960E60A8-B19A-4BC6-BA7B-80A9168EBECE}" dt="2020-02-03T05:38:48.024" v="8" actId="20577"/>
          <ac:spMkLst>
            <pc:docMk/>
            <pc:sldMk cId="2293216025" sldId="264"/>
            <ac:spMk id="3" creationId="{A820A9CA-71C8-4C7D-96B0-008C680872D4}"/>
          </ac:spMkLst>
        </pc:spChg>
      </pc:sldChg>
      <pc:sldChg chg="addSp delSp modSp add mod setBg">
        <pc:chgData name="Paik, Matthew" userId="cfec8790-cdec-481b-8c43-9db2cf9d0f84" providerId="ADAL" clId="{960E60A8-B19A-4BC6-BA7B-80A9168EBECE}" dt="2020-02-03T06:07:58.809" v="862" actId="26606"/>
        <pc:sldMkLst>
          <pc:docMk/>
          <pc:sldMk cId="3985494456" sldId="265"/>
        </pc:sldMkLst>
        <pc:spChg chg="mod">
          <ac:chgData name="Paik, Matthew" userId="cfec8790-cdec-481b-8c43-9db2cf9d0f84" providerId="ADAL" clId="{960E60A8-B19A-4BC6-BA7B-80A9168EBECE}" dt="2020-02-03T06:07:58.809" v="862" actId="26606"/>
          <ac:spMkLst>
            <pc:docMk/>
            <pc:sldMk cId="3985494456" sldId="265"/>
            <ac:spMk id="2" creationId="{0083D2D7-98BC-4CC1-9595-7AA6CB9C1EBD}"/>
          </ac:spMkLst>
        </pc:spChg>
        <pc:spChg chg="del mod">
          <ac:chgData name="Paik, Matthew" userId="cfec8790-cdec-481b-8c43-9db2cf9d0f84" providerId="ADAL" clId="{960E60A8-B19A-4BC6-BA7B-80A9168EBECE}" dt="2020-02-03T06:07:58.809" v="862" actId="26606"/>
          <ac:spMkLst>
            <pc:docMk/>
            <pc:sldMk cId="3985494456" sldId="265"/>
            <ac:spMk id="3" creationId="{322FAEAC-2B9B-40A7-ABCD-0CA02F8578AE}"/>
          </ac:spMkLst>
        </pc:spChg>
        <pc:spChg chg="add">
          <ac:chgData name="Paik, Matthew" userId="cfec8790-cdec-481b-8c43-9db2cf9d0f84" providerId="ADAL" clId="{960E60A8-B19A-4BC6-BA7B-80A9168EBECE}" dt="2020-02-03T06:07:58.809" v="862" actId="26606"/>
          <ac:spMkLst>
            <pc:docMk/>
            <pc:sldMk cId="3985494456" sldId="265"/>
            <ac:spMk id="10" creationId="{46C2E80F-49A6-4372-B103-219D417A55ED}"/>
          </ac:spMkLst>
        </pc:spChg>
        <pc:graphicFrameChg chg="add">
          <ac:chgData name="Paik, Matthew" userId="cfec8790-cdec-481b-8c43-9db2cf9d0f84" providerId="ADAL" clId="{960E60A8-B19A-4BC6-BA7B-80A9168EBECE}" dt="2020-02-03T06:07:58.809" v="862" actId="26606"/>
          <ac:graphicFrameMkLst>
            <pc:docMk/>
            <pc:sldMk cId="3985494456" sldId="265"/>
            <ac:graphicFrameMk id="5" creationId="{19E093F9-7AE4-4CF2-93B0-ABCB610C2693}"/>
          </ac:graphicFrameMkLst>
        </pc:graphicFrameChg>
      </pc:sldChg>
      <pc:sldChg chg="modSp add del">
        <pc:chgData name="Paik, Matthew" userId="cfec8790-cdec-481b-8c43-9db2cf9d0f84" providerId="ADAL" clId="{960E60A8-B19A-4BC6-BA7B-80A9168EBECE}" dt="2020-02-03T05:48:24.141" v="59" actId="2696"/>
        <pc:sldMkLst>
          <pc:docMk/>
          <pc:sldMk cId="1457138055" sldId="266"/>
        </pc:sldMkLst>
        <pc:spChg chg="mod">
          <ac:chgData name="Paik, Matthew" userId="cfec8790-cdec-481b-8c43-9db2cf9d0f84" providerId="ADAL" clId="{960E60A8-B19A-4BC6-BA7B-80A9168EBECE}" dt="2020-02-03T05:43:29.369" v="58" actId="20577"/>
          <ac:spMkLst>
            <pc:docMk/>
            <pc:sldMk cId="1457138055" sldId="266"/>
            <ac:spMk id="2" creationId="{586EB11F-6B7B-4805-BFD0-9DECC8274123}"/>
          </ac:spMkLst>
        </pc:spChg>
      </pc:sldChg>
    </pc:docChg>
  </pc:docChgLst>
  <pc:docChgLst>
    <pc:chgData name="Paik, Matthew" userId="S::paikm@spu.edu::cfec8790-cdec-481b-8c43-9db2cf9d0f84" providerId="AD" clId="Web-{7E0D88D0-6556-4800-A187-1AB776671676}"/>
    <pc:docChg chg="addSld modSld">
      <pc:chgData name="Paik, Matthew" userId="S::paikm@spu.edu::cfec8790-cdec-481b-8c43-9db2cf9d0f84" providerId="AD" clId="Web-{7E0D88D0-6556-4800-A187-1AB776671676}" dt="2020-02-03T05:00:56.107" v="196"/>
      <pc:docMkLst>
        <pc:docMk/>
      </pc:docMkLst>
      <pc:sldChg chg="addSp modSp new mod setBg setClrOvrMap">
        <pc:chgData name="Paik, Matthew" userId="S::paikm@spu.edu::cfec8790-cdec-481b-8c43-9db2cf9d0f84" providerId="AD" clId="Web-{7E0D88D0-6556-4800-A187-1AB776671676}" dt="2020-02-03T05:00:08.794" v="194" actId="20577"/>
        <pc:sldMkLst>
          <pc:docMk/>
          <pc:sldMk cId="1720892108" sldId="263"/>
        </pc:sldMkLst>
        <pc:spChg chg="mod">
          <ac:chgData name="Paik, Matthew" userId="S::paikm@spu.edu::cfec8790-cdec-481b-8c43-9db2cf9d0f84" providerId="AD" clId="Web-{7E0D88D0-6556-4800-A187-1AB776671676}" dt="2020-02-03T04:59:31.419" v="191"/>
          <ac:spMkLst>
            <pc:docMk/>
            <pc:sldMk cId="1720892108" sldId="263"/>
            <ac:spMk id="2" creationId="{FFFCA95C-45C6-458F-BA77-ABBE6D17BC98}"/>
          </ac:spMkLst>
        </pc:spChg>
        <pc:spChg chg="mod">
          <ac:chgData name="Paik, Matthew" userId="S::paikm@spu.edu::cfec8790-cdec-481b-8c43-9db2cf9d0f84" providerId="AD" clId="Web-{7E0D88D0-6556-4800-A187-1AB776671676}" dt="2020-02-03T05:00:08.794" v="194" actId="20577"/>
          <ac:spMkLst>
            <pc:docMk/>
            <pc:sldMk cId="1720892108" sldId="263"/>
            <ac:spMk id="3" creationId="{0037F3B9-29EB-41AD-8CAA-0E2B371D93D8}"/>
          </ac:spMkLst>
        </pc:spChg>
        <pc:spChg chg="add">
          <ac:chgData name="Paik, Matthew" userId="S::paikm@spu.edu::cfec8790-cdec-481b-8c43-9db2cf9d0f84" providerId="AD" clId="Web-{7E0D88D0-6556-4800-A187-1AB776671676}" dt="2020-02-03T04:59:31.419" v="191"/>
          <ac:spMkLst>
            <pc:docMk/>
            <pc:sldMk cId="1720892108" sldId="263"/>
            <ac:spMk id="10" creationId="{CF62D2A7-8207-488C-9F46-316BA81A16C8}"/>
          </ac:spMkLst>
        </pc:spChg>
        <pc:spChg chg="add">
          <ac:chgData name="Paik, Matthew" userId="S::paikm@spu.edu::cfec8790-cdec-481b-8c43-9db2cf9d0f84" providerId="AD" clId="Web-{7E0D88D0-6556-4800-A187-1AB776671676}" dt="2020-02-03T04:59:31.419" v="191"/>
          <ac:spMkLst>
            <pc:docMk/>
            <pc:sldMk cId="1720892108" sldId="263"/>
            <ac:spMk id="12" creationId="{52AC6D7F-F068-4E11-BB06-F601D89BB980}"/>
          </ac:spMkLst>
        </pc:spChg>
        <pc:picChg chg="add">
          <ac:chgData name="Paik, Matthew" userId="S::paikm@spu.edu::cfec8790-cdec-481b-8c43-9db2cf9d0f84" providerId="AD" clId="Web-{7E0D88D0-6556-4800-A187-1AB776671676}" dt="2020-02-03T04:59:31.419" v="191"/>
          <ac:picMkLst>
            <pc:docMk/>
            <pc:sldMk cId="1720892108" sldId="263"/>
            <ac:picMk id="7" creationId="{C9A0C212-FC5D-4992-AF79-F11207E36DCF}"/>
          </ac:picMkLst>
        </pc:picChg>
      </pc:sldChg>
      <pc:sldChg chg="new">
        <pc:chgData name="Paik, Matthew" userId="S::paikm@spu.edu::cfec8790-cdec-481b-8c43-9db2cf9d0f84" providerId="AD" clId="Web-{7E0D88D0-6556-4800-A187-1AB776671676}" dt="2020-02-03T05:00:56.107" v="196"/>
        <pc:sldMkLst>
          <pc:docMk/>
          <pc:sldMk cId="2293216025" sldId="264"/>
        </pc:sldMkLst>
      </pc:sldChg>
    </pc:docChg>
  </pc:docChgLst>
  <pc:docChgLst>
    <pc:chgData name="Stevens, Chandler" userId="S::stevensc3@spu.edu::68e3da84-c510-46fb-be4c-f66bd3d73b91" providerId="AD" clId="Web-{6F4307C3-2087-4AF1-A304-388166B07B20}"/>
    <pc:docChg chg="modSld">
      <pc:chgData name="Stevens, Chandler" userId="S::stevensc3@spu.edu::68e3da84-c510-46fb-be4c-f66bd3d73b91" providerId="AD" clId="Web-{6F4307C3-2087-4AF1-A304-388166B07B20}" dt="2020-02-01T05:14:21.951" v="8" actId="1076"/>
      <pc:docMkLst>
        <pc:docMk/>
      </pc:docMkLst>
      <pc:sldChg chg="modSp">
        <pc:chgData name="Stevens, Chandler" userId="S::stevensc3@spu.edu::68e3da84-c510-46fb-be4c-f66bd3d73b91" providerId="AD" clId="Web-{6F4307C3-2087-4AF1-A304-388166B07B20}" dt="2020-02-01T05:14:21.951" v="8" actId="1076"/>
        <pc:sldMkLst>
          <pc:docMk/>
          <pc:sldMk cId="2825301317" sldId="261"/>
        </pc:sldMkLst>
        <pc:spChg chg="mod">
          <ac:chgData name="Stevens, Chandler" userId="S::stevensc3@spu.edu::68e3da84-c510-46fb-be4c-f66bd3d73b91" providerId="AD" clId="Web-{6F4307C3-2087-4AF1-A304-388166B07B20}" dt="2020-02-01T05:14:21.951" v="8" actId="1076"/>
          <ac:spMkLst>
            <pc:docMk/>
            <pc:sldMk cId="2825301317" sldId="261"/>
            <ac:spMk id="2" creationId="{00000000-0000-0000-0000-000000000000}"/>
          </ac:spMkLst>
        </pc:spChg>
      </pc:sldChg>
    </pc:docChg>
  </pc:docChgLst>
  <pc:docChgLst>
    <pc:chgData name="Stevens, Chandler" userId="S::stevensc3@spu.edu::68e3da84-c510-46fb-be4c-f66bd3d73b91" providerId="AD" clId="Web-{9CC498ED-7597-485D-B3AB-0C42416BCE55}"/>
    <pc:docChg chg="modSld">
      <pc:chgData name="Stevens, Chandler" userId="S::stevensc3@spu.edu::68e3da84-c510-46fb-be4c-f66bd3d73b91" providerId="AD" clId="Web-{9CC498ED-7597-485D-B3AB-0C42416BCE55}" dt="2020-02-22T21:31:44.054" v="140" actId="14100"/>
      <pc:docMkLst>
        <pc:docMk/>
      </pc:docMkLst>
      <pc:sldChg chg="addSp delSp modSp">
        <pc:chgData name="Stevens, Chandler" userId="S::stevensc3@spu.edu::68e3da84-c510-46fb-be4c-f66bd3d73b91" providerId="AD" clId="Web-{9CC498ED-7597-485D-B3AB-0C42416BCE55}" dt="2020-02-22T21:22:01.587" v="37" actId="14100"/>
        <pc:sldMkLst>
          <pc:docMk/>
          <pc:sldMk cId="1427871213" sldId="265"/>
        </pc:sldMkLst>
        <pc:picChg chg="add del mod">
          <ac:chgData name="Stevens, Chandler" userId="S::stevensc3@spu.edu::68e3da84-c510-46fb-be4c-f66bd3d73b91" providerId="AD" clId="Web-{9CC498ED-7597-485D-B3AB-0C42416BCE55}" dt="2020-02-22T21:18:29.553" v="1"/>
          <ac:picMkLst>
            <pc:docMk/>
            <pc:sldMk cId="1427871213" sldId="265"/>
            <ac:picMk id="3" creationId="{B27FA405-A0BB-4108-9680-68DA3584C477}"/>
          </ac:picMkLst>
        </pc:picChg>
        <pc:picChg chg="del">
          <ac:chgData name="Stevens, Chandler" userId="S::stevensc3@spu.edu::68e3da84-c510-46fb-be4c-f66bd3d73b91" providerId="AD" clId="Web-{9CC498ED-7597-485D-B3AB-0C42416BCE55}" dt="2020-02-22T21:21:14.286" v="27"/>
          <ac:picMkLst>
            <pc:docMk/>
            <pc:sldMk cId="1427871213" sldId="265"/>
            <ac:picMk id="8" creationId="{37E463F4-BDE2-45F4-A50A-67ADD45725BE}"/>
          </ac:picMkLst>
        </pc:picChg>
        <pc:picChg chg="add mod">
          <ac:chgData name="Stevens, Chandler" userId="S::stevensc3@spu.edu::68e3da84-c510-46fb-be4c-f66bd3d73b91" providerId="AD" clId="Web-{9CC498ED-7597-485D-B3AB-0C42416BCE55}" dt="2020-02-22T21:21:48.227" v="34" actId="14100"/>
          <ac:picMkLst>
            <pc:docMk/>
            <pc:sldMk cId="1427871213" sldId="265"/>
            <ac:picMk id="9" creationId="{283D0EFC-EEDC-4BD7-ABC7-ABC9428CAF58}"/>
          </ac:picMkLst>
        </pc:picChg>
        <pc:picChg chg="del mod">
          <ac:chgData name="Stevens, Chandler" userId="S::stevensc3@spu.edu::68e3da84-c510-46fb-be4c-f66bd3d73b91" providerId="AD" clId="Web-{9CC498ED-7597-485D-B3AB-0C42416BCE55}" dt="2020-02-22T21:21:07.770" v="26"/>
          <ac:picMkLst>
            <pc:docMk/>
            <pc:sldMk cId="1427871213" sldId="265"/>
            <ac:picMk id="10" creationId="{65B77E37-3A53-472F-9A28-C08396A7D644}"/>
          </ac:picMkLst>
        </pc:picChg>
        <pc:picChg chg="add mod">
          <ac:chgData name="Stevens, Chandler" userId="S::stevensc3@spu.edu::68e3da84-c510-46fb-be4c-f66bd3d73b91" providerId="AD" clId="Web-{9CC498ED-7597-485D-B3AB-0C42416BCE55}" dt="2020-02-22T21:22:01.587" v="37" actId="14100"/>
          <ac:picMkLst>
            <pc:docMk/>
            <pc:sldMk cId="1427871213" sldId="265"/>
            <ac:picMk id="11" creationId="{B2D6DE62-1B0B-4150-A675-41686967B57D}"/>
          </ac:picMkLst>
        </pc:picChg>
        <pc:picChg chg="mod modCrop">
          <ac:chgData name="Stevens, Chandler" userId="S::stevensc3@spu.edu::68e3da84-c510-46fb-be4c-f66bd3d73b91" providerId="AD" clId="Web-{9CC498ED-7597-485D-B3AB-0C42416BCE55}" dt="2020-02-22T21:20:28.677" v="20" actId="14100"/>
          <ac:picMkLst>
            <pc:docMk/>
            <pc:sldMk cId="1427871213" sldId="265"/>
            <ac:picMk id="12" creationId="{B8E5F731-02CC-4DFB-B8A4-EB6B66F59EB3}"/>
          </ac:picMkLst>
        </pc:picChg>
        <pc:picChg chg="mod modCrop">
          <ac:chgData name="Stevens, Chandler" userId="S::stevensc3@spu.edu::68e3da84-c510-46fb-be4c-f66bd3d73b91" providerId="AD" clId="Web-{9CC498ED-7597-485D-B3AB-0C42416BCE55}" dt="2020-02-22T21:20:38.442" v="21" actId="14100"/>
          <ac:picMkLst>
            <pc:docMk/>
            <pc:sldMk cId="1427871213" sldId="265"/>
            <ac:picMk id="14" creationId="{38BA8511-2F17-4B9C-A04A-7BE402513A27}"/>
          </ac:picMkLst>
        </pc:picChg>
      </pc:sldChg>
      <pc:sldChg chg="modSp">
        <pc:chgData name="Stevens, Chandler" userId="S::stevensc3@spu.edu::68e3da84-c510-46fb-be4c-f66bd3d73b91" providerId="AD" clId="Web-{9CC498ED-7597-485D-B3AB-0C42416BCE55}" dt="2020-02-22T21:23:18.680" v="44" actId="1076"/>
        <pc:sldMkLst>
          <pc:docMk/>
          <pc:sldMk cId="1976744425" sldId="266"/>
        </pc:sldMkLst>
        <pc:picChg chg="mod modCrop">
          <ac:chgData name="Stevens, Chandler" userId="S::stevensc3@spu.edu::68e3da84-c510-46fb-be4c-f66bd3d73b91" providerId="AD" clId="Web-{9CC498ED-7597-485D-B3AB-0C42416BCE55}" dt="2020-02-22T21:23:18.680" v="44" actId="1076"/>
          <ac:picMkLst>
            <pc:docMk/>
            <pc:sldMk cId="1976744425" sldId="266"/>
            <ac:picMk id="6" creationId="{DFAF2FFA-8A09-4DE8-886C-A845B45CA3E3}"/>
          </ac:picMkLst>
        </pc:picChg>
      </pc:sldChg>
      <pc:sldChg chg="modSp">
        <pc:chgData name="Stevens, Chandler" userId="S::stevensc3@spu.edu::68e3da84-c510-46fb-be4c-f66bd3d73b91" providerId="AD" clId="Web-{9CC498ED-7597-485D-B3AB-0C42416BCE55}" dt="2020-02-22T21:25:23.007" v="60" actId="14100"/>
        <pc:sldMkLst>
          <pc:docMk/>
          <pc:sldMk cId="2905515440" sldId="267"/>
        </pc:sldMkLst>
        <pc:picChg chg="mod modCrop">
          <ac:chgData name="Stevens, Chandler" userId="S::stevensc3@spu.edu::68e3da84-c510-46fb-be4c-f66bd3d73b91" providerId="AD" clId="Web-{9CC498ED-7597-485D-B3AB-0C42416BCE55}" dt="2020-02-22T21:24:02.789" v="49" actId="14100"/>
          <ac:picMkLst>
            <pc:docMk/>
            <pc:sldMk cId="2905515440" sldId="267"/>
            <ac:picMk id="6" creationId="{40B981D1-9BA0-4BB2-9969-B47E74D76104}"/>
          </ac:picMkLst>
        </pc:picChg>
        <pc:picChg chg="mod modCrop">
          <ac:chgData name="Stevens, Chandler" userId="S::stevensc3@spu.edu::68e3da84-c510-46fb-be4c-f66bd3d73b91" providerId="AD" clId="Web-{9CC498ED-7597-485D-B3AB-0C42416BCE55}" dt="2020-02-22T21:24:44.476" v="55" actId="1076"/>
          <ac:picMkLst>
            <pc:docMk/>
            <pc:sldMk cId="2905515440" sldId="267"/>
            <ac:picMk id="8" creationId="{87C2A05B-7D1E-40B7-A9EB-A03D288B6333}"/>
          </ac:picMkLst>
        </pc:picChg>
        <pc:picChg chg="mod modCrop">
          <ac:chgData name="Stevens, Chandler" userId="S::stevensc3@spu.edu::68e3da84-c510-46fb-be4c-f66bd3d73b91" providerId="AD" clId="Web-{9CC498ED-7597-485D-B3AB-0C42416BCE55}" dt="2020-02-22T21:25:23.007" v="60" actId="14100"/>
          <ac:picMkLst>
            <pc:docMk/>
            <pc:sldMk cId="2905515440" sldId="267"/>
            <ac:picMk id="10" creationId="{2E1E193F-53AE-40DE-94B0-855F59B2382F}"/>
          </ac:picMkLst>
        </pc:picChg>
      </pc:sldChg>
      <pc:sldChg chg="modSp">
        <pc:chgData name="Stevens, Chandler" userId="S::stevensc3@spu.edu::68e3da84-c510-46fb-be4c-f66bd3d73b91" providerId="AD" clId="Web-{9CC498ED-7597-485D-B3AB-0C42416BCE55}" dt="2020-02-22T21:27:05.100" v="72" actId="14100"/>
        <pc:sldMkLst>
          <pc:docMk/>
          <pc:sldMk cId="979881686" sldId="268"/>
        </pc:sldMkLst>
        <pc:picChg chg="mod modCrop">
          <ac:chgData name="Stevens, Chandler" userId="S::stevensc3@spu.edu::68e3da84-c510-46fb-be4c-f66bd3d73b91" providerId="AD" clId="Web-{9CC498ED-7597-485D-B3AB-0C42416BCE55}" dt="2020-02-22T21:26:03.084" v="65" actId="14100"/>
          <ac:picMkLst>
            <pc:docMk/>
            <pc:sldMk cId="979881686" sldId="268"/>
            <ac:picMk id="6" creationId="{A3719955-F22B-4031-97A4-3D9C227DFA61}"/>
          </ac:picMkLst>
        </pc:picChg>
        <pc:picChg chg="mod modCrop">
          <ac:chgData name="Stevens, Chandler" userId="S::stevensc3@spu.edu::68e3da84-c510-46fb-be4c-f66bd3d73b91" providerId="AD" clId="Web-{9CC498ED-7597-485D-B3AB-0C42416BCE55}" dt="2020-02-22T21:27:05.100" v="72" actId="14100"/>
          <ac:picMkLst>
            <pc:docMk/>
            <pc:sldMk cId="979881686" sldId="268"/>
            <ac:picMk id="8" creationId="{96FC9B3C-D657-4865-8391-E1707C788803}"/>
          </ac:picMkLst>
        </pc:picChg>
      </pc:sldChg>
      <pc:sldChg chg="addSp modSp">
        <pc:chgData name="Stevens, Chandler" userId="S::stevensc3@spu.edu::68e3da84-c510-46fb-be4c-f66bd3d73b91" providerId="AD" clId="Web-{9CC498ED-7597-485D-B3AB-0C42416BCE55}" dt="2020-02-22T21:30:02.007" v="93" actId="14100"/>
        <pc:sldMkLst>
          <pc:docMk/>
          <pc:sldMk cId="270664933" sldId="269"/>
        </pc:sldMkLst>
        <pc:spChg chg="mod">
          <ac:chgData name="Stevens, Chandler" userId="S::stevensc3@spu.edu::68e3da84-c510-46fb-be4c-f66bd3d73b91" providerId="AD" clId="Web-{9CC498ED-7597-485D-B3AB-0C42416BCE55}" dt="2020-02-22T21:29:01.180" v="82" actId="1076"/>
          <ac:spMkLst>
            <pc:docMk/>
            <pc:sldMk cId="270664933" sldId="269"/>
            <ac:spMk id="2" creationId="{A84BBC0E-8359-4F75-9129-F14A53E6061E}"/>
          </ac:spMkLst>
        </pc:spChg>
        <pc:picChg chg="add mod">
          <ac:chgData name="Stevens, Chandler" userId="S::stevensc3@spu.edu::68e3da84-c510-46fb-be4c-f66bd3d73b91" providerId="AD" clId="Web-{9CC498ED-7597-485D-B3AB-0C42416BCE55}" dt="2020-02-22T21:30:02.007" v="93" actId="14100"/>
          <ac:picMkLst>
            <pc:docMk/>
            <pc:sldMk cId="270664933" sldId="269"/>
            <ac:picMk id="5" creationId="{A0677BC4-F9C9-49BA-8851-97D44767E7AF}"/>
          </ac:picMkLst>
        </pc:picChg>
        <pc:picChg chg="mod modCrop">
          <ac:chgData name="Stevens, Chandler" userId="S::stevensc3@spu.edu::68e3da84-c510-46fb-be4c-f66bd3d73b91" providerId="AD" clId="Web-{9CC498ED-7597-485D-B3AB-0C42416BCE55}" dt="2020-02-22T21:28:55.695" v="81" actId="1076"/>
          <ac:picMkLst>
            <pc:docMk/>
            <pc:sldMk cId="270664933" sldId="269"/>
            <ac:picMk id="6" creationId="{BB9D242D-7EF9-4E62-80EC-72A76F53A4B2}"/>
          </ac:picMkLst>
        </pc:picChg>
        <pc:picChg chg="mod modCrop">
          <ac:chgData name="Stevens, Chandler" userId="S::stevensc3@spu.edu::68e3da84-c510-46fb-be4c-f66bd3d73b91" providerId="AD" clId="Web-{9CC498ED-7597-485D-B3AB-0C42416BCE55}" dt="2020-02-22T21:29:36.789" v="88" actId="14100"/>
          <ac:picMkLst>
            <pc:docMk/>
            <pc:sldMk cId="270664933" sldId="269"/>
            <ac:picMk id="8" creationId="{2166F3C7-CFC7-40B6-A318-7F704131B309}"/>
          </ac:picMkLst>
        </pc:picChg>
      </pc:sldChg>
      <pc:sldChg chg="modSp">
        <pc:chgData name="Stevens, Chandler" userId="S::stevensc3@spu.edu::68e3da84-c510-46fb-be4c-f66bd3d73b91" providerId="AD" clId="Web-{9CC498ED-7597-485D-B3AB-0C42416BCE55}" dt="2020-02-22T21:30:37.836" v="111" actId="20577"/>
        <pc:sldMkLst>
          <pc:docMk/>
          <pc:sldMk cId="4074273496" sldId="271"/>
        </pc:sldMkLst>
        <pc:spChg chg="mod">
          <ac:chgData name="Stevens, Chandler" userId="S::stevensc3@spu.edu::68e3da84-c510-46fb-be4c-f66bd3d73b91" providerId="AD" clId="Web-{9CC498ED-7597-485D-B3AB-0C42416BCE55}" dt="2020-02-22T21:30:37.836" v="111" actId="20577"/>
          <ac:spMkLst>
            <pc:docMk/>
            <pc:sldMk cId="4074273496" sldId="271"/>
            <ac:spMk id="2" creationId="{99B00CE4-D5B8-4EBD-9623-0153054D9D02}"/>
          </ac:spMkLst>
        </pc:spChg>
        <pc:spChg chg="mod">
          <ac:chgData name="Stevens, Chandler" userId="S::stevensc3@spu.edu::68e3da84-c510-46fb-be4c-f66bd3d73b91" providerId="AD" clId="Web-{9CC498ED-7597-485D-B3AB-0C42416BCE55}" dt="2020-02-22T21:30:28.883" v="100" actId="14100"/>
          <ac:spMkLst>
            <pc:docMk/>
            <pc:sldMk cId="4074273496" sldId="271"/>
            <ac:spMk id="5" creationId="{FA58BE51-43D7-4DE6-9E77-E41390608DC6}"/>
          </ac:spMkLst>
        </pc:spChg>
      </pc:sldChg>
      <pc:sldChg chg="modSp">
        <pc:chgData name="Stevens, Chandler" userId="S::stevensc3@spu.edu::68e3da84-c510-46fb-be4c-f66bd3d73b91" providerId="AD" clId="Web-{9CC498ED-7597-485D-B3AB-0C42416BCE55}" dt="2020-02-22T21:31:44.054" v="140" actId="14100"/>
        <pc:sldMkLst>
          <pc:docMk/>
          <pc:sldMk cId="3263202766" sldId="272"/>
        </pc:sldMkLst>
        <pc:spChg chg="mod">
          <ac:chgData name="Stevens, Chandler" userId="S::stevensc3@spu.edu::68e3da84-c510-46fb-be4c-f66bd3d73b91" providerId="AD" clId="Web-{9CC498ED-7597-485D-B3AB-0C42416BCE55}" dt="2020-02-22T21:31:09.367" v="116" actId="20577"/>
          <ac:spMkLst>
            <pc:docMk/>
            <pc:sldMk cId="3263202766" sldId="272"/>
            <ac:spMk id="5" creationId="{FA58BE51-43D7-4DE6-9E77-E41390608DC6}"/>
          </ac:spMkLst>
        </pc:spChg>
        <pc:spChg chg="mod">
          <ac:chgData name="Stevens, Chandler" userId="S::stevensc3@spu.edu::68e3da84-c510-46fb-be4c-f66bd3d73b91" providerId="AD" clId="Web-{9CC498ED-7597-485D-B3AB-0C42416BCE55}" dt="2020-02-22T21:31:44.054" v="140" actId="14100"/>
          <ac:spMkLst>
            <pc:docMk/>
            <pc:sldMk cId="3263202766" sldId="272"/>
            <ac:spMk id="7" creationId="{9D27CC7E-4864-4AF4-8F83-15C6ABDB67BA}"/>
          </ac:spMkLst>
        </pc:spChg>
      </pc:sldChg>
    </pc:docChg>
  </pc:docChgLst>
  <pc:docChgLst>
    <pc:chgData name="Paik, Matthew" userId="S::paikm@spu.edu::cfec8790-cdec-481b-8c43-9db2cf9d0f84" providerId="AD" clId="Web-{548908AB-AE76-4296-815E-D74EFAFF31C3}"/>
    <pc:docChg chg="modSld">
      <pc:chgData name="Paik, Matthew" userId="S::paikm@spu.edu::cfec8790-cdec-481b-8c43-9db2cf9d0f84" providerId="AD" clId="Web-{548908AB-AE76-4296-815E-D74EFAFF31C3}" dt="2020-02-03T06:11:18.364" v="7" actId="20577"/>
      <pc:docMkLst>
        <pc:docMk/>
      </pc:docMkLst>
      <pc:sldChg chg="modSp">
        <pc:chgData name="Paik, Matthew" userId="S::paikm@spu.edu::cfec8790-cdec-481b-8c43-9db2cf9d0f84" providerId="AD" clId="Web-{548908AB-AE76-4296-815E-D74EFAFF31C3}" dt="2020-02-03T06:11:18.364" v="6" actId="20577"/>
        <pc:sldMkLst>
          <pc:docMk/>
          <pc:sldMk cId="2293216025" sldId="264"/>
        </pc:sldMkLst>
        <pc:spChg chg="mod">
          <ac:chgData name="Paik, Matthew" userId="S::paikm@spu.edu::cfec8790-cdec-481b-8c43-9db2cf9d0f84" providerId="AD" clId="Web-{548908AB-AE76-4296-815E-D74EFAFF31C3}" dt="2020-02-03T06:11:18.364" v="6" actId="20577"/>
          <ac:spMkLst>
            <pc:docMk/>
            <pc:sldMk cId="2293216025" sldId="264"/>
            <ac:spMk id="3" creationId="{A820A9CA-71C8-4C7D-96B0-008C680872D4}"/>
          </ac:spMkLst>
        </pc:spChg>
      </pc:sldChg>
    </pc:docChg>
  </pc:docChgLst>
  <pc:docChgLst>
    <pc:chgData name="Stevens, Chandler" userId="S::stevensc3@spu.edu::68e3da84-c510-46fb-be4c-f66bd3d73b91" providerId="AD" clId="Web-{A6C2E6AA-84AC-43FD-9A5A-1222D675C09A}"/>
    <pc:docChg chg="modSld">
      <pc:chgData name="Stevens, Chandler" userId="S::stevensc3@spu.edu::68e3da84-c510-46fb-be4c-f66bd3d73b91" providerId="AD" clId="Web-{A6C2E6AA-84AC-43FD-9A5A-1222D675C09A}" dt="2020-02-22T02:17:27.385" v="188" actId="1076"/>
      <pc:docMkLst>
        <pc:docMk/>
      </pc:docMkLst>
      <pc:sldChg chg="addSp delSp modSp mod setBg">
        <pc:chgData name="Stevens, Chandler" userId="S::stevensc3@spu.edu::68e3da84-c510-46fb-be4c-f66bd3d73b91" providerId="AD" clId="Web-{A6C2E6AA-84AC-43FD-9A5A-1222D675C09A}" dt="2020-02-22T02:11:29.952" v="36" actId="1076"/>
        <pc:sldMkLst>
          <pc:docMk/>
          <pc:sldMk cId="1427871213" sldId="265"/>
        </pc:sldMkLst>
        <pc:spChg chg="mod">
          <ac:chgData name="Stevens, Chandler" userId="S::stevensc3@spu.edu::68e3da84-c510-46fb-be4c-f66bd3d73b91" providerId="AD" clId="Web-{A6C2E6AA-84AC-43FD-9A5A-1222D675C09A}" dt="2020-02-22T02:11:29.952" v="36" actId="1076"/>
          <ac:spMkLst>
            <pc:docMk/>
            <pc:sldMk cId="1427871213" sldId="265"/>
            <ac:spMk id="2" creationId="{42756174-CA54-4ED7-8EC6-63ECC3826609}"/>
          </ac:spMkLst>
        </pc:spChg>
        <pc:spChg chg="add del mod">
          <ac:chgData name="Stevens, Chandler" userId="S::stevensc3@spu.edu::68e3da84-c510-46fb-be4c-f66bd3d73b91" providerId="AD" clId="Web-{A6C2E6AA-84AC-43FD-9A5A-1222D675C09A}" dt="2020-02-22T02:07:32.079" v="10"/>
          <ac:spMkLst>
            <pc:docMk/>
            <pc:sldMk cId="1427871213" sldId="265"/>
            <ac:spMk id="4" creationId="{68680749-2D07-46E8-83DA-F83A6B66EF4E}"/>
          </ac:spMkLst>
        </pc:spChg>
        <pc:spChg chg="add del">
          <ac:chgData name="Stevens, Chandler" userId="S::stevensc3@spu.edu::68e3da84-c510-46fb-be4c-f66bd3d73b91" providerId="AD" clId="Web-{A6C2E6AA-84AC-43FD-9A5A-1222D675C09A}" dt="2020-02-22T02:11:21.623" v="35"/>
          <ac:spMkLst>
            <pc:docMk/>
            <pc:sldMk cId="1427871213" sldId="265"/>
            <ac:spMk id="21" creationId="{7AE95D8F-9825-4222-8846-E3461598CC62}"/>
          </ac:spMkLst>
        </pc:spChg>
        <pc:picChg chg="add del mod">
          <ac:chgData name="Stevens, Chandler" userId="S::stevensc3@spu.edu::68e3da84-c510-46fb-be4c-f66bd3d73b91" providerId="AD" clId="Web-{A6C2E6AA-84AC-43FD-9A5A-1222D675C09A}" dt="2020-02-22T02:07:41.235" v="12"/>
          <ac:picMkLst>
            <pc:docMk/>
            <pc:sldMk cId="1427871213" sldId="265"/>
            <ac:picMk id="5" creationId="{7A522E36-C07E-4EBE-B607-D68E751A73EF}"/>
          </ac:picMkLst>
        </pc:picChg>
        <pc:picChg chg="del">
          <ac:chgData name="Stevens, Chandler" userId="S::stevensc3@spu.edu::68e3da84-c510-46fb-be4c-f66bd3d73b91" providerId="AD" clId="Web-{A6C2E6AA-84AC-43FD-9A5A-1222D675C09A}" dt="2020-02-22T02:07:21.345" v="0"/>
          <ac:picMkLst>
            <pc:docMk/>
            <pc:sldMk cId="1427871213" sldId="265"/>
            <ac:picMk id="6" creationId="{977B2D15-DE4E-4EDD-936E-6546C3B818B5}"/>
          </ac:picMkLst>
        </pc:picChg>
        <pc:picChg chg="add mod modCrop">
          <ac:chgData name="Stevens, Chandler" userId="S::stevensc3@spu.edu::68e3da84-c510-46fb-be4c-f66bd3d73b91" providerId="AD" clId="Web-{A6C2E6AA-84AC-43FD-9A5A-1222D675C09A}" dt="2020-02-22T02:11:21.623" v="35"/>
          <ac:picMkLst>
            <pc:docMk/>
            <pc:sldMk cId="1427871213" sldId="265"/>
            <ac:picMk id="8" creationId="{37E463F4-BDE2-45F4-A50A-67ADD45725BE}"/>
          </ac:picMkLst>
        </pc:picChg>
        <pc:picChg chg="add mod ord modCrop">
          <ac:chgData name="Stevens, Chandler" userId="S::stevensc3@spu.edu::68e3da84-c510-46fb-be4c-f66bd3d73b91" providerId="AD" clId="Web-{A6C2E6AA-84AC-43FD-9A5A-1222D675C09A}" dt="2020-02-22T02:11:21.623" v="35"/>
          <ac:picMkLst>
            <pc:docMk/>
            <pc:sldMk cId="1427871213" sldId="265"/>
            <ac:picMk id="10" creationId="{65B77E37-3A53-472F-9A28-C08396A7D644}"/>
          </ac:picMkLst>
        </pc:picChg>
        <pc:picChg chg="add mod ord">
          <ac:chgData name="Stevens, Chandler" userId="S::stevensc3@spu.edu::68e3da84-c510-46fb-be4c-f66bd3d73b91" providerId="AD" clId="Web-{A6C2E6AA-84AC-43FD-9A5A-1222D675C09A}" dt="2020-02-22T02:11:21.623" v="35"/>
          <ac:picMkLst>
            <pc:docMk/>
            <pc:sldMk cId="1427871213" sldId="265"/>
            <ac:picMk id="12" creationId="{B8E5F731-02CC-4DFB-B8A4-EB6B66F59EB3}"/>
          </ac:picMkLst>
        </pc:picChg>
        <pc:picChg chg="add mod">
          <ac:chgData name="Stevens, Chandler" userId="S::stevensc3@spu.edu::68e3da84-c510-46fb-be4c-f66bd3d73b91" providerId="AD" clId="Web-{A6C2E6AA-84AC-43FD-9A5A-1222D675C09A}" dt="2020-02-22T02:11:21.623" v="35"/>
          <ac:picMkLst>
            <pc:docMk/>
            <pc:sldMk cId="1427871213" sldId="265"/>
            <ac:picMk id="14" creationId="{38BA8511-2F17-4B9C-A04A-7BE402513A27}"/>
          </ac:picMkLst>
        </pc:picChg>
        <pc:cxnChg chg="add del">
          <ac:chgData name="Stevens, Chandler" userId="S::stevensc3@spu.edu::68e3da84-c510-46fb-be4c-f66bd3d73b91" providerId="AD" clId="Web-{A6C2E6AA-84AC-43FD-9A5A-1222D675C09A}" dt="2020-02-22T02:11:21.623" v="35"/>
          <ac:cxnSpMkLst>
            <pc:docMk/>
            <pc:sldMk cId="1427871213" sldId="265"/>
            <ac:cxnSpMk id="19" creationId="{DFDA47BC-3069-47F5-8257-24B3B1F76A08}"/>
          </ac:cxnSpMkLst>
        </pc:cxnChg>
        <pc:cxnChg chg="add del">
          <ac:chgData name="Stevens, Chandler" userId="S::stevensc3@spu.edu::68e3da84-c510-46fb-be4c-f66bd3d73b91" providerId="AD" clId="Web-{A6C2E6AA-84AC-43FD-9A5A-1222D675C09A}" dt="2020-02-22T02:11:21.623" v="35"/>
          <ac:cxnSpMkLst>
            <pc:docMk/>
            <pc:sldMk cId="1427871213" sldId="265"/>
            <ac:cxnSpMk id="23" creationId="{942B920A-73AD-402A-8EEF-B88E1A9398B8}"/>
          </ac:cxnSpMkLst>
        </pc:cxnChg>
        <pc:cxnChg chg="add del">
          <ac:chgData name="Stevens, Chandler" userId="S::stevensc3@spu.edu::68e3da84-c510-46fb-be4c-f66bd3d73b91" providerId="AD" clId="Web-{A6C2E6AA-84AC-43FD-9A5A-1222D675C09A}" dt="2020-02-22T02:11:21.623" v="35"/>
          <ac:cxnSpMkLst>
            <pc:docMk/>
            <pc:sldMk cId="1427871213" sldId="265"/>
            <ac:cxnSpMk id="25" creationId="{00C9EB70-BC82-414A-BF8D-AD7FC6727616}"/>
          </ac:cxnSpMkLst>
        </pc:cxnChg>
        <pc:cxnChg chg="add del">
          <ac:chgData name="Stevens, Chandler" userId="S::stevensc3@spu.edu::68e3da84-c510-46fb-be4c-f66bd3d73b91" providerId="AD" clId="Web-{A6C2E6AA-84AC-43FD-9A5A-1222D675C09A}" dt="2020-02-22T02:11:21.623" v="35"/>
          <ac:cxnSpMkLst>
            <pc:docMk/>
            <pc:sldMk cId="1427871213" sldId="265"/>
            <ac:cxnSpMk id="27" creationId="{3217665F-0036-444A-8D4A-33AF36A36A42}"/>
          </ac:cxnSpMkLst>
        </pc:cxnChg>
      </pc:sldChg>
      <pc:sldChg chg="addSp delSp modSp">
        <pc:chgData name="Stevens, Chandler" userId="S::stevensc3@spu.edu::68e3da84-c510-46fb-be4c-f66bd3d73b91" providerId="AD" clId="Web-{A6C2E6AA-84AC-43FD-9A5A-1222D675C09A}" dt="2020-02-22T02:12:06.357" v="56" actId="1076"/>
        <pc:sldMkLst>
          <pc:docMk/>
          <pc:sldMk cId="1976744425" sldId="266"/>
        </pc:sldMkLst>
        <pc:spChg chg="mod">
          <ac:chgData name="Stevens, Chandler" userId="S::stevensc3@spu.edu::68e3da84-c510-46fb-be4c-f66bd3d73b91" providerId="AD" clId="Web-{A6C2E6AA-84AC-43FD-9A5A-1222D675C09A}" dt="2020-02-22T02:11:41.545" v="49" actId="20577"/>
          <ac:spMkLst>
            <pc:docMk/>
            <pc:sldMk cId="1976744425" sldId="266"/>
            <ac:spMk id="2" creationId="{26ED637F-0003-481C-B833-CBE93B748E59}"/>
          </ac:spMkLst>
        </pc:spChg>
        <pc:spChg chg="add del mod">
          <ac:chgData name="Stevens, Chandler" userId="S::stevensc3@spu.edu::68e3da84-c510-46fb-be4c-f66bd3d73b91" providerId="AD" clId="Web-{A6C2E6AA-84AC-43FD-9A5A-1222D675C09A}" dt="2020-02-22T02:11:58.217" v="53"/>
          <ac:spMkLst>
            <pc:docMk/>
            <pc:sldMk cId="1976744425" sldId="266"/>
            <ac:spMk id="5" creationId="{6A3C3687-0387-474F-B922-3E0F7D4D4064}"/>
          </ac:spMkLst>
        </pc:spChg>
        <pc:picChg chg="del">
          <ac:chgData name="Stevens, Chandler" userId="S::stevensc3@spu.edu::68e3da84-c510-46fb-be4c-f66bd3d73b91" providerId="AD" clId="Web-{A6C2E6AA-84AC-43FD-9A5A-1222D675C09A}" dt="2020-02-22T02:11:42.623" v="52"/>
          <ac:picMkLst>
            <pc:docMk/>
            <pc:sldMk cId="1976744425" sldId="266"/>
            <ac:picMk id="4" creationId="{F65A2BB2-BB64-4BD1-9D20-1D550F3BC0D4}"/>
          </ac:picMkLst>
        </pc:picChg>
        <pc:picChg chg="add mod ord">
          <ac:chgData name="Stevens, Chandler" userId="S::stevensc3@spu.edu::68e3da84-c510-46fb-be4c-f66bd3d73b91" providerId="AD" clId="Web-{A6C2E6AA-84AC-43FD-9A5A-1222D675C09A}" dt="2020-02-22T02:12:06.357" v="56" actId="1076"/>
          <ac:picMkLst>
            <pc:docMk/>
            <pc:sldMk cId="1976744425" sldId="266"/>
            <ac:picMk id="6" creationId="{DFAF2FFA-8A09-4DE8-886C-A845B45CA3E3}"/>
          </ac:picMkLst>
        </pc:picChg>
      </pc:sldChg>
      <pc:sldChg chg="addSp delSp modSp">
        <pc:chgData name="Stevens, Chandler" userId="S::stevensc3@spu.edu::68e3da84-c510-46fb-be4c-f66bd3d73b91" providerId="AD" clId="Web-{A6C2E6AA-84AC-43FD-9A5A-1222D675C09A}" dt="2020-02-22T02:13:45.919" v="80" actId="1076"/>
        <pc:sldMkLst>
          <pc:docMk/>
          <pc:sldMk cId="2905515440" sldId="267"/>
        </pc:sldMkLst>
        <pc:spChg chg="mod">
          <ac:chgData name="Stevens, Chandler" userId="S::stevensc3@spu.edu::68e3da84-c510-46fb-be4c-f66bd3d73b91" providerId="AD" clId="Web-{A6C2E6AA-84AC-43FD-9A5A-1222D675C09A}" dt="2020-02-22T02:13:45.919" v="80" actId="1076"/>
          <ac:spMkLst>
            <pc:docMk/>
            <pc:sldMk cId="2905515440" sldId="267"/>
            <ac:spMk id="2" creationId="{7629B5A0-3367-4EA7-BC0E-7A562F669B12}"/>
          </ac:spMkLst>
        </pc:spChg>
        <pc:spChg chg="add del mod">
          <ac:chgData name="Stevens, Chandler" userId="S::stevensc3@spu.edu::68e3da84-c510-46fb-be4c-f66bd3d73b91" providerId="AD" clId="Web-{A6C2E6AA-84AC-43FD-9A5A-1222D675C09A}" dt="2020-02-22T02:12:41.185" v="71"/>
          <ac:spMkLst>
            <pc:docMk/>
            <pc:sldMk cId="2905515440" sldId="267"/>
            <ac:spMk id="5" creationId="{D07389D5-113A-4669-AF3B-249EF6A450ED}"/>
          </ac:spMkLst>
        </pc:spChg>
        <pc:picChg chg="del">
          <ac:chgData name="Stevens, Chandler" userId="S::stevensc3@spu.edu::68e3da84-c510-46fb-be4c-f66bd3d73b91" providerId="AD" clId="Web-{A6C2E6AA-84AC-43FD-9A5A-1222D675C09A}" dt="2020-02-22T02:12:15.451" v="57"/>
          <ac:picMkLst>
            <pc:docMk/>
            <pc:sldMk cId="2905515440" sldId="267"/>
            <ac:picMk id="4" creationId="{52DEE591-F273-4249-B4A5-E822FC9FFEB0}"/>
          </ac:picMkLst>
        </pc:picChg>
        <pc:picChg chg="add mod ord">
          <ac:chgData name="Stevens, Chandler" userId="S::stevensc3@spu.edu::68e3da84-c510-46fb-be4c-f66bd3d73b91" providerId="AD" clId="Web-{A6C2E6AA-84AC-43FD-9A5A-1222D675C09A}" dt="2020-02-22T02:12:47.029" v="73" actId="1076"/>
          <ac:picMkLst>
            <pc:docMk/>
            <pc:sldMk cId="2905515440" sldId="267"/>
            <ac:picMk id="6" creationId="{40B981D1-9BA0-4BB2-9969-B47E74D76104}"/>
          </ac:picMkLst>
        </pc:picChg>
        <pc:picChg chg="add mod">
          <ac:chgData name="Stevens, Chandler" userId="S::stevensc3@spu.edu::68e3da84-c510-46fb-be4c-f66bd3d73b91" providerId="AD" clId="Web-{A6C2E6AA-84AC-43FD-9A5A-1222D675C09A}" dt="2020-02-22T02:13:15.122" v="76" actId="14100"/>
          <ac:picMkLst>
            <pc:docMk/>
            <pc:sldMk cId="2905515440" sldId="267"/>
            <ac:picMk id="8" creationId="{87C2A05B-7D1E-40B7-A9EB-A03D288B6333}"/>
          </ac:picMkLst>
        </pc:picChg>
        <pc:picChg chg="add mod">
          <ac:chgData name="Stevens, Chandler" userId="S::stevensc3@spu.edu::68e3da84-c510-46fb-be4c-f66bd3d73b91" providerId="AD" clId="Web-{A6C2E6AA-84AC-43FD-9A5A-1222D675C09A}" dt="2020-02-22T02:13:40.606" v="79" actId="14100"/>
          <ac:picMkLst>
            <pc:docMk/>
            <pc:sldMk cId="2905515440" sldId="267"/>
            <ac:picMk id="10" creationId="{2E1E193F-53AE-40DE-94B0-855F59B2382F}"/>
          </ac:picMkLst>
        </pc:picChg>
      </pc:sldChg>
      <pc:sldChg chg="addSp delSp modSp">
        <pc:chgData name="Stevens, Chandler" userId="S::stevensc3@spu.edu::68e3da84-c510-46fb-be4c-f66bd3d73b91" providerId="AD" clId="Web-{A6C2E6AA-84AC-43FD-9A5A-1222D675C09A}" dt="2020-02-22T02:15:07.449" v="112" actId="1076"/>
        <pc:sldMkLst>
          <pc:docMk/>
          <pc:sldMk cId="979881686" sldId="268"/>
        </pc:sldMkLst>
        <pc:spChg chg="mod">
          <ac:chgData name="Stevens, Chandler" userId="S::stevensc3@spu.edu::68e3da84-c510-46fb-be4c-f66bd3d73b91" providerId="AD" clId="Web-{A6C2E6AA-84AC-43FD-9A5A-1222D675C09A}" dt="2020-02-22T02:14:15.668" v="101" actId="1076"/>
          <ac:spMkLst>
            <pc:docMk/>
            <pc:sldMk cId="979881686" sldId="268"/>
            <ac:spMk id="2" creationId="{04C32DD1-CBE1-411A-BD38-B0063A907E02}"/>
          </ac:spMkLst>
        </pc:spChg>
        <pc:spChg chg="add del mod">
          <ac:chgData name="Stevens, Chandler" userId="S::stevensc3@spu.edu::68e3da84-c510-46fb-be4c-f66bd3d73b91" providerId="AD" clId="Web-{A6C2E6AA-84AC-43FD-9A5A-1222D675C09A}" dt="2020-02-22T02:14:33.340" v="103"/>
          <ac:spMkLst>
            <pc:docMk/>
            <pc:sldMk cId="979881686" sldId="268"/>
            <ac:spMk id="5" creationId="{B4CA1F3B-DA17-4AA4-A53B-5F5F6ED104B2}"/>
          </ac:spMkLst>
        </pc:spChg>
        <pc:picChg chg="del">
          <ac:chgData name="Stevens, Chandler" userId="S::stevensc3@spu.edu::68e3da84-c510-46fb-be4c-f66bd3d73b91" providerId="AD" clId="Web-{A6C2E6AA-84AC-43FD-9A5A-1222D675C09A}" dt="2020-02-22T02:14:19.841" v="102"/>
          <ac:picMkLst>
            <pc:docMk/>
            <pc:sldMk cId="979881686" sldId="268"/>
            <ac:picMk id="4" creationId="{C367DE85-0ABF-433E-8FBF-08405CC91CCB}"/>
          </ac:picMkLst>
        </pc:picChg>
        <pc:picChg chg="add mod ord">
          <ac:chgData name="Stevens, Chandler" userId="S::stevensc3@spu.edu::68e3da84-c510-46fb-be4c-f66bd3d73b91" providerId="AD" clId="Web-{A6C2E6AA-84AC-43FD-9A5A-1222D675C09A}" dt="2020-02-22T02:15:06.012" v="111" actId="1076"/>
          <ac:picMkLst>
            <pc:docMk/>
            <pc:sldMk cId="979881686" sldId="268"/>
            <ac:picMk id="6" creationId="{A3719955-F22B-4031-97A4-3D9C227DFA61}"/>
          </ac:picMkLst>
        </pc:picChg>
        <pc:picChg chg="add mod">
          <ac:chgData name="Stevens, Chandler" userId="S::stevensc3@spu.edu::68e3da84-c510-46fb-be4c-f66bd3d73b91" providerId="AD" clId="Web-{A6C2E6AA-84AC-43FD-9A5A-1222D675C09A}" dt="2020-02-22T02:15:07.449" v="112" actId="1076"/>
          <ac:picMkLst>
            <pc:docMk/>
            <pc:sldMk cId="979881686" sldId="268"/>
            <ac:picMk id="8" creationId="{96FC9B3C-D657-4865-8391-E1707C788803}"/>
          </ac:picMkLst>
        </pc:picChg>
      </pc:sldChg>
      <pc:sldChg chg="addSp delSp modSp">
        <pc:chgData name="Stevens, Chandler" userId="S::stevensc3@spu.edu::68e3da84-c510-46fb-be4c-f66bd3d73b91" providerId="AD" clId="Web-{A6C2E6AA-84AC-43FD-9A5A-1222D675C09A}" dt="2020-02-22T02:16:16.745" v="131" actId="14100"/>
        <pc:sldMkLst>
          <pc:docMk/>
          <pc:sldMk cId="270664933" sldId="269"/>
        </pc:sldMkLst>
        <pc:spChg chg="mod">
          <ac:chgData name="Stevens, Chandler" userId="S::stevensc3@spu.edu::68e3da84-c510-46fb-be4c-f66bd3d73b91" providerId="AD" clId="Web-{A6C2E6AA-84AC-43FD-9A5A-1222D675C09A}" dt="2020-02-22T02:15:32.308" v="123" actId="1076"/>
          <ac:spMkLst>
            <pc:docMk/>
            <pc:sldMk cId="270664933" sldId="269"/>
            <ac:spMk id="2" creationId="{A84BBC0E-8359-4F75-9129-F14A53E6061E}"/>
          </ac:spMkLst>
        </pc:spChg>
        <pc:spChg chg="add del mod">
          <ac:chgData name="Stevens, Chandler" userId="S::stevensc3@spu.edu::68e3da84-c510-46fb-be4c-f66bd3d73b91" providerId="AD" clId="Web-{A6C2E6AA-84AC-43FD-9A5A-1222D675C09A}" dt="2020-02-22T02:15:49.183" v="125"/>
          <ac:spMkLst>
            <pc:docMk/>
            <pc:sldMk cId="270664933" sldId="269"/>
            <ac:spMk id="5" creationId="{26261FE9-58AB-43BC-BB1D-9FE6FC69E04F}"/>
          </ac:spMkLst>
        </pc:spChg>
        <pc:picChg chg="del">
          <ac:chgData name="Stevens, Chandler" userId="S::stevensc3@spu.edu::68e3da84-c510-46fb-be4c-f66bd3d73b91" providerId="AD" clId="Web-{A6C2E6AA-84AC-43FD-9A5A-1222D675C09A}" dt="2020-02-22T02:15:34.105" v="124"/>
          <ac:picMkLst>
            <pc:docMk/>
            <pc:sldMk cId="270664933" sldId="269"/>
            <ac:picMk id="4" creationId="{8D94B548-E292-4B63-BA91-60CBFC4FFC07}"/>
          </ac:picMkLst>
        </pc:picChg>
        <pc:picChg chg="add mod ord">
          <ac:chgData name="Stevens, Chandler" userId="S::stevensc3@spu.edu::68e3da84-c510-46fb-be4c-f66bd3d73b91" providerId="AD" clId="Web-{A6C2E6AA-84AC-43FD-9A5A-1222D675C09A}" dt="2020-02-22T02:15:55.917" v="128" actId="1076"/>
          <ac:picMkLst>
            <pc:docMk/>
            <pc:sldMk cId="270664933" sldId="269"/>
            <ac:picMk id="6" creationId="{BB9D242D-7EF9-4E62-80EC-72A76F53A4B2}"/>
          </ac:picMkLst>
        </pc:picChg>
        <pc:picChg chg="add mod">
          <ac:chgData name="Stevens, Chandler" userId="S::stevensc3@spu.edu::68e3da84-c510-46fb-be4c-f66bd3d73b91" providerId="AD" clId="Web-{A6C2E6AA-84AC-43FD-9A5A-1222D675C09A}" dt="2020-02-22T02:16:16.745" v="131" actId="14100"/>
          <ac:picMkLst>
            <pc:docMk/>
            <pc:sldMk cId="270664933" sldId="269"/>
            <ac:picMk id="8" creationId="{2166F3C7-CFC7-40B6-A318-7F704131B309}"/>
          </ac:picMkLst>
        </pc:picChg>
      </pc:sldChg>
      <pc:sldChg chg="addSp delSp modSp">
        <pc:chgData name="Stevens, Chandler" userId="S::stevensc3@spu.edu::68e3da84-c510-46fb-be4c-f66bd3d73b91" providerId="AD" clId="Web-{A6C2E6AA-84AC-43FD-9A5A-1222D675C09A}" dt="2020-02-22T02:17:27.385" v="188" actId="1076"/>
        <pc:sldMkLst>
          <pc:docMk/>
          <pc:sldMk cId="4074273496" sldId="271"/>
        </pc:sldMkLst>
        <pc:spChg chg="mod">
          <ac:chgData name="Stevens, Chandler" userId="S::stevensc3@spu.edu::68e3da84-c510-46fb-be4c-f66bd3d73b91" providerId="AD" clId="Web-{A6C2E6AA-84AC-43FD-9A5A-1222D675C09A}" dt="2020-02-22T02:16:52.729" v="149" actId="20577"/>
          <ac:spMkLst>
            <pc:docMk/>
            <pc:sldMk cId="4074273496" sldId="271"/>
            <ac:spMk id="2" creationId="{99B00CE4-D5B8-4EBD-9623-0153054D9D02}"/>
          </ac:spMkLst>
        </pc:spChg>
        <pc:spChg chg="add del mod">
          <ac:chgData name="Stevens, Chandler" userId="S::stevensc3@spu.edu::68e3da84-c510-46fb-be4c-f66bd3d73b91" providerId="AD" clId="Web-{A6C2E6AA-84AC-43FD-9A5A-1222D675C09A}" dt="2020-02-22T02:17:23.823" v="187"/>
          <ac:spMkLst>
            <pc:docMk/>
            <pc:sldMk cId="4074273496" sldId="271"/>
            <ac:spMk id="3" creationId="{F9C1F025-571F-4D3F-81E7-A33BAFF6EAEE}"/>
          </ac:spMkLst>
        </pc:spChg>
        <pc:picChg chg="mod">
          <ac:chgData name="Stevens, Chandler" userId="S::stevensc3@spu.edu::68e3da84-c510-46fb-be4c-f66bd3d73b91" providerId="AD" clId="Web-{A6C2E6AA-84AC-43FD-9A5A-1222D675C09A}" dt="2020-02-22T02:17:27.385" v="188" actId="1076"/>
          <ac:picMkLst>
            <pc:docMk/>
            <pc:sldMk cId="4074273496" sldId="271"/>
            <ac:picMk id="4" creationId="{B0E1171C-CAB0-4D77-8633-37E62FC8791E}"/>
          </ac:picMkLst>
        </pc:picChg>
      </pc:sldChg>
    </pc:docChg>
  </pc:docChgLst>
  <pc:docChgLst>
    <pc:chgData name="Stevens, Chandler" userId="S::stevensc3@spu.edu::68e3da84-c510-46fb-be4c-f66bd3d73b91" providerId="AD" clId="Web-{70F69FC1-A9DA-4A46-ACD8-134FE584BB5F}"/>
    <pc:docChg chg="addSld delSld modSld">
      <pc:chgData name="Stevens, Chandler" userId="S::stevensc3@spu.edu::68e3da84-c510-46fb-be4c-f66bd3d73b91" providerId="AD" clId="Web-{70F69FC1-A9DA-4A46-ACD8-134FE584BB5F}" dt="2020-02-22T02:59:40.813" v="180" actId="20577"/>
      <pc:docMkLst>
        <pc:docMk/>
      </pc:docMkLst>
      <pc:sldChg chg="del">
        <pc:chgData name="Stevens, Chandler" userId="S::stevensc3@spu.edu::68e3da84-c510-46fb-be4c-f66bd3d73b91" providerId="AD" clId="Web-{70F69FC1-A9DA-4A46-ACD8-134FE584BB5F}" dt="2020-02-22T02:53:57.848" v="4"/>
        <pc:sldMkLst>
          <pc:docMk/>
          <pc:sldMk cId="3109140633" sldId="270"/>
        </pc:sldMkLst>
      </pc:sldChg>
      <pc:sldChg chg="addSp delSp modSp">
        <pc:chgData name="Stevens, Chandler" userId="S::stevensc3@spu.edu::68e3da84-c510-46fb-be4c-f66bd3d73b91" providerId="AD" clId="Web-{70F69FC1-A9DA-4A46-ACD8-134FE584BB5F}" dt="2020-02-22T02:59:39.360" v="178" actId="20577"/>
        <pc:sldMkLst>
          <pc:docMk/>
          <pc:sldMk cId="4074273496" sldId="271"/>
        </pc:sldMkLst>
        <pc:spChg chg="mod">
          <ac:chgData name="Stevens, Chandler" userId="S::stevensc3@spu.edu::68e3da84-c510-46fb-be4c-f66bd3d73b91" providerId="AD" clId="Web-{70F69FC1-A9DA-4A46-ACD8-134FE584BB5F}" dt="2020-02-22T02:59:39.360" v="178" actId="20577"/>
          <ac:spMkLst>
            <pc:docMk/>
            <pc:sldMk cId="4074273496" sldId="271"/>
            <ac:spMk id="2" creationId="{99B00CE4-D5B8-4EBD-9623-0153054D9D02}"/>
          </ac:spMkLst>
        </pc:spChg>
        <pc:spChg chg="add mod">
          <ac:chgData name="Stevens, Chandler" userId="S::stevensc3@spu.edu::68e3da84-c510-46fb-be4c-f66bd3d73b91" providerId="AD" clId="Web-{70F69FC1-A9DA-4A46-ACD8-134FE584BB5F}" dt="2020-02-22T02:58:51.251" v="129" actId="20577"/>
          <ac:spMkLst>
            <pc:docMk/>
            <pc:sldMk cId="4074273496" sldId="271"/>
            <ac:spMk id="5" creationId="{FA58BE51-43D7-4DE6-9E77-E41390608DC6}"/>
          </ac:spMkLst>
        </pc:spChg>
        <pc:picChg chg="del">
          <ac:chgData name="Stevens, Chandler" userId="S::stevensc3@spu.edu::68e3da84-c510-46fb-be4c-f66bd3d73b91" providerId="AD" clId="Web-{70F69FC1-A9DA-4A46-ACD8-134FE584BB5F}" dt="2020-02-22T02:53:53.317" v="0"/>
          <ac:picMkLst>
            <pc:docMk/>
            <pc:sldMk cId="4074273496" sldId="271"/>
            <ac:picMk id="4" creationId="{B0E1171C-CAB0-4D77-8633-37E62FC8791E}"/>
          </ac:picMkLst>
        </pc:picChg>
      </pc:sldChg>
      <pc:sldChg chg="addSp modSp add replId">
        <pc:chgData name="Stevens, Chandler" userId="S::stevensc3@spu.edu::68e3da84-c510-46fb-be4c-f66bd3d73b91" providerId="AD" clId="Web-{70F69FC1-A9DA-4A46-ACD8-134FE584BB5F}" dt="2020-02-22T02:59:35.672" v="173" actId="20577"/>
        <pc:sldMkLst>
          <pc:docMk/>
          <pc:sldMk cId="3263202766" sldId="272"/>
        </pc:sldMkLst>
        <pc:spChg chg="mod">
          <ac:chgData name="Stevens, Chandler" userId="S::stevensc3@spu.edu::68e3da84-c510-46fb-be4c-f66bd3d73b91" providerId="AD" clId="Web-{70F69FC1-A9DA-4A46-ACD8-134FE584BB5F}" dt="2020-02-22T02:59:35.672" v="173" actId="20577"/>
          <ac:spMkLst>
            <pc:docMk/>
            <pc:sldMk cId="3263202766" sldId="272"/>
            <ac:spMk id="2" creationId="{99B00CE4-D5B8-4EBD-9623-0153054D9D02}"/>
          </ac:spMkLst>
        </pc:spChg>
        <pc:spChg chg="add mod">
          <ac:chgData name="Stevens, Chandler" userId="S::stevensc3@spu.edu::68e3da84-c510-46fb-be4c-f66bd3d73b91" providerId="AD" clId="Web-{70F69FC1-A9DA-4A46-ACD8-134FE584BB5F}" dt="2020-02-22T02:57:27.955" v="125" actId="14100"/>
          <ac:spMkLst>
            <pc:docMk/>
            <pc:sldMk cId="3263202766" sldId="272"/>
            <ac:spMk id="3" creationId="{9F1647AD-ADDD-43AB-B029-C2F9BE707F8C}"/>
          </ac:spMkLst>
        </pc:spChg>
        <pc:spChg chg="mod">
          <ac:chgData name="Stevens, Chandler" userId="S::stevensc3@spu.edu::68e3da84-c510-46fb-be4c-f66bd3d73b91" providerId="AD" clId="Web-{70F69FC1-A9DA-4A46-ACD8-134FE584BB5F}" dt="2020-02-22T02:57:00.533" v="122"/>
          <ac:spMkLst>
            <pc:docMk/>
            <pc:sldMk cId="3263202766" sldId="272"/>
            <ac:spMk id="5" creationId="{FA58BE51-43D7-4DE6-9E77-E41390608DC6}"/>
          </ac:spMkLst>
        </pc:spChg>
        <pc:spChg chg="add mod">
          <ac:chgData name="Stevens, Chandler" userId="S::stevensc3@spu.edu::68e3da84-c510-46fb-be4c-f66bd3d73b91" providerId="AD" clId="Web-{70F69FC1-A9DA-4A46-ACD8-134FE584BB5F}" dt="2020-02-22T02:57:09.643" v="124" actId="14100"/>
          <ac:spMkLst>
            <pc:docMk/>
            <pc:sldMk cId="3263202766" sldId="272"/>
            <ac:spMk id="7" creationId="{9D27CC7E-4864-4AF4-8F83-15C6ABDB67B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hyperlink" Target="https://github.com/matt2849/CSC4151" TargetMode="Externa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hyperlink" Target="https://github.com/matt2849/CSC4151" TargetMode="External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40C178-4E1C-43FA-935E-F2EEC5F9631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50B14DAA-95CF-455C-AD04-A24108CE62FC}">
      <dgm:prSet/>
      <dgm:spPr/>
      <dgm:t>
        <a:bodyPr/>
        <a:lstStyle/>
        <a:p>
          <a:pPr>
            <a:defRPr cap="all"/>
          </a:pPr>
          <a:r>
            <a:rPr lang="en-US"/>
            <a:t>Questions?</a:t>
          </a:r>
        </a:p>
      </dgm:t>
    </dgm:pt>
    <dgm:pt modelId="{91B93136-AAD8-45F8-B560-592F520E2787}" type="parTrans" cxnId="{4739B80F-F204-44D3-A7BC-4CF69C7C2582}">
      <dgm:prSet/>
      <dgm:spPr/>
      <dgm:t>
        <a:bodyPr/>
        <a:lstStyle/>
        <a:p>
          <a:endParaRPr lang="en-US"/>
        </a:p>
      </dgm:t>
    </dgm:pt>
    <dgm:pt modelId="{CF182117-81E5-4D7C-B8EA-7D60DCC80342}" type="sibTrans" cxnId="{4739B80F-F204-44D3-A7BC-4CF69C7C2582}">
      <dgm:prSet/>
      <dgm:spPr/>
      <dgm:t>
        <a:bodyPr/>
        <a:lstStyle/>
        <a:p>
          <a:endParaRPr lang="en-US"/>
        </a:p>
      </dgm:t>
    </dgm:pt>
    <dgm:pt modelId="{D685E9F0-B5F8-4D84-B8A9-C95D2E89636B}">
      <dgm:prSet/>
      <dgm:spPr/>
      <dgm:t>
        <a:bodyPr/>
        <a:lstStyle/>
        <a:p>
          <a:pPr>
            <a:defRPr cap="all"/>
          </a:pPr>
          <a:r>
            <a:rPr lang="en-US"/>
            <a:t>Let us know at paikm@spu.edu</a:t>
          </a:r>
        </a:p>
      </dgm:t>
    </dgm:pt>
    <dgm:pt modelId="{FC967E5D-D65F-490A-97DA-2688A44FF9B6}" type="parTrans" cxnId="{8AB73E6A-C822-41DF-8028-85E5A1A25390}">
      <dgm:prSet/>
      <dgm:spPr/>
      <dgm:t>
        <a:bodyPr/>
        <a:lstStyle/>
        <a:p>
          <a:endParaRPr lang="en-US"/>
        </a:p>
      </dgm:t>
    </dgm:pt>
    <dgm:pt modelId="{293F4BDC-BE3F-489E-BB1A-5E1FB7F2D76E}" type="sibTrans" cxnId="{8AB73E6A-C822-41DF-8028-85E5A1A25390}">
      <dgm:prSet/>
      <dgm:spPr/>
      <dgm:t>
        <a:bodyPr/>
        <a:lstStyle/>
        <a:p>
          <a:endParaRPr lang="en-US"/>
        </a:p>
      </dgm:t>
    </dgm:pt>
    <dgm:pt modelId="{572217B2-702A-499B-9742-EC5C158ABCDD}">
      <dgm:prSet/>
      <dgm:spPr/>
      <dgm:t>
        <a:bodyPr/>
        <a:lstStyle/>
        <a:p>
          <a:pPr>
            <a:defRPr cap="all"/>
          </a:pPr>
          <a:r>
            <a:rPr lang="en-US"/>
            <a:t>Track our progress @ </a:t>
          </a:r>
          <a:r>
            <a:rPr lang="en-US">
              <a:hlinkClick xmlns:r="http://schemas.openxmlformats.org/officeDocument/2006/relationships" r:id="rId1"/>
            </a:rPr>
            <a:t>https://github.com/matt2849/CSC4151</a:t>
          </a:r>
          <a:endParaRPr lang="en-US"/>
        </a:p>
      </dgm:t>
    </dgm:pt>
    <dgm:pt modelId="{68B4CCBE-CFA7-4386-A00E-6EC9D534C0AC}" type="parTrans" cxnId="{757FB18C-53C6-47A5-8F6C-6CB2F8FAA26C}">
      <dgm:prSet/>
      <dgm:spPr/>
      <dgm:t>
        <a:bodyPr/>
        <a:lstStyle/>
        <a:p>
          <a:endParaRPr lang="en-US"/>
        </a:p>
      </dgm:t>
    </dgm:pt>
    <dgm:pt modelId="{94BEF94E-297A-4230-8A9F-6FC096DC0F40}" type="sibTrans" cxnId="{757FB18C-53C6-47A5-8F6C-6CB2F8FAA26C}">
      <dgm:prSet/>
      <dgm:spPr/>
      <dgm:t>
        <a:bodyPr/>
        <a:lstStyle/>
        <a:p>
          <a:endParaRPr lang="en-US"/>
        </a:p>
      </dgm:t>
    </dgm:pt>
    <dgm:pt modelId="{9DDE1F15-18B4-4407-B63D-95D5CCC0BB95}" type="pres">
      <dgm:prSet presAssocID="{CB40C178-4E1C-43FA-935E-F2EEC5F96317}" presName="root" presStyleCnt="0">
        <dgm:presLayoutVars>
          <dgm:dir/>
          <dgm:resizeHandles val="exact"/>
        </dgm:presLayoutVars>
      </dgm:prSet>
      <dgm:spPr/>
    </dgm:pt>
    <dgm:pt modelId="{2C83DF38-3166-43FE-85D6-47F040809E8A}" type="pres">
      <dgm:prSet presAssocID="{50B14DAA-95CF-455C-AD04-A24108CE62FC}" presName="compNode" presStyleCnt="0"/>
      <dgm:spPr/>
    </dgm:pt>
    <dgm:pt modelId="{35C119F3-B85A-4939-8DAE-9D2A1432A623}" type="pres">
      <dgm:prSet presAssocID="{50B14DAA-95CF-455C-AD04-A24108CE62F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571A0F3-FB97-4EC9-8753-E4B1F1C7FBEA}" type="pres">
      <dgm:prSet presAssocID="{50B14DAA-95CF-455C-AD04-A24108CE62FC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A47FF8E-AB16-4B53-8848-1EB01A00CF75}" type="pres">
      <dgm:prSet presAssocID="{50B14DAA-95CF-455C-AD04-A24108CE62FC}" presName="spaceRect" presStyleCnt="0"/>
      <dgm:spPr/>
    </dgm:pt>
    <dgm:pt modelId="{61F57B4B-2EE4-4F46-AEA4-D4AC1BDEBBF3}" type="pres">
      <dgm:prSet presAssocID="{50B14DAA-95CF-455C-AD04-A24108CE62FC}" presName="textRect" presStyleLbl="revTx" presStyleIdx="0" presStyleCnt="3">
        <dgm:presLayoutVars>
          <dgm:chMax val="1"/>
          <dgm:chPref val="1"/>
        </dgm:presLayoutVars>
      </dgm:prSet>
      <dgm:spPr/>
    </dgm:pt>
    <dgm:pt modelId="{6F1B491B-ECD0-461D-82A2-0248FECEB5FA}" type="pres">
      <dgm:prSet presAssocID="{CF182117-81E5-4D7C-B8EA-7D60DCC80342}" presName="sibTrans" presStyleCnt="0"/>
      <dgm:spPr/>
    </dgm:pt>
    <dgm:pt modelId="{A4E2614F-E3EB-4753-AE96-646D5D7D1B41}" type="pres">
      <dgm:prSet presAssocID="{D685E9F0-B5F8-4D84-B8A9-C95D2E89636B}" presName="compNode" presStyleCnt="0"/>
      <dgm:spPr/>
    </dgm:pt>
    <dgm:pt modelId="{76FC0F6F-4B8D-47FB-B781-D6BE68B499CA}" type="pres">
      <dgm:prSet presAssocID="{D685E9F0-B5F8-4D84-B8A9-C95D2E89636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6B3D37C-2BA0-4406-900D-F0C1C91D7CB2}" type="pres">
      <dgm:prSet presAssocID="{D685E9F0-B5F8-4D84-B8A9-C95D2E89636B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FC9CBC54-20A2-4133-AC5D-A6F178EFC18A}" type="pres">
      <dgm:prSet presAssocID="{D685E9F0-B5F8-4D84-B8A9-C95D2E89636B}" presName="spaceRect" presStyleCnt="0"/>
      <dgm:spPr/>
    </dgm:pt>
    <dgm:pt modelId="{F2D503E3-2547-4665-BE35-56525D050F1C}" type="pres">
      <dgm:prSet presAssocID="{D685E9F0-B5F8-4D84-B8A9-C95D2E89636B}" presName="textRect" presStyleLbl="revTx" presStyleIdx="1" presStyleCnt="3">
        <dgm:presLayoutVars>
          <dgm:chMax val="1"/>
          <dgm:chPref val="1"/>
        </dgm:presLayoutVars>
      </dgm:prSet>
      <dgm:spPr/>
    </dgm:pt>
    <dgm:pt modelId="{8AD9B04F-9E39-4560-8361-1C0625521966}" type="pres">
      <dgm:prSet presAssocID="{293F4BDC-BE3F-489E-BB1A-5E1FB7F2D76E}" presName="sibTrans" presStyleCnt="0"/>
      <dgm:spPr/>
    </dgm:pt>
    <dgm:pt modelId="{9F6235FC-CEFA-424F-BD74-EB5F8FCBAB2F}" type="pres">
      <dgm:prSet presAssocID="{572217B2-702A-499B-9742-EC5C158ABCDD}" presName="compNode" presStyleCnt="0"/>
      <dgm:spPr/>
    </dgm:pt>
    <dgm:pt modelId="{627B1E71-0191-4D6A-9699-85EF42B919A4}" type="pres">
      <dgm:prSet presAssocID="{572217B2-702A-499B-9742-EC5C158ABCD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92F271B-77EF-4973-9C3C-857D8C66B81D}" type="pres">
      <dgm:prSet presAssocID="{572217B2-702A-499B-9742-EC5C158ABCDD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869FB02A-DC5A-4A43-A44F-AFEBF60ED318}" type="pres">
      <dgm:prSet presAssocID="{572217B2-702A-499B-9742-EC5C158ABCDD}" presName="spaceRect" presStyleCnt="0"/>
      <dgm:spPr/>
    </dgm:pt>
    <dgm:pt modelId="{8FC77AC7-D9CA-4A7E-9293-6B42BF3A751E}" type="pres">
      <dgm:prSet presAssocID="{572217B2-702A-499B-9742-EC5C158ABCD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739B80F-F204-44D3-A7BC-4CF69C7C2582}" srcId="{CB40C178-4E1C-43FA-935E-F2EEC5F96317}" destId="{50B14DAA-95CF-455C-AD04-A24108CE62FC}" srcOrd="0" destOrd="0" parTransId="{91B93136-AAD8-45F8-B560-592F520E2787}" sibTransId="{CF182117-81E5-4D7C-B8EA-7D60DCC80342}"/>
    <dgm:cxn modelId="{47A2B510-E270-4B06-A792-C55BF07361F9}" type="presOf" srcId="{50B14DAA-95CF-455C-AD04-A24108CE62FC}" destId="{61F57B4B-2EE4-4F46-AEA4-D4AC1BDEBBF3}" srcOrd="0" destOrd="0" presId="urn:microsoft.com/office/officeart/2018/5/layout/IconLeafLabelList"/>
    <dgm:cxn modelId="{59695E22-F69B-421B-A6FB-91B09081687A}" type="presOf" srcId="{572217B2-702A-499B-9742-EC5C158ABCDD}" destId="{8FC77AC7-D9CA-4A7E-9293-6B42BF3A751E}" srcOrd="0" destOrd="0" presId="urn:microsoft.com/office/officeart/2018/5/layout/IconLeafLabelList"/>
    <dgm:cxn modelId="{8AB73E6A-C822-41DF-8028-85E5A1A25390}" srcId="{CB40C178-4E1C-43FA-935E-F2EEC5F96317}" destId="{D685E9F0-B5F8-4D84-B8A9-C95D2E89636B}" srcOrd="1" destOrd="0" parTransId="{FC967E5D-D65F-490A-97DA-2688A44FF9B6}" sibTransId="{293F4BDC-BE3F-489E-BB1A-5E1FB7F2D76E}"/>
    <dgm:cxn modelId="{9980B254-72B6-486B-941B-C3227452FC0E}" type="presOf" srcId="{D685E9F0-B5F8-4D84-B8A9-C95D2E89636B}" destId="{F2D503E3-2547-4665-BE35-56525D050F1C}" srcOrd="0" destOrd="0" presId="urn:microsoft.com/office/officeart/2018/5/layout/IconLeafLabelList"/>
    <dgm:cxn modelId="{757FB18C-53C6-47A5-8F6C-6CB2F8FAA26C}" srcId="{CB40C178-4E1C-43FA-935E-F2EEC5F96317}" destId="{572217B2-702A-499B-9742-EC5C158ABCDD}" srcOrd="2" destOrd="0" parTransId="{68B4CCBE-CFA7-4386-A00E-6EC9D534C0AC}" sibTransId="{94BEF94E-297A-4230-8A9F-6FC096DC0F40}"/>
    <dgm:cxn modelId="{079BB7DA-7E89-4002-ABAB-D9DFE10F88E4}" type="presOf" srcId="{CB40C178-4E1C-43FA-935E-F2EEC5F96317}" destId="{9DDE1F15-18B4-4407-B63D-95D5CCC0BB95}" srcOrd="0" destOrd="0" presId="urn:microsoft.com/office/officeart/2018/5/layout/IconLeafLabelList"/>
    <dgm:cxn modelId="{218DA3C0-C5F2-4CF0-BA4C-C58D18EE7200}" type="presParOf" srcId="{9DDE1F15-18B4-4407-B63D-95D5CCC0BB95}" destId="{2C83DF38-3166-43FE-85D6-47F040809E8A}" srcOrd="0" destOrd="0" presId="urn:microsoft.com/office/officeart/2018/5/layout/IconLeafLabelList"/>
    <dgm:cxn modelId="{B78C8CDA-B2E6-48AC-B89A-80E3924F8700}" type="presParOf" srcId="{2C83DF38-3166-43FE-85D6-47F040809E8A}" destId="{35C119F3-B85A-4939-8DAE-9D2A1432A623}" srcOrd="0" destOrd="0" presId="urn:microsoft.com/office/officeart/2018/5/layout/IconLeafLabelList"/>
    <dgm:cxn modelId="{172BF958-ABE4-4F1C-938A-A6FF9920FE5C}" type="presParOf" srcId="{2C83DF38-3166-43FE-85D6-47F040809E8A}" destId="{2571A0F3-FB97-4EC9-8753-E4B1F1C7FBEA}" srcOrd="1" destOrd="0" presId="urn:microsoft.com/office/officeart/2018/5/layout/IconLeafLabelList"/>
    <dgm:cxn modelId="{A724B9E3-EE4F-4D09-9314-094ABD76F9AB}" type="presParOf" srcId="{2C83DF38-3166-43FE-85D6-47F040809E8A}" destId="{6A47FF8E-AB16-4B53-8848-1EB01A00CF75}" srcOrd="2" destOrd="0" presId="urn:microsoft.com/office/officeart/2018/5/layout/IconLeafLabelList"/>
    <dgm:cxn modelId="{328C21E9-70AA-4579-99F7-45199022F7C0}" type="presParOf" srcId="{2C83DF38-3166-43FE-85D6-47F040809E8A}" destId="{61F57B4B-2EE4-4F46-AEA4-D4AC1BDEBBF3}" srcOrd="3" destOrd="0" presId="urn:microsoft.com/office/officeart/2018/5/layout/IconLeafLabelList"/>
    <dgm:cxn modelId="{36CBA655-E4B4-48AF-BB89-49094AC4B202}" type="presParOf" srcId="{9DDE1F15-18B4-4407-B63D-95D5CCC0BB95}" destId="{6F1B491B-ECD0-461D-82A2-0248FECEB5FA}" srcOrd="1" destOrd="0" presId="urn:microsoft.com/office/officeart/2018/5/layout/IconLeafLabelList"/>
    <dgm:cxn modelId="{11DE19EC-EE95-467A-888A-E0E36B77E46C}" type="presParOf" srcId="{9DDE1F15-18B4-4407-B63D-95D5CCC0BB95}" destId="{A4E2614F-E3EB-4753-AE96-646D5D7D1B41}" srcOrd="2" destOrd="0" presId="urn:microsoft.com/office/officeart/2018/5/layout/IconLeafLabelList"/>
    <dgm:cxn modelId="{1F50AD29-9C3C-4C55-B5F3-0FCEC78A3372}" type="presParOf" srcId="{A4E2614F-E3EB-4753-AE96-646D5D7D1B41}" destId="{76FC0F6F-4B8D-47FB-B781-D6BE68B499CA}" srcOrd="0" destOrd="0" presId="urn:microsoft.com/office/officeart/2018/5/layout/IconLeafLabelList"/>
    <dgm:cxn modelId="{D9CA8648-2F1D-4F5E-8E1C-236FA4F643D0}" type="presParOf" srcId="{A4E2614F-E3EB-4753-AE96-646D5D7D1B41}" destId="{16B3D37C-2BA0-4406-900D-F0C1C91D7CB2}" srcOrd="1" destOrd="0" presId="urn:microsoft.com/office/officeart/2018/5/layout/IconLeafLabelList"/>
    <dgm:cxn modelId="{9040A059-A76A-4B7E-BAD7-BE49F45F04ED}" type="presParOf" srcId="{A4E2614F-E3EB-4753-AE96-646D5D7D1B41}" destId="{FC9CBC54-20A2-4133-AC5D-A6F178EFC18A}" srcOrd="2" destOrd="0" presId="urn:microsoft.com/office/officeart/2018/5/layout/IconLeafLabelList"/>
    <dgm:cxn modelId="{736FD1AF-1AC1-4CD0-9221-6BA4E5FE7301}" type="presParOf" srcId="{A4E2614F-E3EB-4753-AE96-646D5D7D1B41}" destId="{F2D503E3-2547-4665-BE35-56525D050F1C}" srcOrd="3" destOrd="0" presId="urn:microsoft.com/office/officeart/2018/5/layout/IconLeafLabelList"/>
    <dgm:cxn modelId="{EC4E66C8-2AA7-4862-998F-6A4A430448BB}" type="presParOf" srcId="{9DDE1F15-18B4-4407-B63D-95D5CCC0BB95}" destId="{8AD9B04F-9E39-4560-8361-1C0625521966}" srcOrd="3" destOrd="0" presId="urn:microsoft.com/office/officeart/2018/5/layout/IconLeafLabelList"/>
    <dgm:cxn modelId="{61B9E9B8-5D21-4B25-8847-E16D8ED3AFB8}" type="presParOf" srcId="{9DDE1F15-18B4-4407-B63D-95D5CCC0BB95}" destId="{9F6235FC-CEFA-424F-BD74-EB5F8FCBAB2F}" srcOrd="4" destOrd="0" presId="urn:microsoft.com/office/officeart/2018/5/layout/IconLeafLabelList"/>
    <dgm:cxn modelId="{8BAAA061-D69C-45C8-A75E-813B0B58D6AE}" type="presParOf" srcId="{9F6235FC-CEFA-424F-BD74-EB5F8FCBAB2F}" destId="{627B1E71-0191-4D6A-9699-85EF42B919A4}" srcOrd="0" destOrd="0" presId="urn:microsoft.com/office/officeart/2018/5/layout/IconLeafLabelList"/>
    <dgm:cxn modelId="{59F9B744-B55A-4C6E-8C8C-943DB05514E5}" type="presParOf" srcId="{9F6235FC-CEFA-424F-BD74-EB5F8FCBAB2F}" destId="{A92F271B-77EF-4973-9C3C-857D8C66B81D}" srcOrd="1" destOrd="0" presId="urn:microsoft.com/office/officeart/2018/5/layout/IconLeafLabelList"/>
    <dgm:cxn modelId="{37A65A66-D3FD-4A2F-B7C5-F2B7E9E612EA}" type="presParOf" srcId="{9F6235FC-CEFA-424F-BD74-EB5F8FCBAB2F}" destId="{869FB02A-DC5A-4A43-A44F-AFEBF60ED318}" srcOrd="2" destOrd="0" presId="urn:microsoft.com/office/officeart/2018/5/layout/IconLeafLabelList"/>
    <dgm:cxn modelId="{DAE093C5-ADB2-49EA-AC8D-EA8841B7B2EB}" type="presParOf" srcId="{9F6235FC-CEFA-424F-BD74-EB5F8FCBAB2F}" destId="{8FC77AC7-D9CA-4A7E-9293-6B42BF3A751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119F3-B85A-4939-8DAE-9D2A1432A623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1A0F3-FB97-4EC9-8753-E4B1F1C7FBEA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57B4B-2EE4-4F46-AEA4-D4AC1BDEBBF3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Questions?</a:t>
          </a:r>
        </a:p>
      </dsp:txBody>
      <dsp:txXfrm>
        <a:off x="75768" y="3053169"/>
        <a:ext cx="3093750" cy="720000"/>
      </dsp:txXfrm>
    </dsp:sp>
    <dsp:sp modelId="{76FC0F6F-4B8D-47FB-B781-D6BE68B499CA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3D37C-2BA0-4406-900D-F0C1C91D7CB2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503E3-2547-4665-BE35-56525D050F1C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Let us know at paikm@spu.edu</a:t>
          </a:r>
        </a:p>
      </dsp:txBody>
      <dsp:txXfrm>
        <a:off x="3710925" y="3053169"/>
        <a:ext cx="3093750" cy="720000"/>
      </dsp:txXfrm>
    </dsp:sp>
    <dsp:sp modelId="{627B1E71-0191-4D6A-9699-85EF42B919A4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F271B-77EF-4973-9C3C-857D8C66B81D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77AC7-D9CA-4A7E-9293-6B42BF3A751E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Track our progress @ </a:t>
          </a:r>
          <a:r>
            <a:rPr lang="en-US" sz="1200" kern="1200">
              <a:hlinkClick xmlns:r="http://schemas.openxmlformats.org/officeDocument/2006/relationships" r:id="rId7"/>
            </a:rPr>
            <a:t>https://github.com/matt2849/CSC4151</a:t>
          </a:r>
          <a:endParaRPr lang="en-US" sz="1200" kern="1200"/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8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0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9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1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1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2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8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2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4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9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1273725"/>
            <a:ext cx="6105194" cy="1657993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rgbClr val="FFFFFF"/>
                </a:solidFill>
                <a:latin typeface="Biome"/>
                <a:cs typeface="Calibri Light"/>
              </a:rPr>
              <a:t>WalletWatch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E54C785-EF75-4C63-9B06-9AA68E74EE5B}"/>
              </a:ext>
            </a:extLst>
          </p:cNvPr>
          <p:cNvSpPr/>
          <p:nvPr/>
        </p:nvSpPr>
        <p:spPr>
          <a:xfrm>
            <a:off x="4019550" y="3717925"/>
            <a:ext cx="1841499" cy="64293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Chandler</a:t>
            </a:r>
          </a:p>
          <a:p>
            <a:pPr algn="ctr"/>
            <a:r>
              <a:rPr lang="en-US">
                <a:cs typeface="Calibri"/>
              </a:rPr>
              <a:t>Stevens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128620-36BC-47C6-8EEF-3117609DB8C6}"/>
              </a:ext>
            </a:extLst>
          </p:cNvPr>
          <p:cNvSpPr/>
          <p:nvPr/>
        </p:nvSpPr>
        <p:spPr>
          <a:xfrm>
            <a:off x="6265861" y="3717925"/>
            <a:ext cx="1841499" cy="64293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David</a:t>
            </a:r>
          </a:p>
          <a:p>
            <a:pPr algn="ctr"/>
            <a:r>
              <a:rPr lang="en-US">
                <a:cs typeface="Calibri"/>
              </a:rPr>
              <a:t>Ang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4FBFFC-E06B-4BA2-B598-FDF0E8F0DE47}"/>
              </a:ext>
            </a:extLst>
          </p:cNvPr>
          <p:cNvSpPr/>
          <p:nvPr/>
        </p:nvSpPr>
        <p:spPr>
          <a:xfrm>
            <a:off x="4019548" y="4511675"/>
            <a:ext cx="1841499" cy="64293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Jason</a:t>
            </a:r>
          </a:p>
          <a:p>
            <a:pPr algn="ctr"/>
            <a:r>
              <a:rPr lang="en-US">
                <a:cs typeface="Calibri"/>
              </a:rPr>
              <a:t>Djajasasmita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93DBA-6373-411C-963B-605D1CFE1E19}"/>
              </a:ext>
            </a:extLst>
          </p:cNvPr>
          <p:cNvSpPr/>
          <p:nvPr/>
        </p:nvSpPr>
        <p:spPr>
          <a:xfrm>
            <a:off x="6265862" y="4511675"/>
            <a:ext cx="1841499" cy="64293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Matthew</a:t>
            </a:r>
          </a:p>
          <a:p>
            <a:pPr algn="ctr"/>
            <a:r>
              <a:rPr lang="en-US">
                <a:cs typeface="Calibri"/>
              </a:rPr>
              <a:t>Paik</a:t>
            </a:r>
          </a:p>
        </p:txBody>
      </p:sp>
    </p:spTree>
    <p:extLst>
      <p:ext uri="{BB962C8B-B14F-4D97-AF65-F5344CB8AC3E}">
        <p14:creationId xmlns:p14="http://schemas.microsoft.com/office/powerpoint/2010/main" val="2825301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0CE4-D5B8-4EBD-9623-0153054D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Encrypted XML File (Data Section)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58BE51-43D7-4DE6-9E77-E41390608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575" y="1825625"/>
            <a:ext cx="4562476" cy="4351338"/>
          </a:xfrm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...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&lt;data&gt;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&lt;total&gt;133.00&lt;/total&gt;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&lt;category id="1"&gt;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 &lt;label&gt;Food&lt;/label&gt;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 &lt;total&gt;7.00&lt;/total&gt;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 &lt;year id="2019"&gt;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     &lt;total&gt;7.00&lt;/total&gt;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     &lt;month id="2"&gt;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         &lt;total&gt;7.00&lt;/total&gt;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         &lt;day id="13"&gt;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                   &lt;total&gt;7.00&lt;/total&gt;</a:t>
            </a:r>
          </a:p>
          <a:p>
            <a:pPr>
              <a:buNone/>
            </a:pPr>
            <a:r>
              <a:rPr lang="en-US" dirty="0">
                <a:cs typeface="Calibri"/>
              </a:rPr>
              <a:t>...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D7D0299-9A71-4999-B569-E92E07D2EC2B}"/>
              </a:ext>
            </a:extLst>
          </p:cNvPr>
          <p:cNvGrpSpPr/>
          <p:nvPr/>
        </p:nvGrpSpPr>
        <p:grpSpPr>
          <a:xfrm>
            <a:off x="5878269" y="1763713"/>
            <a:ext cx="5694484" cy="4414837"/>
            <a:chOff x="5878269" y="1763713"/>
            <a:chExt cx="5694484" cy="4414837"/>
          </a:xfrm>
        </p:grpSpPr>
        <p:sp>
          <p:nvSpPr>
            <p:cNvPr id="3" name="Content Placeholder 4">
              <a:extLst>
                <a:ext uri="{FF2B5EF4-FFF2-40B4-BE49-F238E27FC236}">
                  <a16:creationId xmlns:a16="http://schemas.microsoft.com/office/drawing/2014/main" id="{9F1647AD-ADDD-43AB-B029-C2F9BE707F8C}"/>
                </a:ext>
              </a:extLst>
            </p:cNvPr>
            <p:cNvSpPr txBox="1">
              <a:spLocks/>
            </p:cNvSpPr>
            <p:nvPr/>
          </p:nvSpPr>
          <p:spPr>
            <a:xfrm>
              <a:off x="5951538" y="1827212"/>
              <a:ext cx="5364163" cy="4351338"/>
            </a:xfrm>
            <a:prstGeom prst="rect">
              <a:avLst/>
            </a:prstGeom>
            <a:ln>
              <a:solidFill>
                <a:srgbClr val="4472C4"/>
              </a:solidFill>
            </a:ln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en-US" dirty="0">
                <a:cs typeface="Calibri"/>
              </a:endParaRPr>
            </a:p>
          </p:txBody>
        </p:sp>
        <p:sp>
          <p:nvSpPr>
            <p:cNvPr id="7" name="Content Placeholder 4">
              <a:extLst>
                <a:ext uri="{FF2B5EF4-FFF2-40B4-BE49-F238E27FC236}">
                  <a16:creationId xmlns:a16="http://schemas.microsoft.com/office/drawing/2014/main" id="{9D27CC7E-4864-4AF4-8F83-15C6ABDB67BA}"/>
                </a:ext>
              </a:extLst>
            </p:cNvPr>
            <p:cNvSpPr txBox="1">
              <a:spLocks/>
            </p:cNvSpPr>
            <p:nvPr/>
          </p:nvSpPr>
          <p:spPr>
            <a:xfrm>
              <a:off x="5878269" y="1763713"/>
              <a:ext cx="5694484" cy="435133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None/>
              </a:pPr>
              <a:r>
                <a:rPr lang="en-US" sz="1800" dirty="0">
                  <a:ea typeface="+mn-lt"/>
                  <a:cs typeface="+mn-lt"/>
                </a:rPr>
                <a:t>…</a:t>
              </a:r>
            </a:p>
            <a:p>
              <a:pPr>
                <a:buNone/>
              </a:pPr>
              <a:r>
                <a:rPr lang="en-US" sz="1800" dirty="0">
                  <a:ea typeface="+mn-lt"/>
                  <a:cs typeface="+mn-lt"/>
                </a:rPr>
                <a:t>                                &lt;entry id="1"&gt;</a:t>
              </a:r>
              <a:endParaRPr lang="en-US" dirty="0"/>
            </a:p>
            <a:p>
              <a:pPr>
                <a:buNone/>
              </a:pPr>
              <a:r>
                <a:rPr lang="en-US" sz="1800" dirty="0">
                  <a:ea typeface="+mn-lt"/>
                  <a:cs typeface="+mn-lt"/>
                </a:rPr>
                <a:t>                                        &lt;amount&gt;5.00&lt;/amount&gt;</a:t>
              </a:r>
              <a:endParaRPr lang="en-US" dirty="0">
                <a:ea typeface="+mn-lt"/>
                <a:cs typeface="+mn-lt"/>
              </a:endParaRPr>
            </a:p>
            <a:p>
              <a:pPr>
                <a:buNone/>
              </a:pPr>
              <a:r>
                <a:rPr lang="en-US" sz="1800" dirty="0">
                  <a:ea typeface="+mn-lt"/>
                  <a:cs typeface="+mn-lt"/>
                </a:rPr>
                <a:t>                                        &lt;description&gt;Coffee&lt;/description&gt;</a:t>
              </a:r>
              <a:endParaRPr lang="en-US" dirty="0">
                <a:ea typeface="+mn-lt"/>
                <a:cs typeface="+mn-lt"/>
              </a:endParaRPr>
            </a:p>
            <a:p>
              <a:pPr>
                <a:buNone/>
              </a:pPr>
              <a:r>
                <a:rPr lang="en-US" sz="1800" dirty="0">
                  <a:ea typeface="+mn-lt"/>
                  <a:cs typeface="+mn-lt"/>
                </a:rPr>
                <a:t>                                &lt;/entry&gt;</a:t>
              </a:r>
              <a:endParaRPr lang="en-US" dirty="0">
                <a:ea typeface="+mn-lt"/>
                <a:cs typeface="+mn-lt"/>
              </a:endParaRPr>
            </a:p>
            <a:p>
              <a:pPr>
                <a:buNone/>
              </a:pPr>
              <a:r>
                <a:rPr lang="en-US" sz="1800" dirty="0">
                  <a:ea typeface="+mn-lt"/>
                  <a:cs typeface="+mn-lt"/>
                </a:rPr>
                <a:t>                                    &lt;entry id="2"&gt;</a:t>
              </a:r>
              <a:endParaRPr lang="en-US" dirty="0"/>
            </a:p>
            <a:p>
              <a:pPr>
                <a:buNone/>
              </a:pPr>
              <a:r>
                <a:rPr lang="en-US" sz="1800" dirty="0">
                  <a:ea typeface="+mn-lt"/>
                  <a:cs typeface="+mn-lt"/>
                </a:rPr>
                <a:t>                                        &lt;amount&gt;2.00&lt;/amount&gt;</a:t>
              </a:r>
              <a:endParaRPr lang="en-US" dirty="0">
                <a:ea typeface="+mn-lt"/>
                <a:cs typeface="+mn-lt"/>
              </a:endParaRPr>
            </a:p>
            <a:p>
              <a:pPr>
                <a:buNone/>
              </a:pPr>
              <a:r>
                <a:rPr lang="en-US" sz="1800" dirty="0">
                  <a:ea typeface="+mn-lt"/>
                  <a:cs typeface="+mn-lt"/>
                </a:rPr>
                <a:t>                                        &lt;description&gt;&lt;/description&gt;</a:t>
              </a:r>
              <a:endParaRPr lang="en-US" dirty="0">
                <a:ea typeface="+mn-lt"/>
                <a:cs typeface="+mn-lt"/>
              </a:endParaRPr>
            </a:p>
            <a:p>
              <a:pPr>
                <a:buNone/>
              </a:pPr>
              <a:r>
                <a:rPr lang="en-US" sz="1800" dirty="0">
                  <a:ea typeface="+mn-lt"/>
                  <a:cs typeface="+mn-lt"/>
                </a:rPr>
                <a:t>                                    &lt;/entry&gt;</a:t>
              </a:r>
              <a:endParaRPr lang="en-US" dirty="0">
                <a:ea typeface="+mn-lt"/>
                <a:cs typeface="+mn-lt"/>
              </a:endParaRPr>
            </a:p>
            <a:p>
              <a:pPr>
                <a:buNone/>
              </a:pPr>
              <a:r>
                <a:rPr lang="en-US" sz="1800" dirty="0">
                  <a:cs typeface="Calibri"/>
                </a:rPr>
                <a:t>...</a:t>
              </a:r>
            </a:p>
          </p:txBody>
        </p:sp>
      </p:grp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E007D24-C125-4A10-BAA4-14B3DED3B292}"/>
              </a:ext>
            </a:extLst>
          </p:cNvPr>
          <p:cNvCxnSpPr/>
          <p:nvPr/>
        </p:nvCxnSpPr>
        <p:spPr>
          <a:xfrm flipV="1">
            <a:off x="5091113" y="1965325"/>
            <a:ext cx="787400" cy="403066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20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B0F4-171C-44A9-8878-4B9FB2D46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Contact Us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4F0993-90FD-4080-975A-929873C24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3412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271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A95C-45C6-458F-BA77-ABBE6D17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User Interface</a:t>
            </a:r>
            <a:endParaRPr lang="en-US" kern="1200" dirty="0">
              <a:latin typeface="+mj-lt"/>
              <a:cs typeface="Calibri Light"/>
            </a:endParaRPr>
          </a:p>
        </p:txBody>
      </p:sp>
      <p:sp>
        <p:nvSpPr>
          <p:cNvPr id="34" name="Freeform: Shape 25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27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C9A0C212-FC5D-4992-AF79-F11207E36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241" y="643466"/>
            <a:ext cx="4105275" cy="41052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7F3B9-29EB-41AD-8CAA-0E2B371D9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800" kern="1200" dirty="0"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0892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56174-CA54-4ED7-8EC6-63ECC3826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510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Tab 1: Add Entry</a:t>
            </a:r>
            <a:endParaRPr lang="en-US" dirty="0"/>
          </a:p>
        </p:txBody>
      </p:sp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8E5F731-02CC-4DFB-B8A4-EB6B66F59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66" t="897" r="37498" b="1346"/>
          <a:stretch/>
        </p:blipFill>
        <p:spPr>
          <a:xfrm>
            <a:off x="5955322" y="1381369"/>
            <a:ext cx="2570492" cy="4985282"/>
          </a:xfrm>
          <a:prstGeom prst="rect">
            <a:avLst/>
          </a:prstGeom>
        </p:spPr>
      </p:pic>
      <p:pic>
        <p:nvPicPr>
          <p:cNvPr id="14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8BA8511-2F17-4B9C-A04A-7BE402513A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64" t="852" r="37564" b="1872"/>
          <a:stretch/>
        </p:blipFill>
        <p:spPr>
          <a:xfrm>
            <a:off x="8525007" y="1381369"/>
            <a:ext cx="2576141" cy="4991837"/>
          </a:xfrm>
          <a:prstGeom prst="rect">
            <a:avLst/>
          </a:prstGeom>
        </p:spPr>
      </p:pic>
      <p:pic>
        <p:nvPicPr>
          <p:cNvPr id="9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83D0EFC-EEDC-4BD7-ABC7-ABC9428CAF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466" t="897" r="37498" b="1346"/>
          <a:stretch/>
        </p:blipFill>
        <p:spPr>
          <a:xfrm>
            <a:off x="835635" y="1378023"/>
            <a:ext cx="2550954" cy="4991972"/>
          </a:xfrm>
          <a:prstGeom prst="rect">
            <a:avLst/>
          </a:prstGeom>
        </p:spPr>
      </p:pic>
      <p:pic>
        <p:nvPicPr>
          <p:cNvPr id="11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2D6DE62-1B0B-4150-A675-41686967B5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466" t="897" r="37498" b="1346"/>
          <a:stretch/>
        </p:blipFill>
        <p:spPr>
          <a:xfrm>
            <a:off x="3386013" y="1378023"/>
            <a:ext cx="2570492" cy="499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7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637F-0003-481C-B833-CBE93B74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PIN Verification</a:t>
            </a:r>
            <a:endParaRPr lang="en-US" dirty="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FAF2FFA-8A09-4DE8-886C-A845B45CA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680" t="1062" r="38144" b="1911"/>
          <a:stretch/>
        </p:blipFill>
        <p:spPr>
          <a:xfrm>
            <a:off x="4698212" y="947142"/>
            <a:ext cx="2790793" cy="5590756"/>
          </a:xfrm>
        </p:spPr>
      </p:pic>
    </p:spTree>
    <p:extLst>
      <p:ext uri="{BB962C8B-B14F-4D97-AF65-F5344CB8AC3E}">
        <p14:creationId xmlns:p14="http://schemas.microsoft.com/office/powerpoint/2010/main" val="197674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B5A0-3367-4EA7-BC0E-7A562F66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125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Tab 2: Verify Entries</a:t>
            </a:r>
            <a:endParaRPr lang="en-US" dirty="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0B981D1-9BA0-4BB2-9969-B47E74D76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064" t="877" r="37722" b="1316"/>
          <a:stretch/>
        </p:blipFill>
        <p:spPr>
          <a:xfrm>
            <a:off x="1546197" y="1335122"/>
            <a:ext cx="2756717" cy="5420309"/>
          </a:xfr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7C2A05B-7D1E-40B7-A9EB-A03D288B63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98" t="1351" r="39051" b="1802"/>
          <a:stretch/>
        </p:blipFill>
        <p:spPr>
          <a:xfrm>
            <a:off x="4486784" y="1332735"/>
            <a:ext cx="2688244" cy="5413636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E1E193F-53AE-40DE-94B0-855F59B238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140" t="909" r="37638" b="1818"/>
          <a:stretch/>
        </p:blipFill>
        <p:spPr>
          <a:xfrm>
            <a:off x="7470668" y="1338284"/>
            <a:ext cx="2782553" cy="54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1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32DD1-CBE1-411A-BD38-B0063A907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971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Tab 3: View Analytics</a:t>
            </a:r>
            <a:endParaRPr lang="en-US" dirty="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719955-F22B-4031-97A4-3D9C227DF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261" t="877" r="37456" b="438"/>
          <a:stretch/>
        </p:blipFill>
        <p:spPr>
          <a:xfrm>
            <a:off x="2715377" y="1117667"/>
            <a:ext cx="2800215" cy="5571830"/>
          </a:xfr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6FC9B3C-D657-4865-8391-E1707C7888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00" t="1293" r="37979" b="862"/>
          <a:stretch/>
        </p:blipFill>
        <p:spPr>
          <a:xfrm>
            <a:off x="6719277" y="1146975"/>
            <a:ext cx="2753908" cy="554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8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BC0E-8359-4F75-9129-F14A53E6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09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Settings</a:t>
            </a:r>
            <a:endParaRPr lang="en-US" dirty="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B9D242D-7EF9-4E62-80EC-72A76F53A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145" t="851" r="38408" b="2128"/>
          <a:stretch/>
        </p:blipFill>
        <p:spPr>
          <a:xfrm>
            <a:off x="1752039" y="1025624"/>
            <a:ext cx="2834291" cy="5668271"/>
          </a:xfr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166F3C7-CFC7-40B6-A318-7F704131B3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91" t="855" r="37370" b="1282"/>
          <a:stretch/>
        </p:blipFill>
        <p:spPr>
          <a:xfrm>
            <a:off x="4965459" y="1029183"/>
            <a:ext cx="2834841" cy="5659264"/>
          </a:xfrm>
          <a:prstGeom prst="rect">
            <a:avLst/>
          </a:prstGeom>
        </p:spPr>
      </p:pic>
      <p:pic>
        <p:nvPicPr>
          <p:cNvPr id="5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0677BC4-F9C9-49BA-8851-97D44767E7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491" t="855" r="37370" b="1282"/>
          <a:stretch/>
        </p:blipFill>
        <p:spPr>
          <a:xfrm>
            <a:off x="8179535" y="1031145"/>
            <a:ext cx="2834841" cy="567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4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A95C-45C6-458F-BA77-ABBE6D17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Data Model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4" name="Freeform: Shape 25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27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C9A0C212-FC5D-4992-AF79-F11207E36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241" y="643466"/>
            <a:ext cx="4105275" cy="41052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7F3B9-29EB-41AD-8CAA-0E2B371D9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800" kern="1200" dirty="0"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9175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0CE4-D5B8-4EBD-9623-0153054D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Encrypted XML File (Security Section)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58BE51-43D7-4DE6-9E77-E41390608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85143" cy="4351338"/>
          </a:xfrm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&lt;?xml version="1.0" encoding="UTF-8"?&gt;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&lt;root&gt;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&lt;security&gt;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&lt;pin&gt;1234&lt;/pin&gt;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&lt;question&gt;What city were you born in?&lt;/question&gt;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&lt;answer&gt;Seattle&lt;/answer&gt;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&lt;/security&gt;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...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427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88C5F7ED967241B3C1B23F7D8FE943" ma:contentTypeVersion="10" ma:contentTypeDescription="Create a new document." ma:contentTypeScope="" ma:versionID="0500d2a4d189bfd2cd95983d6486ec91">
  <xsd:schema xmlns:xsd="http://www.w3.org/2001/XMLSchema" xmlns:xs="http://www.w3.org/2001/XMLSchema" xmlns:p="http://schemas.microsoft.com/office/2006/metadata/properties" xmlns:ns2="b6a19767-1883-4ae5-86d0-5dd274dd8983" targetNamespace="http://schemas.microsoft.com/office/2006/metadata/properties" ma:root="true" ma:fieldsID="51cc84d281eae70be64b1fb4808b6790" ns2:_="">
    <xsd:import namespace="b6a19767-1883-4ae5-86d0-5dd274dd89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a19767-1883-4ae5-86d0-5dd274dd89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621641-6309-4AD3-A6A2-D67FF0E9BC61}">
  <ds:schemaRefs>
    <ds:schemaRef ds:uri="b6a19767-1883-4ae5-86d0-5dd274dd898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CFFED16-F0FC-4CCF-94AA-079411548C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DD6BC6-0322-44D3-B1BD-A72809EF8BC9}">
  <ds:schemaRefs>
    <ds:schemaRef ds:uri="b6a19767-1883-4ae5-86d0-5dd274dd89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WalletWatch</vt:lpstr>
      <vt:lpstr>User Interface</vt:lpstr>
      <vt:lpstr>Tab 1: Add Entry</vt:lpstr>
      <vt:lpstr>PIN Verification</vt:lpstr>
      <vt:lpstr>Tab 2: Verify Entries</vt:lpstr>
      <vt:lpstr>Tab 3: View Analytics</vt:lpstr>
      <vt:lpstr>Settings</vt:lpstr>
      <vt:lpstr>Data Model</vt:lpstr>
      <vt:lpstr>Encrypted XML File (Security Section)</vt:lpstr>
      <vt:lpstr>Encrypted XML File (Data Section)</vt:lpstr>
      <vt:lpstr>Contact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WalletWatch</dc:title>
  <dc:creator>Matthew Paik</dc:creator>
  <cp:revision>323</cp:revision>
  <dcterms:created xsi:type="dcterms:W3CDTF">2020-02-03T06:08:32Z</dcterms:created>
  <dcterms:modified xsi:type="dcterms:W3CDTF">2020-02-22T21:31:48Z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0x010100DC88C5F7ED967241B3C1B23F7D8FE943</vt:lpwstr>
  </property>
</Properties>
</file>