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OpenSans-regular.fntdata"/><Relationship Id="rId8" Type="http://schemas.openxmlformats.org/officeDocument/2006/relationships/slide" Target="slides/slide3.xml"/><Relationship Id="rId21" Type="http://schemas.openxmlformats.org/officeDocument/2006/relationships/font" Target="fonts/OpenSans-boldItalic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font" Target="fonts/PTSansNarrow-bold.fntdata"/><Relationship Id="rId7" Type="http://schemas.openxmlformats.org/officeDocument/2006/relationships/slide" Target="slides/slide2.xml"/><Relationship Id="rId20" Type="http://schemas.openxmlformats.org/officeDocument/2006/relationships/font" Target="fonts/OpenSans-italic.fntdata"/><Relationship Id="rId2" Type="http://schemas.openxmlformats.org/officeDocument/2006/relationships/viewProps" Target="viewProps.xml"/><Relationship Id="rId16" Type="http://schemas.openxmlformats.org/officeDocument/2006/relationships/font" Target="fonts/PTSansNarrow-regular.fntdata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3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font" Target="fonts/OpenSans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aa8ab5b3_1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aa8ab5b3_1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7fce41d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7fce41d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7fce41d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7fce41d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7fce41d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7fce41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7fce41d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7fce41d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7fce41d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7fce41d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7fce41d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7fce41d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7fce41d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7fce41d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fce41d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fce41d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djajasasmitj@spu.edu" TargetMode="External"/><Relationship Id="rId4" Type="http://schemas.openxmlformats.org/officeDocument/2006/relationships/hyperlink" Target="mailto:angd@spu.edu" TargetMode="External"/><Relationship Id="rId5" Type="http://schemas.openxmlformats.org/officeDocument/2006/relationships/hyperlink" Target="mailto:stevensc3@spu.edu" TargetMode="External"/><Relationship Id="rId6" Type="http://schemas.openxmlformats.org/officeDocument/2006/relationships/hyperlink" Target="mailto:paikm@spu.edu" TargetMode="External"/><Relationship Id="rId7" Type="http://schemas.openxmlformats.org/officeDocument/2006/relationships/hyperlink" Target="https://github.com/thedavidang/CSC415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a Question?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djajasasmitj@spu.edu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angd@spu.edu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stevensc3@spu.edu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paikm@spu.edu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GitHub: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https://github.com/thedavidang/CSC4151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We Are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SpendSages: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Jason Djajasasmita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David Ang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Matthew Paik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Chandler Stevens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Science majors at SPU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0" r="9535" t="0"/>
          <a:stretch/>
        </p:blipFill>
        <p:spPr>
          <a:xfrm>
            <a:off x="6735025" y="-63700"/>
            <a:ext cx="2408975" cy="14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hard to stay accountable with spending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difficult to remember where your money is going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personal finance info online comes with privacy concerns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Inspiration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Eager to address the need of spending accountability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Ambitious to create a simple, fast, and securely offline solution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interested in trying out Android mobile development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WalletWatch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Self-discover your spending habits with a simple, secure, and offline app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Quickly add, view, edit, and delete expenses and view chart analytics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Free, open-source project hosted on GitHub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95D46"/>
                </a:solidFill>
              </a:rPr>
              <a:t>Available on the Google Play Store</a:t>
            </a:r>
            <a:endParaRPr>
              <a:solidFill>
                <a:srgbClr val="695D46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668" y="229768"/>
            <a:ext cx="1834399" cy="14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398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Expenses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46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&amp; easy way to add an expense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Numpad displays on startup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an expense in mere seconds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500" y="0"/>
            <a:ext cx="3139425" cy="503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525" y="0"/>
            <a:ext cx="3138051" cy="502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4">
            <a:alphaModFix/>
          </a:blip>
          <a:srcRect b="7561" l="0" r="0" t="0"/>
          <a:stretch/>
        </p:blipFill>
        <p:spPr>
          <a:xfrm>
            <a:off x="5963095" y="0"/>
            <a:ext cx="3180905" cy="50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21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74875" y="1293125"/>
            <a:ext cx="2546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&amp; Pie charts at your fingertips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 your spending habits all in one place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by time or category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475" y="0"/>
            <a:ext cx="3136999" cy="50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398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Expense History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36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Edit &amp; delete previously submitted payments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by date or price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by category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500" y="0"/>
            <a:ext cx="3151225" cy="50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398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Categories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443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Saves category data into archive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tracking of new category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Restore archived category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A5126C738CEB4E9DB0291660C9D557" ma:contentTypeVersion="4" ma:contentTypeDescription="Create a new document." ma:contentTypeScope="" ma:versionID="294175edf112e9f916cd522e9f492de9">
  <xsd:schema xmlns:xsd="http://www.w3.org/2001/XMLSchema" xmlns:xs="http://www.w3.org/2001/XMLSchema" xmlns:p="http://schemas.microsoft.com/office/2006/metadata/properties" xmlns:ns2="76f3d8c6-8d76-479d-9276-701dec9a0a97" targetNamespace="http://schemas.microsoft.com/office/2006/metadata/properties" ma:root="true" ma:fieldsID="b1ce5265236992201d06be57cb987e5b" ns2:_="">
    <xsd:import namespace="76f3d8c6-8d76-479d-9276-701dec9a0a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f3d8c6-8d76-479d-9276-701dec9a0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8D93D0-C5A6-435E-9576-78F433BC8C84}"/>
</file>

<file path=customXml/itemProps2.xml><?xml version="1.0" encoding="utf-8"?>
<ds:datastoreItem xmlns:ds="http://schemas.openxmlformats.org/officeDocument/2006/customXml" ds:itemID="{E3910E84-946C-4745-949E-0B53EF624787}"/>
</file>

<file path=customXml/itemProps3.xml><?xml version="1.0" encoding="utf-8"?>
<ds:datastoreItem xmlns:ds="http://schemas.openxmlformats.org/officeDocument/2006/customXml" ds:itemID="{73D3B5A4-57F6-40F8-A0D8-FC3483A6F56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0x01010068A5126C738CEB4E9DB0291660C9D557</vt:lpwstr>
  </property>
</Properties>
</file>