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264" r:id="rId6"/>
    <p:sldId id="263" r:id="rId7"/>
    <p:sldId id="265" r:id="rId8"/>
    <p:sldId id="260" r:id="rId9"/>
    <p:sldId id="262" r:id="rId10"/>
    <p:sldId id="259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855F-8BA5-4F66-A5C1-A70147260C8F}" v="857" dt="2020-02-03T05:35:15.246"/>
    <p1510:client id="{548908AB-AE76-4296-815E-D74EFAFF31C3}" v="8" dt="2020-02-03T06:11:18.364"/>
    <p1510:client id="{625FA263-27C9-429C-B3A7-67B7A09D0073}" v="9" dt="2020-02-02T19:43:20.536"/>
    <p1510:client id="{626EC8BB-9F80-4E56-910F-902A1A2C64F9}" v="9" dt="2020-02-03T08:51:31.194"/>
    <p1510:client id="{7E0D88D0-6556-4800-A187-1AB776671676}" v="197" dt="2020-02-03T05:00:56.107"/>
    <p1510:client id="{8144F134-369D-49D8-965A-E9833A58BE62}" v="91" dt="2020-02-02T19:39:55.622"/>
    <p1510:client id="{8F97AF78-2123-4224-A308-5A381A6DD02B}" v="208" dt="2020-02-04T00:47:49.463"/>
    <p1510:client id="{960E60A8-B19A-4BC6-BA7B-80A9168EBECE}" v="34" dt="2020-02-03T05:42:06.951"/>
    <p1510:client id="{A1DBFE54-1FCC-4BCE-B0C3-F476BEED57AB}" v="270" dt="2020-02-03T08:58:26.627"/>
    <p1510:client id="{BB8E6257-AB03-4B3D-ACCA-DF9631BA685D}" v="141" dt="2020-02-02T19:54:47.123"/>
    <p1510:client id="{CA5AA075-EF39-4E08-8731-56EC7527C4F7}" v="2" dt="2020-02-02T19:57:05.230"/>
    <p1510:client id="{EAD7A321-2F23-4C08-B497-2759093E5057}" v="3" dt="2020-02-04T00:17:3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k, Matthew" userId="S::paikm@spu.edu::cfec8790-cdec-481b-8c43-9db2cf9d0f84" providerId="AD" clId="Web-{7E0D88D0-6556-4800-A187-1AB776671676}"/>
    <pc:docChg chg="addSld modSld">
      <pc:chgData name="Paik, Matthew" userId="S::paikm@spu.edu::cfec8790-cdec-481b-8c43-9db2cf9d0f84" providerId="AD" clId="Web-{7E0D88D0-6556-4800-A187-1AB776671676}" dt="2020-02-03T05:00:56.107" v="196"/>
      <pc:docMkLst>
        <pc:docMk/>
      </pc:docMkLst>
      <pc:sldChg chg="addSp modSp new mod setBg setClrOvrMap">
        <pc:chgData name="Paik, Matthew" userId="S::paikm@spu.edu::cfec8790-cdec-481b-8c43-9db2cf9d0f84" providerId="AD" clId="Web-{7E0D88D0-6556-4800-A187-1AB776671676}" dt="2020-02-03T05:00:08.794" v="194" actId="20577"/>
        <pc:sldMkLst>
          <pc:docMk/>
          <pc:sldMk cId="1720892108" sldId="263"/>
        </pc:sldMkLst>
        <pc:spChg chg="mo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Paik, Matthew" userId="S::paikm@spu.edu::cfec8790-cdec-481b-8c43-9db2cf9d0f84" providerId="AD" clId="Web-{7E0D88D0-6556-4800-A187-1AB776671676}" dt="2020-02-03T05:00:08.794" v="194" actId="20577"/>
          <ac:spMkLst>
            <pc:docMk/>
            <pc:sldMk cId="1720892108" sldId="263"/>
            <ac:spMk id="3" creationId="{0037F3B9-29EB-41AD-8CAA-0E2B371D93D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0" creationId="{CF62D2A7-8207-488C-9F46-316BA81A16C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2" creationId="{52AC6D7F-F068-4E11-BB06-F601D89BB980}"/>
          </ac:spMkLst>
        </pc:spChg>
        <pc:picChg chg="add">
          <ac:chgData name="Paik, Matthew" userId="S::paikm@spu.edu::cfec8790-cdec-481b-8c43-9db2cf9d0f84" providerId="AD" clId="Web-{7E0D88D0-6556-4800-A187-1AB776671676}" dt="2020-02-03T04:59:31.419" v="191"/>
          <ac:picMkLst>
            <pc:docMk/>
            <pc:sldMk cId="1720892108" sldId="263"/>
            <ac:picMk id="7" creationId="{C9A0C212-FC5D-4992-AF79-F11207E36DCF}"/>
          </ac:picMkLst>
        </pc:picChg>
      </pc:sldChg>
      <pc:sldChg chg="new">
        <pc:chgData name="Paik, Matthew" userId="S::paikm@spu.edu::cfec8790-cdec-481b-8c43-9db2cf9d0f84" providerId="AD" clId="Web-{7E0D88D0-6556-4800-A187-1AB776671676}" dt="2020-02-03T05:00:56.107" v="196"/>
        <pc:sldMkLst>
          <pc:docMk/>
          <pc:sldMk cId="2293216025" sldId="264"/>
        </pc:sldMkLst>
      </pc:sldChg>
    </pc:docChg>
  </pc:docChgLst>
  <pc:docChgLst>
    <pc:chgData name="Djajasasmita, Jason" userId="S::djajasasmitj@spu.edu::40213d56-2496-43d5-874d-6ce7e3507385" providerId="AD" clId="Web-{625FA263-27C9-429C-B3A7-67B7A09D0073}"/>
    <pc:docChg chg="modSld">
      <pc:chgData name="Djajasasmita, Jason" userId="S::djajasasmitj@spu.edu::40213d56-2496-43d5-874d-6ce7e3507385" providerId="AD" clId="Web-{625FA263-27C9-429C-B3A7-67B7A09D0073}" dt="2020-02-02T19:43:20.536" v="11"/>
      <pc:docMkLst>
        <pc:docMk/>
      </pc:docMkLst>
      <pc:sldChg chg="addSp delSp modSp">
        <pc:chgData name="Djajasasmita, Jason" userId="S::djajasasmitj@spu.edu::40213d56-2496-43d5-874d-6ce7e3507385" providerId="AD" clId="Web-{625FA263-27C9-429C-B3A7-67B7A09D0073}" dt="2020-02-02T19:43:20.536" v="11"/>
        <pc:sldMkLst>
          <pc:docMk/>
          <pc:sldMk cId="2440927884" sldId="262"/>
        </pc:sldMkLst>
        <pc:graphicFrameChg chg="add del">
          <ac:chgData name="Djajasasmita, Jason" userId="S::djajasasmitj@spu.edu::40213d56-2496-43d5-874d-6ce7e3507385" providerId="AD" clId="Web-{625FA263-27C9-429C-B3A7-67B7A09D0073}" dt="2020-02-02T19:43:17.098" v="9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del mod modGraphic">
          <ac:chgData name="Djajasasmita, Jason" userId="S::djajasasmitj@spu.edu::40213d56-2496-43d5-874d-6ce7e3507385" providerId="AD" clId="Web-{625FA263-27C9-429C-B3A7-67B7A09D0073}" dt="2020-02-02T19:43:20.536" v="11"/>
          <ac:graphicFrameMkLst>
            <pc:docMk/>
            <pc:sldMk cId="2440927884" sldId="262"/>
            <ac:graphicFrameMk id="15" creationId="{67DFFF3C-9425-42FA-8DBF-E6941D18A389}"/>
          </ac:graphicFrameMkLst>
        </pc:graphicFrameChg>
      </pc:sldChg>
    </pc:docChg>
  </pc:docChgLst>
  <pc:docChgLst>
    <pc:chgData name="Ang, David" userId="S::angd@spu.edu::d4792b6f-13bd-4e61-9b8e-8465475880c5" providerId="AD" clId="Web-{05ADB6E6-FABB-47C4-8E78-FE4127182FCE}"/>
    <pc:docChg chg="addSld delSld modSld">
      <pc:chgData name="Ang, David" userId="S::angd@spu.edu::d4792b6f-13bd-4e61-9b8e-8465475880c5" providerId="AD" clId="Web-{05ADB6E6-FABB-47C4-8E78-FE4127182FCE}" dt="2020-01-30T22:31:59.709" v="32"/>
      <pc:docMkLst>
        <pc:docMk/>
      </pc:docMkLst>
      <pc:sldChg chg="modSp">
        <pc:chgData name="Ang, David" userId="S::angd@spu.edu::d4792b6f-13bd-4e61-9b8e-8465475880c5" providerId="AD" clId="Web-{05ADB6E6-FABB-47C4-8E78-FE4127182FCE}" dt="2020-01-30T22:31:44.021" v="28" actId="20577"/>
        <pc:sldMkLst>
          <pc:docMk/>
          <pc:sldMk cId="288551115" sldId="258"/>
        </pc:sldMkLst>
        <pc:spChg chg="mod">
          <ac:chgData name="Ang, David" userId="S::angd@spu.edu::d4792b6f-13bd-4e61-9b8e-8465475880c5" providerId="AD" clId="Web-{05ADB6E6-FABB-47C4-8E78-FE4127182FCE}" dt="2020-01-30T22:31:44.021" v="28" actId="20577"/>
          <ac:spMkLst>
            <pc:docMk/>
            <pc:sldMk cId="288551115" sldId="258"/>
            <ac:spMk id="2" creationId="{09DB2C76-2F2D-479E-B84B-E72D18530A0A}"/>
          </ac:spMkLst>
        </pc:spChg>
      </pc:sldChg>
      <pc:sldChg chg="modSp">
        <pc:chgData name="Ang, David" userId="S::angd@spu.edu::d4792b6f-13bd-4e61-9b8e-8465475880c5" providerId="AD" clId="Web-{05ADB6E6-FABB-47C4-8E78-FE4127182FCE}" dt="2020-01-30T22:31:26.443" v="12" actId="20577"/>
        <pc:sldMkLst>
          <pc:docMk/>
          <pc:sldMk cId="648488113" sldId="259"/>
        </pc:sldMkLst>
        <pc:spChg chg="mod">
          <ac:chgData name="Ang, David" userId="S::angd@spu.edu::d4792b6f-13bd-4e61-9b8e-8465475880c5" providerId="AD" clId="Web-{05ADB6E6-FABB-47C4-8E78-FE4127182FCE}" dt="2020-01-30T22:31:26.443" v="12" actId="20577"/>
          <ac:spMkLst>
            <pc:docMk/>
            <pc:sldMk cId="648488113" sldId="259"/>
            <ac:spMk id="2" creationId="{09DB2C76-2F2D-479E-B84B-E72D18530A0A}"/>
          </ac:spMkLst>
        </pc:spChg>
      </pc:sldChg>
      <pc:sldChg chg="new del">
        <pc:chgData name="Ang, David" userId="S::angd@spu.edu::d4792b6f-13bd-4e61-9b8e-8465475880c5" providerId="AD" clId="Web-{05ADB6E6-FABB-47C4-8E78-FE4127182FCE}" dt="2020-01-30T22:31:01.334" v="1"/>
        <pc:sldMkLst>
          <pc:docMk/>
          <pc:sldMk cId="1022314583" sldId="262"/>
        </pc:sldMkLst>
      </pc:sldChg>
      <pc:sldChg chg="addSp delSp modSp add replId">
        <pc:chgData name="Ang, David" userId="S::angd@spu.edu::d4792b6f-13bd-4e61-9b8e-8465475880c5" providerId="AD" clId="Web-{05ADB6E6-FABB-47C4-8E78-FE4127182FCE}" dt="2020-01-30T22:31:59.709" v="32"/>
        <pc:sldMkLst>
          <pc:docMk/>
          <pc:sldMk cId="2440927884" sldId="262"/>
        </pc:sldMkLst>
        <pc:spChg chg="mod">
          <ac:chgData name="Ang, David" userId="S::angd@spu.edu::d4792b6f-13bd-4e61-9b8e-8465475880c5" providerId="AD" clId="Web-{05ADB6E6-FABB-47C4-8E78-FE4127182FCE}" dt="2020-01-30T22:31:30.052" v="15" actId="20577"/>
          <ac:spMkLst>
            <pc:docMk/>
            <pc:sldMk cId="2440927884" sldId="262"/>
            <ac:spMk id="2" creationId="{09DB2C76-2F2D-479E-B84B-E72D18530A0A}"/>
          </ac:spMkLst>
        </pc:spChg>
        <pc:spChg chg="add del mod">
          <ac:chgData name="Ang, David" userId="S::angd@spu.edu::d4792b6f-13bd-4e61-9b8e-8465475880c5" providerId="AD" clId="Web-{05ADB6E6-FABB-47C4-8E78-FE4127182FCE}" dt="2020-01-30T22:31:59.709" v="32"/>
          <ac:spMkLst>
            <pc:docMk/>
            <pc:sldMk cId="2440927884" sldId="262"/>
            <ac:spMk id="19" creationId="{BBC4665F-C8B2-4187-AB66-E32FA4E85AAC}"/>
          </ac:spMkLst>
        </pc:spChg>
        <pc:graphicFrameChg chg="del">
          <ac:chgData name="Ang, David" userId="S::angd@spu.edu::d4792b6f-13bd-4e61-9b8e-8465475880c5" providerId="AD" clId="Web-{05ADB6E6-FABB-47C4-8E78-FE4127182FCE}" dt="2020-01-30T22:31:56.615" v="31"/>
          <ac:graphicFrameMkLst>
            <pc:docMk/>
            <pc:sldMk cId="2440927884" sldId="262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6F4307C3-2087-4AF1-A304-388166B07B20}"/>
    <pc:docChg chg="modSld">
      <pc:chgData name="Stevens, Chandler" userId="S::stevensc3@spu.edu::68e3da84-c510-46fb-be4c-f66bd3d73b91" providerId="AD" clId="Web-{6F4307C3-2087-4AF1-A304-388166B07B20}" dt="2020-02-01T05:14:21.951" v="8" actId="1076"/>
      <pc:docMkLst>
        <pc:docMk/>
      </pc:docMkLst>
      <pc:sldChg chg="modSp">
        <pc:chgData name="Stevens, Chandler" userId="S::stevensc3@spu.edu::68e3da84-c510-46fb-be4c-f66bd3d73b91" providerId="AD" clId="Web-{6F4307C3-2087-4AF1-A304-388166B07B20}" dt="2020-02-01T05:14:21.951" v="8" actId="1076"/>
        <pc:sldMkLst>
          <pc:docMk/>
          <pc:sldMk cId="2825301317" sldId="261"/>
        </pc:sldMkLst>
        <pc:spChg chg="mod">
          <ac:chgData name="Stevens, Chandler" userId="S::stevensc3@spu.edu::68e3da84-c510-46fb-be4c-f66bd3d73b91" providerId="AD" clId="Web-{6F4307C3-2087-4AF1-A304-388166B07B20}" dt="2020-02-01T05:14:21.951" v="8" actId="1076"/>
          <ac:spMkLst>
            <pc:docMk/>
            <pc:sldMk cId="2825301317" sldId="261"/>
            <ac:spMk id="2" creationId="{00000000-0000-0000-0000-000000000000}"/>
          </ac:spMkLst>
        </pc:spChg>
      </pc:sldChg>
    </pc:docChg>
  </pc:docChgLst>
  <pc:docChgLst>
    <pc:chgData name="Djajasasmita, Jason" userId="S::djajasasmitj@spu.edu::40213d56-2496-43d5-874d-6ce7e3507385" providerId="AD" clId="Web-{8144F134-369D-49D8-965A-E9833A58BE62}"/>
    <pc:docChg chg="modSld">
      <pc:chgData name="Djajasasmita, Jason" userId="S::djajasasmitj@spu.edu::40213d56-2496-43d5-874d-6ce7e3507385" providerId="AD" clId="Web-{8144F134-369D-49D8-965A-E9833A58BE62}" dt="2020-02-02T19:40:03.012" v="92" actId="1076"/>
      <pc:docMkLst>
        <pc:docMk/>
      </pc:docMkLst>
      <pc:sldChg chg="addSp modSp">
        <pc:chgData name="Djajasasmita, Jason" userId="S::djajasasmitj@spu.edu::40213d56-2496-43d5-874d-6ce7e3507385" providerId="AD" clId="Web-{8144F134-369D-49D8-965A-E9833A58BE62}" dt="2020-02-02T19:40:03.012" v="92" actId="1076"/>
        <pc:sldMkLst>
          <pc:docMk/>
          <pc:sldMk cId="2440927884" sldId="262"/>
        </pc:sldMkLst>
        <pc:graphicFrameChg chg="add mod modGraphic">
          <ac:chgData name="Djajasasmita, Jason" userId="S::djajasasmitj@spu.edu::40213d56-2496-43d5-874d-6ce7e3507385" providerId="AD" clId="Web-{8144F134-369D-49D8-965A-E9833A58BE62}" dt="2020-02-02T19:40:03.012" v="92" actId="1076"/>
          <ac:graphicFrameMkLst>
            <pc:docMk/>
            <pc:sldMk cId="2440927884" sldId="262"/>
            <ac:graphicFrameMk id="4" creationId="{23119AC2-9E01-4CA2-A732-0C22AC5CA75D}"/>
          </ac:graphicFrameMkLst>
        </pc:graphicFrameChg>
      </pc:sldChg>
    </pc:docChg>
  </pc:docChgLst>
  <pc:docChgLst>
    <pc:chgData name="Paik, Matthew" userId="S::paikm@spu.edu::cfec8790-cdec-481b-8c43-9db2cf9d0f84" providerId="AD" clId="Web-{6DFCC730-2862-4472-9D76-BE46937AA954}"/>
    <pc:docChg chg="addSld delSld addMainMaster">
      <pc:chgData name="Paik, Matthew" userId="S::paikm@spu.edu::cfec8790-cdec-481b-8c43-9db2cf9d0f84" providerId="AD" clId="Web-{6DFCC730-2862-4472-9D76-BE46937AA954}" dt="2020-01-30T21:07:37.120" v="5"/>
      <pc:docMkLst>
        <pc:docMk/>
      </pc:docMkLst>
      <pc:sldChg chg="del">
        <pc:chgData name="Paik, Matthew" userId="S::paikm@spu.edu::cfec8790-cdec-481b-8c43-9db2cf9d0f84" providerId="AD" clId="Web-{6DFCC730-2862-4472-9D76-BE46937AA954}" dt="2020-01-30T21:07:37.120" v="5"/>
        <pc:sldMkLst>
          <pc:docMk/>
          <pc:sldMk cId="109857222" sldId="256"/>
        </pc:sldMkLst>
      </pc:sldChg>
      <pc:sldChg chg="add">
        <pc:chgData name="Paik, Matthew" userId="S::paikm@spu.edu::cfec8790-cdec-481b-8c43-9db2cf9d0f84" providerId="AD" clId="Web-{6DFCC730-2862-4472-9D76-BE46937AA954}" dt="2020-01-30T21:07:31.010" v="0"/>
        <pc:sldMkLst>
          <pc:docMk/>
          <pc:sldMk cId="3262715850" sldId="257"/>
        </pc:sldMkLst>
      </pc:sldChg>
      <pc:sldChg chg="add">
        <pc:chgData name="Paik, Matthew" userId="S::paikm@spu.edu::cfec8790-cdec-481b-8c43-9db2cf9d0f84" providerId="AD" clId="Web-{6DFCC730-2862-4472-9D76-BE46937AA954}" dt="2020-01-30T21:07:31.120" v="1"/>
        <pc:sldMkLst>
          <pc:docMk/>
          <pc:sldMk cId="288551115" sldId="258"/>
        </pc:sldMkLst>
      </pc:sldChg>
      <pc:sldChg chg="add">
        <pc:chgData name="Paik, Matthew" userId="S::paikm@spu.edu::cfec8790-cdec-481b-8c43-9db2cf9d0f84" providerId="AD" clId="Web-{6DFCC730-2862-4472-9D76-BE46937AA954}" dt="2020-01-30T21:07:31.339" v="2"/>
        <pc:sldMkLst>
          <pc:docMk/>
          <pc:sldMk cId="648488113" sldId="259"/>
        </pc:sldMkLst>
      </pc:sldChg>
      <pc:sldChg chg="add">
        <pc:chgData name="Paik, Matthew" userId="S::paikm@spu.edu::cfec8790-cdec-481b-8c43-9db2cf9d0f84" providerId="AD" clId="Web-{6DFCC730-2862-4472-9D76-BE46937AA954}" dt="2020-01-30T21:07:31.510" v="3"/>
        <pc:sldMkLst>
          <pc:docMk/>
          <pc:sldMk cId="3708584091" sldId="260"/>
        </pc:sldMkLst>
      </pc:sldChg>
      <pc:sldChg chg="add">
        <pc:chgData name="Paik, Matthew" userId="S::paikm@spu.edu::cfec8790-cdec-481b-8c43-9db2cf9d0f84" providerId="AD" clId="Web-{6DFCC730-2862-4472-9D76-BE46937AA954}" dt="2020-01-30T21:07:31.948" v="4"/>
        <pc:sldMkLst>
          <pc:docMk/>
          <pc:sldMk cId="2825301317" sldId="261"/>
        </pc:sldMkLst>
      </pc:sldChg>
      <pc:sldMasterChg chg="add addSldLayout">
        <pc:chgData name="Paik, Matthew" userId="S::paikm@spu.edu::cfec8790-cdec-481b-8c43-9db2cf9d0f84" providerId="AD" clId="Web-{6DFCC730-2862-4472-9D76-BE46937AA954}" dt="2020-01-30T21:07:31.010" v="0"/>
        <pc:sldMasterMkLst>
          <pc:docMk/>
          <pc:sldMasterMk cId="552492738" sldId="2147483672"/>
        </pc:sldMasterMkLst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0972491" sldId="2147483674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Paik, Matthew" userId="S::paikm@spu.edu::cfec8790-cdec-481b-8c43-9db2cf9d0f84" providerId="AD" clId="Web-{548908AB-AE76-4296-815E-D74EFAFF31C3}"/>
    <pc:docChg chg="modSld">
      <pc:chgData name="Paik, Matthew" userId="S::paikm@spu.edu::cfec8790-cdec-481b-8c43-9db2cf9d0f84" providerId="AD" clId="Web-{548908AB-AE76-4296-815E-D74EFAFF31C3}" dt="2020-02-03T06:11:18.364" v="7" actId="20577"/>
      <pc:docMkLst>
        <pc:docMk/>
      </pc:docMkLst>
      <pc:sldChg chg="modSp">
        <pc:chgData name="Paik, Matthew" userId="S::paikm@spu.edu::cfec8790-cdec-481b-8c43-9db2cf9d0f84" providerId="AD" clId="Web-{548908AB-AE76-4296-815E-D74EFAFF31C3}" dt="2020-02-03T06:11:18.364" v="6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548908AB-AE76-4296-815E-D74EFAFF31C3}" dt="2020-02-03T06:11:18.364" v="6" actId="20577"/>
          <ac:spMkLst>
            <pc:docMk/>
            <pc:sldMk cId="2293216025" sldId="264"/>
            <ac:spMk id="3" creationId="{A820A9CA-71C8-4C7D-96B0-008C680872D4}"/>
          </ac:spMkLst>
        </pc:spChg>
      </pc:sldChg>
    </pc:docChg>
  </pc:docChgLst>
  <pc:docChgLst>
    <pc:chgData name="Ang, David" userId="S::angd@spu.edu::d4792b6f-13bd-4e61-9b8e-8465475880c5" providerId="AD" clId="Web-{A1DBFE54-1FCC-4BCE-B0C3-F476BEED57AB}"/>
    <pc:docChg chg="modSld">
      <pc:chgData name="Ang, David" userId="S::angd@spu.edu::d4792b6f-13bd-4e61-9b8e-8465475880c5" providerId="AD" clId="Web-{A1DBFE54-1FCC-4BCE-B0C3-F476BEED57AB}" dt="2020-02-03T08:58:26.627" v="271" actId="20577"/>
      <pc:docMkLst>
        <pc:docMk/>
      </pc:docMkLst>
      <pc:sldChg chg="modSp">
        <pc:chgData name="Ang, David" userId="S::angd@spu.edu::d4792b6f-13bd-4e61-9b8e-8465475880c5" providerId="AD" clId="Web-{A1DBFE54-1FCC-4BCE-B0C3-F476BEED57AB}" dt="2020-02-03T08:58:26.627" v="271" actId="20577"/>
        <pc:sldMkLst>
          <pc:docMk/>
          <pc:sldMk cId="648488113" sldId="259"/>
        </pc:sldMkLst>
        <pc:graphicFrameChg chg="mod modGraphic">
          <ac:chgData name="Ang, David" userId="S::angd@spu.edu::d4792b6f-13bd-4e61-9b8e-8465475880c5" providerId="AD" clId="Web-{A1DBFE54-1FCC-4BCE-B0C3-F476BEED57AB}" dt="2020-02-03T08:58:26.627" v="27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Ang, David" userId="S::angd@spu.edu::d4792b6f-13bd-4e61-9b8e-8465475880c5" providerId="AD" clId="Web-{626EC8BB-9F80-4E56-910F-902A1A2C64F9}"/>
    <pc:docChg chg="modSld">
      <pc:chgData name="Ang, David" userId="S::angd@spu.edu::d4792b6f-13bd-4e61-9b8e-8465475880c5" providerId="AD" clId="Web-{626EC8BB-9F80-4E56-910F-902A1A2C64F9}" dt="2020-02-03T08:51:31.178" v="5"/>
      <pc:docMkLst>
        <pc:docMk/>
      </pc:docMkLst>
      <pc:sldChg chg="addSp delSp modSp">
        <pc:chgData name="Ang, David" userId="S::angd@spu.edu::d4792b6f-13bd-4e61-9b8e-8465475880c5" providerId="AD" clId="Web-{626EC8BB-9F80-4E56-910F-902A1A2C64F9}" dt="2020-02-03T08:51:31.178" v="5"/>
        <pc:sldMkLst>
          <pc:docMk/>
          <pc:sldMk cId="648488113" sldId="259"/>
        </pc:sldMkLst>
        <pc:spChg chg="add del mod">
          <ac:chgData name="Ang, David" userId="S::angd@spu.edu::d4792b6f-13bd-4e61-9b8e-8465475880c5" providerId="AD" clId="Web-{626EC8BB-9F80-4E56-910F-902A1A2C64F9}" dt="2020-02-03T08:51:25.459" v="3"/>
          <ac:spMkLst>
            <pc:docMk/>
            <pc:sldMk cId="648488113" sldId="259"/>
            <ac:spMk id="19" creationId="{F724C05C-5AA4-48CE-8A82-75D228B93D65}"/>
          </ac:spMkLst>
        </pc:spChg>
        <pc:graphicFrameChg chg="add del">
          <ac:chgData name="Ang, David" userId="S::angd@spu.edu::d4792b6f-13bd-4e61-9b8e-8465475880c5" providerId="AD" clId="Web-{626EC8BB-9F80-4E56-910F-902A1A2C64F9}" dt="2020-02-03T08:51:25.459" v="3"/>
          <ac:graphicFrameMkLst>
            <pc:docMk/>
            <pc:sldMk cId="648488113" sldId="259"/>
            <ac:graphicFrameMk id="5" creationId="{CA3529A7-40CD-478F-86C5-A95066E0705C}"/>
          </ac:graphicFrameMkLst>
        </pc:graphicFrameChg>
        <pc:graphicFrameChg chg="add del mod ord modGraphic">
          <ac:chgData name="Ang, David" userId="S::angd@spu.edu::d4792b6f-13bd-4e61-9b8e-8465475880c5" providerId="AD" clId="Web-{626EC8BB-9F80-4E56-910F-902A1A2C64F9}" dt="2020-02-03T08:51:23.350" v="2"/>
          <ac:graphicFrameMkLst>
            <pc:docMk/>
            <pc:sldMk cId="648488113" sldId="259"/>
            <ac:graphicFrameMk id="20" creationId="{B7C18830-D96C-4FA4-83F6-9A1F5DFAD144}"/>
          </ac:graphicFrameMkLst>
        </pc:graphicFrameChg>
        <pc:graphicFrameChg chg="add del">
          <ac:chgData name="Ang, David" userId="S::angd@spu.edu::d4792b6f-13bd-4e61-9b8e-8465475880c5" providerId="AD" clId="Web-{626EC8BB-9F80-4E56-910F-902A1A2C64F9}" dt="2020-02-03T08:51:31.178" v="5"/>
          <ac:graphicFrameMkLst>
            <pc:docMk/>
            <pc:sldMk cId="648488113" sldId="259"/>
            <ac:graphicFrameMk id="94" creationId="{4075BDE5-DE6E-4E87-9670-96B0720DA2B3}"/>
          </ac:graphicFrameMkLst>
        </pc:graphicFrameChg>
      </pc:sldChg>
    </pc:docChg>
  </pc:docChgLst>
  <pc:docChgLst>
    <pc:chgData name="Stevens, Chandler" userId="S::stevensc3@spu.edu::68e3da84-c510-46fb-be4c-f66bd3d73b91" providerId="AD" clId="Web-{89DBB606-198F-4398-8065-07C36097CA66}"/>
    <pc:docChg chg="modSld">
      <pc:chgData name="Stevens, Chandler" userId="S::stevensc3@spu.edu::68e3da84-c510-46fb-be4c-f66bd3d73b91" providerId="AD" clId="Web-{89DBB606-198F-4398-8065-07C36097CA66}" dt="2020-02-01T21:30:06.983" v="111" actId="1076"/>
      <pc:docMkLst>
        <pc:docMk/>
      </pc:docMkLst>
      <pc:sldChg chg="addSp delSp modSp">
        <pc:chgData name="Stevens, Chandler" userId="S::stevensc3@spu.edu::68e3da84-c510-46fb-be4c-f66bd3d73b91" providerId="AD" clId="Web-{89DBB606-198F-4398-8065-07C36097CA66}" dt="2020-02-01T21:30:06.983" v="111" actId="1076"/>
        <pc:sldMkLst>
          <pc:docMk/>
          <pc:sldMk cId="288551115" sldId="258"/>
        </pc:sldMkLst>
        <pc:spChg chg="del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0" creationId="{46C2E80F-49A6-4372-B103-219D417A55ED}"/>
          </ac:spMkLst>
        </pc:spChg>
        <pc:spChg chg="add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5" creationId="{46C2E80F-49A6-4372-B103-219D417A55ED}"/>
          </ac:spMkLst>
        </pc:spChg>
        <pc:graphicFrameChg chg="mod modGraphic">
          <ac:chgData name="Stevens, Chandler" userId="S::stevensc3@spu.edu::68e3da84-c510-46fb-be4c-f66bd3d73b91" providerId="AD" clId="Web-{89DBB606-198F-4398-8065-07C36097CA66}" dt="2020-02-01T21:30:06.983" v="111" actId="1076"/>
          <ac:graphicFrameMkLst>
            <pc:docMk/>
            <pc:sldMk cId="288551115" sldId="258"/>
            <ac:graphicFrameMk id="5" creationId="{D414C19F-8D67-4519-B102-9385D94F5A82}"/>
          </ac:graphicFrameMkLst>
        </pc:graphicFrameChg>
        <pc:picChg chg="add del mod">
          <ac:chgData name="Stevens, Chandler" userId="S::stevensc3@spu.edu::68e3da84-c510-46fb-be4c-f66bd3d73b91" providerId="AD" clId="Web-{89DBB606-198F-4398-8065-07C36097CA66}" dt="2020-02-01T21:28:12.326" v="106"/>
          <ac:picMkLst>
            <pc:docMk/>
            <pc:sldMk cId="288551115" sldId="258"/>
            <ac:picMk id="875" creationId="{A45AF355-8DEF-46DB-9224-7A6D00FC2139}"/>
          </ac:picMkLst>
        </pc:picChg>
      </pc:sldChg>
    </pc:docChg>
  </pc:docChgLst>
  <pc:docChgLst>
    <pc:chgData name="Paik, Matthew" userId="S::paikm@spu.edu::cfec8790-cdec-481b-8c43-9db2cf9d0f84" providerId="AD" clId="Web-{8F97AF78-2123-4224-A308-5A381A6DD02B}"/>
    <pc:docChg chg="modSld">
      <pc:chgData name="Paik, Matthew" userId="S::paikm@spu.edu::cfec8790-cdec-481b-8c43-9db2cf9d0f84" providerId="AD" clId="Web-{8F97AF78-2123-4224-A308-5A381A6DD02B}" dt="2020-02-04T00:47:49.463" v="213" actId="20577"/>
      <pc:docMkLst>
        <pc:docMk/>
      </pc:docMkLst>
      <pc:sldChg chg="addSp delSp modSp mod setBg delAnim setClrOvrMap">
        <pc:chgData name="Paik, Matthew" userId="S::paikm@spu.edu::cfec8790-cdec-481b-8c43-9db2cf9d0f84" providerId="AD" clId="Web-{8F97AF78-2123-4224-A308-5A381A6DD02B}" dt="2020-02-04T00:47:47.415" v="211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" creationId="{58B35531-7A06-4D0A-9AFC-65692EBB7EB1}"/>
          </ac:spMkLst>
        </pc:spChg>
        <pc:spChg chg="mod ord">
          <ac:chgData name="Paik, Matthew" userId="S::paikm@spu.edu::cfec8790-cdec-481b-8c43-9db2cf9d0f84" providerId="AD" clId="Web-{8F97AF78-2123-4224-A308-5A381A6DD02B}" dt="2020-02-04T00:47:47.415" v="211" actId="20577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4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6" creationId="{E862BE82-D00D-42C1-BF16-93AA37870C32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7" creationId="{F6D92C2D-1D3D-4974-918C-06579FB354A9}"/>
          </ac:spMkLst>
        </pc:spChg>
        <pc:spChg chg="add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8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29" creationId="{4038CB10-1F5C-4D54-9DF7-12586DE5B007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31" creationId="{73ED6512-6858-4552-B699-9A97FE9A4EA2}"/>
          </ac:spMkLst>
        </pc:spChg>
        <pc:picChg chg="mod">
          <ac:chgData name="Paik, Matthew" userId="S::paikm@spu.edu::cfec8790-cdec-481b-8c43-9db2cf9d0f84" providerId="AD" clId="Web-{8F97AF78-2123-4224-A308-5A381A6DD02B}" dt="2020-02-04T00:44:55.976" v="191"/>
          <ac:picMkLst>
            <pc:docMk/>
            <pc:sldMk cId="2293216025" sldId="264"/>
            <ac:picMk id="7" creationId="{27C58438-578E-4CBE-B50D-FAF6AE9A296E}"/>
          </ac:picMkLst>
        </pc:picChg>
      </pc:sldChg>
      <pc:sldChg chg="modSp">
        <pc:chgData name="Paik, Matthew" userId="S::paikm@spu.edu::cfec8790-cdec-481b-8c43-9db2cf9d0f84" providerId="AD" clId="Web-{8F97AF78-2123-4224-A308-5A381A6DD02B}" dt="2020-02-04T00:40:26.191" v="99" actId="20577"/>
        <pc:sldMkLst>
          <pc:docMk/>
          <pc:sldMk cId="3985494456" sldId="265"/>
        </pc:sldMkLst>
        <pc:graphicFrameChg chg="modGraphic">
          <ac:chgData name="Paik, Matthew" userId="S::paikm@spu.edu::cfec8790-cdec-481b-8c43-9db2cf9d0f84" providerId="AD" clId="Web-{8F97AF78-2123-4224-A308-5A381A6DD02B}" dt="2020-02-04T00:40:26.191" v="99" actId="20577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</pc:docChg>
  </pc:docChgLst>
  <pc:docChgLst>
    <pc:chgData name="Stevens, Chandler" userId="S::stevensc3@spu.edu::68e3da84-c510-46fb-be4c-f66bd3d73b91" providerId="AD" clId="Web-{EAD7A321-2F23-4C08-B497-2759093E5057}"/>
    <pc:docChg chg="modSld">
      <pc:chgData name="Stevens, Chandler" userId="S::stevensc3@spu.edu::68e3da84-c510-46fb-be4c-f66bd3d73b91" providerId="AD" clId="Web-{EAD7A321-2F23-4C08-B497-2759093E5057}" dt="2020-02-04T00:17:33.119" v="1" actId="20577"/>
      <pc:docMkLst>
        <pc:docMk/>
      </pc:docMkLst>
      <pc:sldChg chg="modSp">
        <pc:chgData name="Stevens, Chandler" userId="S::stevensc3@spu.edu::68e3da84-c510-46fb-be4c-f66bd3d73b91" providerId="AD" clId="Web-{EAD7A321-2F23-4C08-B497-2759093E5057}" dt="2020-02-04T00:17:33.119" v="1" actId="20577"/>
        <pc:sldMkLst>
          <pc:docMk/>
          <pc:sldMk cId="648488113" sldId="259"/>
        </pc:sldMkLst>
        <pc:graphicFrameChg chg="modGraphic">
          <ac:chgData name="Stevens, Chandler" userId="S::stevensc3@spu.edu::68e3da84-c510-46fb-be4c-f66bd3d73b91" providerId="AD" clId="Web-{EAD7A321-2F23-4C08-B497-2759093E5057}" dt="2020-02-04T00:17:33.119" v="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Paik, Matthew" userId="S::paikm@spu.edu::cfec8790-cdec-481b-8c43-9db2cf9d0f84" providerId="AD" clId="Web-{1D42855F-8BA5-4F66-A5C1-A70147260C8F}"/>
    <pc:docChg chg="modSld">
      <pc:chgData name="Paik, Matthew" userId="S::paikm@spu.edu::cfec8790-cdec-481b-8c43-9db2cf9d0f84" providerId="AD" clId="Web-{1D42855F-8BA5-4F66-A5C1-A70147260C8F}" dt="2020-02-03T05:35:15.246" v="855"/>
      <pc:docMkLst>
        <pc:docMk/>
      </pc:docMkLst>
      <pc:sldChg chg="addSp delSp modSp mod setBg addAnim modAnim setClrOvrMap">
        <pc:chgData name="Paik, Matthew" userId="S::paikm@spu.edu::cfec8790-cdec-481b-8c43-9db2cf9d0f84" providerId="AD" clId="Web-{1D42855F-8BA5-4F66-A5C1-A70147260C8F}" dt="2020-02-03T05:35:15.246" v="855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1D42855F-8BA5-4F66-A5C1-A70147260C8F}" dt="2020-02-03T05:11:19.442" v="41" actId="20577"/>
          <ac:spMkLst>
            <pc:docMk/>
            <pc:sldMk cId="2293216025" sldId="264"/>
            <ac:spMk id="2" creationId="{58B35531-7A06-4D0A-9AFC-65692EBB7EB1}"/>
          </ac:spMkLst>
        </pc:spChg>
        <pc:spChg chg="mo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1D42855F-8BA5-4F66-A5C1-A70147260C8F}" dt="2020-02-03T05:07:51.456" v="23"/>
          <ac:spMkLst>
            <pc:docMk/>
            <pc:sldMk cId="2293216025" sldId="264"/>
            <ac:spMk id="9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09:06.831" v="36"/>
          <ac:spMkLst>
            <pc:docMk/>
            <pc:sldMk cId="2293216025" sldId="264"/>
            <ac:spMk id="14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19" creationId="{CF62D2A7-8207-488C-9F46-316BA81A16C8}"/>
          </ac:spMkLst>
        </pc:spChg>
        <pc:spChg chg="ad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24" creationId="{CF62D2A7-8207-488C-9F46-316BA81A16C8}"/>
          </ac:spMkLst>
        </pc:spChg>
        <pc:picChg chg="add del mod">
          <ac:chgData name="Paik, Matthew" userId="S::paikm@spu.edu::cfec8790-cdec-481b-8c43-9db2cf9d0f84" providerId="AD" clId="Web-{1D42855F-8BA5-4F66-A5C1-A70147260C8F}" dt="2020-02-03T05:11:24.895" v="47"/>
          <ac:picMkLst>
            <pc:docMk/>
            <pc:sldMk cId="2293216025" sldId="264"/>
            <ac:picMk id="4" creationId="{B9EF9E17-5632-4CD5-9E9A-0FD8942FD3F9}"/>
          </ac:picMkLst>
        </pc:picChg>
        <pc:picChg chg="add del">
          <ac:chgData name="Paik, Matthew" userId="S::paikm@spu.edu::cfec8790-cdec-481b-8c43-9db2cf9d0f84" providerId="AD" clId="Web-{1D42855F-8BA5-4F66-A5C1-A70147260C8F}" dt="2020-02-03T05:07:37.550" v="21"/>
          <ac:picMkLst>
            <pc:docMk/>
            <pc:sldMk cId="2293216025" sldId="264"/>
            <ac:picMk id="5" creationId="{217EB0D8-365B-4721-8DEA-AD00051CF1C9}"/>
          </ac:picMkLst>
        </pc:picChg>
        <pc:picChg chg="add mod">
          <ac:chgData name="Paik, Matthew" userId="S::paikm@spu.edu::cfec8790-cdec-481b-8c43-9db2cf9d0f84" providerId="AD" clId="Web-{1D42855F-8BA5-4F66-A5C1-A70147260C8F}" dt="2020-02-03T05:33:19.198" v="849"/>
          <ac:picMkLst>
            <pc:docMk/>
            <pc:sldMk cId="2293216025" sldId="264"/>
            <ac:picMk id="7" creationId="{27C58438-578E-4CBE-B50D-FAF6AE9A296E}"/>
          </ac:picMkLst>
        </pc:picChg>
      </pc:sldChg>
    </pc:docChg>
  </pc:docChgLst>
  <pc:docChgLst>
    <pc:chgData name="Djajasasmita, Jason" userId="S::djajasasmitj@spu.edu::40213d56-2496-43d5-874d-6ce7e3507385" providerId="AD" clId="Web-{CA5AA075-EF39-4E08-8731-56EC7527C4F7}"/>
    <pc:docChg chg="modSld">
      <pc:chgData name="Djajasasmita, Jason" userId="S::djajasasmitj@spu.edu::40213d56-2496-43d5-874d-6ce7e3507385" providerId="AD" clId="Web-{CA5AA075-EF39-4E08-8731-56EC7527C4F7}" dt="2020-02-02T19:57:05.230" v="1"/>
      <pc:docMkLst>
        <pc:docMk/>
      </pc:docMkLst>
      <pc:sldChg chg="addSp delSp">
        <pc:chgData name="Djajasasmita, Jason" userId="S::djajasasmitj@spu.edu::40213d56-2496-43d5-874d-6ce7e3507385" providerId="AD" clId="Web-{CA5AA075-EF39-4E08-8731-56EC7527C4F7}" dt="2020-02-02T19:57:05.230" v="1"/>
        <pc:sldMkLst>
          <pc:docMk/>
          <pc:sldMk cId="3708584091" sldId="260"/>
        </pc:sldMkLst>
        <pc:graphicFrameChg chg="add">
          <ac:chgData name="Djajasasmita, Jason" userId="S::djajasasmitj@spu.edu::40213d56-2496-43d5-874d-6ce7e3507385" providerId="AD" clId="Web-{CA5AA075-EF39-4E08-8731-56EC7527C4F7}" dt="2020-02-02T19:57:05.230" v="1"/>
          <ac:graphicFrameMkLst>
            <pc:docMk/>
            <pc:sldMk cId="3708584091" sldId="260"/>
            <ac:graphicFrameMk id="26" creationId="{506EFB92-1DF7-41C9-BEBB-5667D318F0CB}"/>
          </ac:graphicFrameMkLst>
        </pc:graphicFrameChg>
        <pc:graphicFrameChg chg="del">
          <ac:chgData name="Djajasasmita, Jason" userId="S::djajasasmitj@spu.edu::40213d56-2496-43d5-874d-6ce7e3507385" providerId="AD" clId="Web-{CA5AA075-EF39-4E08-8731-56EC7527C4F7}" dt="2020-02-02T19:57:04.683" v="0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</pc:docChg>
  </pc:docChgLst>
  <pc:docChgLst>
    <pc:chgData name="Paik, Matthew" userId="cfec8790-cdec-481b-8c43-9db2cf9d0f84" providerId="ADAL" clId="{960E60A8-B19A-4BC6-BA7B-80A9168EBECE}"/>
    <pc:docChg chg="undo custSel mod addSld delSld modSld">
      <pc:chgData name="Paik, Matthew" userId="cfec8790-cdec-481b-8c43-9db2cf9d0f84" providerId="ADAL" clId="{960E60A8-B19A-4BC6-BA7B-80A9168EBECE}" dt="2020-02-03T06:08:32.022" v="867" actId="26606"/>
      <pc:docMkLst>
        <pc:docMk/>
      </pc:docMkLst>
      <pc:sldChg chg="addSp delSp modSp mod setBg setClrOvrMap">
        <pc:chgData name="Paik, Matthew" userId="cfec8790-cdec-481b-8c43-9db2cf9d0f84" providerId="ADAL" clId="{960E60A8-B19A-4BC6-BA7B-80A9168EBECE}" dt="2020-02-03T06:08:32.022" v="867" actId="26606"/>
        <pc:sldMkLst>
          <pc:docMk/>
          <pc:sldMk cId="1720892108" sldId="263"/>
        </pc:sldMkLst>
        <pc:spChg chg="mo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" creationId="{FFFCA95C-45C6-458F-BA77-ABBE6D17BC98}"/>
          </ac:spMkLst>
        </pc:spChg>
        <pc:spChg chg="mod or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" creationId="{0037F3B9-29EB-41AD-8CAA-0E2B371D93D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0" creationId="{CF62D2A7-8207-488C-9F46-316BA81A16C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2" creationId="{52AC6D7F-F068-4E11-BB06-F601D89BB9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7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9" creationId="{1DB7C82F-AB7E-4F0C-B829-FA1B9C4151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1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6" creationId="{4F74D28C-3268-4E35-8EE1-D92CB4A85A7D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8" creationId="{58D44E42-C462-4105-BC86-FE75B4E3C4AF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0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1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2" creationId="{1DB7C82F-AB7E-4F0C-B829-FA1B9C415180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4" creationId="{4F74D28C-3268-4E35-8EE1-D92CB4A85A7D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5" creationId="{58D44E42-C462-4105-BC86-FE75B4E3C4AF}"/>
          </ac:spMkLst>
        </pc:spChg>
        <pc:picChg chg="mod">
          <ac:chgData name="Paik, Matthew" userId="cfec8790-cdec-481b-8c43-9db2cf9d0f84" providerId="ADAL" clId="{960E60A8-B19A-4BC6-BA7B-80A9168EBECE}" dt="2020-02-03T06:08:32.022" v="867" actId="26606"/>
          <ac:picMkLst>
            <pc:docMk/>
            <pc:sldMk cId="1720892108" sldId="263"/>
            <ac:picMk id="7" creationId="{C9A0C212-FC5D-4992-AF79-F11207E36DCF}"/>
          </ac:picMkLst>
        </pc:picChg>
      </pc:sldChg>
      <pc:sldChg chg="modSp modAnim">
        <pc:chgData name="Paik, Matthew" userId="cfec8790-cdec-481b-8c43-9db2cf9d0f84" providerId="ADAL" clId="{960E60A8-B19A-4BC6-BA7B-80A9168EBECE}" dt="2020-02-03T05:38:48.024" v="8" actId="20577"/>
        <pc:sldMkLst>
          <pc:docMk/>
          <pc:sldMk cId="2293216025" sldId="264"/>
        </pc:sldMkLst>
        <pc:spChg chg="mod">
          <ac:chgData name="Paik, Matthew" userId="cfec8790-cdec-481b-8c43-9db2cf9d0f84" providerId="ADAL" clId="{960E60A8-B19A-4BC6-BA7B-80A9168EBECE}" dt="2020-02-03T05:38:48.024" v="8" actId="20577"/>
          <ac:spMkLst>
            <pc:docMk/>
            <pc:sldMk cId="2293216025" sldId="264"/>
            <ac:spMk id="3" creationId="{A820A9CA-71C8-4C7D-96B0-008C680872D4}"/>
          </ac:spMkLst>
        </pc:spChg>
      </pc:sldChg>
      <pc:sldChg chg="addSp delSp modSp add mod setBg">
        <pc:chgData name="Paik, Matthew" userId="cfec8790-cdec-481b-8c43-9db2cf9d0f84" providerId="ADAL" clId="{960E60A8-B19A-4BC6-BA7B-80A9168EBECE}" dt="2020-02-03T06:07:58.809" v="862" actId="26606"/>
        <pc:sldMkLst>
          <pc:docMk/>
          <pc:sldMk cId="3985494456" sldId="265"/>
        </pc:sldMkLst>
        <pc:spChg chg="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2" creationId="{0083D2D7-98BC-4CC1-9595-7AA6CB9C1EBD}"/>
          </ac:spMkLst>
        </pc:spChg>
        <pc:spChg chg="del 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3" creationId="{322FAEAC-2B9B-40A7-ABCD-0CA02F8578AE}"/>
          </ac:spMkLst>
        </pc:spChg>
        <pc:spChg chg="ad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10" creationId="{46C2E80F-49A6-4372-B103-219D417A55ED}"/>
          </ac:spMkLst>
        </pc:spChg>
        <pc:graphicFrameChg chg="add">
          <ac:chgData name="Paik, Matthew" userId="cfec8790-cdec-481b-8c43-9db2cf9d0f84" providerId="ADAL" clId="{960E60A8-B19A-4BC6-BA7B-80A9168EBECE}" dt="2020-02-03T06:07:58.809" v="862" actId="26606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  <pc:sldChg chg="modSp add del">
        <pc:chgData name="Paik, Matthew" userId="cfec8790-cdec-481b-8c43-9db2cf9d0f84" providerId="ADAL" clId="{960E60A8-B19A-4BC6-BA7B-80A9168EBECE}" dt="2020-02-03T05:48:24.141" v="59" actId="2696"/>
        <pc:sldMkLst>
          <pc:docMk/>
          <pc:sldMk cId="1457138055" sldId="266"/>
        </pc:sldMkLst>
        <pc:spChg chg="mod">
          <ac:chgData name="Paik, Matthew" userId="cfec8790-cdec-481b-8c43-9db2cf9d0f84" providerId="ADAL" clId="{960E60A8-B19A-4BC6-BA7B-80A9168EBECE}" dt="2020-02-03T05:43:29.369" v="58" actId="20577"/>
          <ac:spMkLst>
            <pc:docMk/>
            <pc:sldMk cId="1457138055" sldId="266"/>
            <ac:spMk id="2" creationId="{586EB11F-6B7B-4805-BFD0-9DECC8274123}"/>
          </ac:spMkLst>
        </pc:spChg>
      </pc:sldChg>
    </pc:docChg>
  </pc:docChgLst>
  <pc:docChgLst>
    <pc:chgData name="Djajasasmita, Jason" userId="S::djajasasmitj@spu.edu::40213d56-2496-43d5-874d-6ce7e3507385" providerId="AD" clId="Web-{BB8E6257-AB03-4B3D-ACCA-DF9631BA685D}"/>
    <pc:docChg chg="modSld">
      <pc:chgData name="Djajasasmita, Jason" userId="S::djajasasmitj@spu.edu::40213d56-2496-43d5-874d-6ce7e3507385" providerId="AD" clId="Web-{BB8E6257-AB03-4B3D-ACCA-DF9631BA685D}" dt="2020-02-02T19:54:50.014" v="141" actId="1076"/>
      <pc:docMkLst>
        <pc:docMk/>
      </pc:docMkLst>
      <pc:sldChg chg="addSp delSp modSp">
        <pc:chgData name="Djajasasmita, Jason" userId="S::djajasasmitj@spu.edu::40213d56-2496-43d5-874d-6ce7e3507385" providerId="AD" clId="Web-{BB8E6257-AB03-4B3D-ACCA-DF9631BA685D}" dt="2020-02-02T19:54:20.983" v="136" actId="14100"/>
        <pc:sldMkLst>
          <pc:docMk/>
          <pc:sldMk cId="3708584091" sldId="260"/>
        </pc:sldMkLst>
        <pc:spChg chg="add del mod">
          <ac:chgData name="Djajasasmita, Jason" userId="S::djajasasmitj@spu.edu::40213d56-2496-43d5-874d-6ce7e3507385" providerId="AD" clId="Web-{BB8E6257-AB03-4B3D-ACCA-DF9631BA685D}" dt="2020-02-02T19:54:20.983" v="136" actId="14100"/>
          <ac:spMkLst>
            <pc:docMk/>
            <pc:sldMk cId="3708584091" sldId="260"/>
            <ac:spMk id="32" creationId="{9B322D39-BEC2-45D5-8215-D55EFCCBE6EE}"/>
          </ac:spMkLst>
        </pc:spChg>
        <pc:graphicFrameChg chg="del">
          <ac:chgData name="Djajasasmita, Jason" userId="S::djajasasmitj@spu.edu::40213d56-2496-43d5-874d-6ce7e3507385" providerId="AD" clId="Web-{BB8E6257-AB03-4B3D-ACCA-DF9631BA685D}" dt="2020-02-02T19:48:50.874" v="0"/>
          <ac:graphicFrameMkLst>
            <pc:docMk/>
            <pc:sldMk cId="3708584091" sldId="260"/>
            <ac:graphicFrameMk id="5" creationId="{EF46F98F-E8E7-4A49-AFC4-E4BD2C5F87A4}"/>
          </ac:graphicFrameMkLst>
        </pc:graphicFrameChg>
        <pc:graphicFrameChg chg="add modGraphic">
          <ac:chgData name="Djajasasmita, Jason" userId="S::djajasasmitj@spu.edu::40213d56-2496-43d5-874d-6ce7e3507385" providerId="AD" clId="Web-{BB8E6257-AB03-4B3D-ACCA-DF9631BA685D}" dt="2020-02-02T19:53:28.170" v="132" actId="20577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  <pc:sldChg chg="addSp delSp modSp">
        <pc:chgData name="Djajasasmita, Jason" userId="S::djajasasmitj@spu.edu::40213d56-2496-43d5-874d-6ce7e3507385" providerId="AD" clId="Web-{BB8E6257-AB03-4B3D-ACCA-DF9631BA685D}" dt="2020-02-02T19:54:50.014" v="141" actId="1076"/>
        <pc:sldMkLst>
          <pc:docMk/>
          <pc:sldMk cId="2440927884" sldId="262"/>
        </pc:sldMkLst>
        <pc:graphicFrameChg chg="del">
          <ac:chgData name="Djajasasmita, Jason" userId="S::djajasasmitj@spu.edu::40213d56-2496-43d5-874d-6ce7e3507385" providerId="AD" clId="Web-{BB8E6257-AB03-4B3D-ACCA-DF9631BA685D}" dt="2020-02-02T19:54:47.123" v="140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mod">
          <ac:chgData name="Djajasasmita, Jason" userId="S::djajasasmitj@spu.edu::40213d56-2496-43d5-874d-6ce7e3507385" providerId="AD" clId="Web-{BB8E6257-AB03-4B3D-ACCA-DF9631BA685D}" dt="2020-02-02T19:54:50.014" v="141" actId="1076"/>
          <ac:graphicFrameMkLst>
            <pc:docMk/>
            <pc:sldMk cId="2440927884" sldId="262"/>
            <ac:graphicFrameMk id="26" creationId="{03958612-3144-4C6A-ACDD-4500A40FC32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hyperlink" Target="https://github.com/matt2849/CSC4151" TargetMode="Externa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s://github.com/matt2849/CSC4151" TargetMode="External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FE44B-37EB-4335-AA3B-483264F4EC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37DFA8-B30E-4640-BB1E-B502ACC66172}">
      <dgm:prSet/>
      <dgm:spPr/>
      <dgm:t>
        <a:bodyPr/>
        <a:lstStyle/>
        <a:p>
          <a:pPr rtl="0"/>
          <a:r>
            <a:rPr lang="en-US" dirty="0"/>
            <a:t>Budget-minded people who want a no frills, simple way to gain awareness of how much </a:t>
          </a:r>
          <a:r>
            <a:rPr lang="en-US" dirty="0">
              <a:latin typeface="Calibri Light" panose="020F0302020204030204"/>
            </a:rPr>
            <a:t>they spend </a:t>
          </a:r>
          <a:endParaRPr lang="en-US" dirty="0"/>
        </a:p>
      </dgm:t>
    </dgm:pt>
    <dgm:pt modelId="{7D90AD0D-F2E7-44B1-AEBB-ECD88D9F69A5}" type="parTrans" cxnId="{C7A0A8C1-BF71-44CF-9906-D4416EF8A42A}">
      <dgm:prSet/>
      <dgm:spPr/>
      <dgm:t>
        <a:bodyPr/>
        <a:lstStyle/>
        <a:p>
          <a:endParaRPr lang="en-US"/>
        </a:p>
      </dgm:t>
    </dgm:pt>
    <dgm:pt modelId="{E502B0B4-E442-49BA-822C-6C09608EA465}" type="sibTrans" cxnId="{C7A0A8C1-BF71-44CF-9906-D4416EF8A42A}">
      <dgm:prSet/>
      <dgm:spPr/>
      <dgm:t>
        <a:bodyPr/>
        <a:lstStyle/>
        <a:p>
          <a:endParaRPr lang="en-US"/>
        </a:p>
      </dgm:t>
    </dgm:pt>
    <dgm:pt modelId="{6FD9279A-7B96-43E4-92D9-F1BC38010EF9}">
      <dgm:prSet/>
      <dgm:spPr/>
      <dgm:t>
        <a:bodyPr/>
        <a:lstStyle/>
        <a:p>
          <a:pPr rtl="0"/>
          <a:r>
            <a:rPr lang="en-US" dirty="0"/>
            <a:t>People who </a:t>
          </a:r>
          <a:r>
            <a:rPr lang="en-US" dirty="0">
              <a:latin typeface="Calibri Light" panose="020F0302020204030204"/>
            </a:rPr>
            <a:t>are not willing to compromise their banking</a:t>
          </a:r>
          <a:r>
            <a:rPr lang="en-US" dirty="0"/>
            <a:t>, credit card, and otherwise personal information</a:t>
          </a:r>
          <a:r>
            <a:rPr lang="en-US" dirty="0">
              <a:latin typeface="Calibri Light" panose="020F0302020204030204"/>
            </a:rPr>
            <a:t> to a third-party</a:t>
          </a:r>
          <a:endParaRPr lang="en-US" dirty="0"/>
        </a:p>
      </dgm:t>
    </dgm:pt>
    <dgm:pt modelId="{ECA0F053-F559-472C-AB19-6CD55B933200}" type="parTrans" cxnId="{639993EC-CD80-459D-B72A-90C17BE9E691}">
      <dgm:prSet/>
      <dgm:spPr/>
      <dgm:t>
        <a:bodyPr/>
        <a:lstStyle/>
        <a:p>
          <a:endParaRPr lang="en-US"/>
        </a:p>
      </dgm:t>
    </dgm:pt>
    <dgm:pt modelId="{42364ADD-708B-4B1B-805A-1E4EB39A9FF3}" type="sibTrans" cxnId="{639993EC-CD80-459D-B72A-90C17BE9E691}">
      <dgm:prSet/>
      <dgm:spPr/>
      <dgm:t>
        <a:bodyPr/>
        <a:lstStyle/>
        <a:p>
          <a:endParaRPr lang="en-US"/>
        </a:p>
      </dgm:t>
    </dgm:pt>
    <dgm:pt modelId="{E7435F83-EF7F-432B-B0AE-F9D3F9D06649}">
      <dgm:prSet/>
      <dgm:spPr/>
      <dgm:t>
        <a:bodyPr/>
        <a:lstStyle/>
        <a:p>
          <a:r>
            <a:rPr lang="en-US" dirty="0"/>
            <a:t>Owners of an Android device</a:t>
          </a:r>
        </a:p>
      </dgm:t>
    </dgm:pt>
    <dgm:pt modelId="{4537CE67-FABD-44F3-A0B6-06107E510F3E}" type="parTrans" cxnId="{370CB9E5-136B-4459-BDA1-F62FD39B6B6B}">
      <dgm:prSet/>
      <dgm:spPr/>
      <dgm:t>
        <a:bodyPr/>
        <a:lstStyle/>
        <a:p>
          <a:endParaRPr lang="en-US"/>
        </a:p>
      </dgm:t>
    </dgm:pt>
    <dgm:pt modelId="{079CE8DC-115A-4001-AF7A-E616164579BE}" type="sibTrans" cxnId="{370CB9E5-136B-4459-BDA1-F62FD39B6B6B}">
      <dgm:prSet/>
      <dgm:spPr/>
      <dgm:t>
        <a:bodyPr/>
        <a:lstStyle/>
        <a:p>
          <a:endParaRPr lang="en-US"/>
        </a:p>
      </dgm:t>
    </dgm:pt>
    <dgm:pt modelId="{84DD74BA-89EA-42EC-9A14-D64620C6B9AE}" type="pres">
      <dgm:prSet presAssocID="{58BFE44B-37EB-4335-AA3B-483264F4ECA1}" presName="root" presStyleCnt="0">
        <dgm:presLayoutVars>
          <dgm:dir/>
          <dgm:resizeHandles val="exact"/>
        </dgm:presLayoutVars>
      </dgm:prSet>
      <dgm:spPr/>
    </dgm:pt>
    <dgm:pt modelId="{B9438D5D-5E0B-4ADB-AC01-9F0024290A81}" type="pres">
      <dgm:prSet presAssocID="{0E37DFA8-B30E-4640-BB1E-B502ACC66172}" presName="compNode" presStyleCnt="0"/>
      <dgm:spPr/>
    </dgm:pt>
    <dgm:pt modelId="{F73E4370-252C-4B41-A4BD-ECEADB51A848}" type="pres">
      <dgm:prSet presAssocID="{0E37DFA8-B30E-4640-BB1E-B502ACC66172}" presName="bgRect" presStyleLbl="bgShp" presStyleIdx="0" presStyleCnt="3"/>
      <dgm:spPr/>
    </dgm:pt>
    <dgm:pt modelId="{3858DAA0-69BB-4CFF-B332-89C42FD4EC95}" type="pres">
      <dgm:prSet presAssocID="{0E37DFA8-B30E-4640-BB1E-B502ACC661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406D47E-7D84-412D-BC58-76AB897C68D3}" type="pres">
      <dgm:prSet presAssocID="{0E37DFA8-B30E-4640-BB1E-B502ACC66172}" presName="spaceRect" presStyleCnt="0"/>
      <dgm:spPr/>
    </dgm:pt>
    <dgm:pt modelId="{4796C0A7-788E-465A-86EA-9EA72A2130B0}" type="pres">
      <dgm:prSet presAssocID="{0E37DFA8-B30E-4640-BB1E-B502ACC66172}" presName="parTx" presStyleLbl="revTx" presStyleIdx="0" presStyleCnt="3">
        <dgm:presLayoutVars>
          <dgm:chMax val="0"/>
          <dgm:chPref val="0"/>
        </dgm:presLayoutVars>
      </dgm:prSet>
      <dgm:spPr/>
    </dgm:pt>
    <dgm:pt modelId="{75BA178A-EB7E-4A8F-BD52-1B0E5B716736}" type="pres">
      <dgm:prSet presAssocID="{E502B0B4-E442-49BA-822C-6C09608EA465}" presName="sibTrans" presStyleCnt="0"/>
      <dgm:spPr/>
    </dgm:pt>
    <dgm:pt modelId="{6B6DD26E-8FA5-4B5D-A4E6-2001B57E45DA}" type="pres">
      <dgm:prSet presAssocID="{6FD9279A-7B96-43E4-92D9-F1BC38010EF9}" presName="compNode" presStyleCnt="0"/>
      <dgm:spPr/>
    </dgm:pt>
    <dgm:pt modelId="{AF8FB27D-F8F4-4BA3-8F7E-F2289F43FDA6}" type="pres">
      <dgm:prSet presAssocID="{6FD9279A-7B96-43E4-92D9-F1BC38010EF9}" presName="bgRect" presStyleLbl="bgShp" presStyleIdx="1" presStyleCnt="3"/>
      <dgm:spPr/>
    </dgm:pt>
    <dgm:pt modelId="{E7B8C05F-BEE9-4FB6-8E18-0C6FBD439BAD}" type="pres">
      <dgm:prSet presAssocID="{6FD9279A-7B96-43E4-92D9-F1BC38010E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1936A34-4A2C-43EB-BF07-EC972E2EC4F6}" type="pres">
      <dgm:prSet presAssocID="{6FD9279A-7B96-43E4-92D9-F1BC38010EF9}" presName="spaceRect" presStyleCnt="0"/>
      <dgm:spPr/>
    </dgm:pt>
    <dgm:pt modelId="{25D1B191-01E8-42E4-8F11-C6B42F900F38}" type="pres">
      <dgm:prSet presAssocID="{6FD9279A-7B96-43E4-92D9-F1BC38010EF9}" presName="parTx" presStyleLbl="revTx" presStyleIdx="1" presStyleCnt="3">
        <dgm:presLayoutVars>
          <dgm:chMax val="0"/>
          <dgm:chPref val="0"/>
        </dgm:presLayoutVars>
      </dgm:prSet>
      <dgm:spPr/>
    </dgm:pt>
    <dgm:pt modelId="{F0F03B10-9E5C-43F2-BAB9-AC1A4AD7134D}" type="pres">
      <dgm:prSet presAssocID="{42364ADD-708B-4B1B-805A-1E4EB39A9FF3}" presName="sibTrans" presStyleCnt="0"/>
      <dgm:spPr/>
    </dgm:pt>
    <dgm:pt modelId="{C056C117-5F79-4150-A3C6-EF3FC131CF56}" type="pres">
      <dgm:prSet presAssocID="{E7435F83-EF7F-432B-B0AE-F9D3F9D06649}" presName="compNode" presStyleCnt="0"/>
      <dgm:spPr/>
    </dgm:pt>
    <dgm:pt modelId="{2E903BDA-1DFA-45AA-9825-4C3D10F746D5}" type="pres">
      <dgm:prSet presAssocID="{E7435F83-EF7F-432B-B0AE-F9D3F9D06649}" presName="bgRect" presStyleLbl="bgShp" presStyleIdx="2" presStyleCnt="3"/>
      <dgm:spPr/>
    </dgm:pt>
    <dgm:pt modelId="{6773748E-63FA-4B3B-A903-2FC24E2BDA35}" type="pres">
      <dgm:prSet presAssocID="{E7435F83-EF7F-432B-B0AE-F9D3F9D066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D059CA8-0874-431E-867F-ED9FBC314AB9}" type="pres">
      <dgm:prSet presAssocID="{E7435F83-EF7F-432B-B0AE-F9D3F9D06649}" presName="spaceRect" presStyleCnt="0"/>
      <dgm:spPr/>
    </dgm:pt>
    <dgm:pt modelId="{84481600-BAD2-449A-921B-C8B32297F9DD}" type="pres">
      <dgm:prSet presAssocID="{E7435F83-EF7F-432B-B0AE-F9D3F9D066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56292F-0F14-4680-9067-B7AD9992E8C6}" type="presOf" srcId="{0E37DFA8-B30E-4640-BB1E-B502ACC66172}" destId="{4796C0A7-788E-465A-86EA-9EA72A2130B0}" srcOrd="0" destOrd="0" presId="urn:microsoft.com/office/officeart/2018/2/layout/IconVerticalSolidList"/>
    <dgm:cxn modelId="{9F5D9856-269A-44DF-B543-803C1FB712DF}" type="presOf" srcId="{E7435F83-EF7F-432B-B0AE-F9D3F9D06649}" destId="{84481600-BAD2-449A-921B-C8B32297F9DD}" srcOrd="0" destOrd="0" presId="urn:microsoft.com/office/officeart/2018/2/layout/IconVerticalSolidList"/>
    <dgm:cxn modelId="{B389F156-D255-4544-BDB1-808ECE66CF7E}" type="presOf" srcId="{6FD9279A-7B96-43E4-92D9-F1BC38010EF9}" destId="{25D1B191-01E8-42E4-8F11-C6B42F900F38}" srcOrd="0" destOrd="0" presId="urn:microsoft.com/office/officeart/2018/2/layout/IconVerticalSolidList"/>
    <dgm:cxn modelId="{C7A0A8C1-BF71-44CF-9906-D4416EF8A42A}" srcId="{58BFE44B-37EB-4335-AA3B-483264F4ECA1}" destId="{0E37DFA8-B30E-4640-BB1E-B502ACC66172}" srcOrd="0" destOrd="0" parTransId="{7D90AD0D-F2E7-44B1-AEBB-ECD88D9F69A5}" sibTransId="{E502B0B4-E442-49BA-822C-6C09608EA465}"/>
    <dgm:cxn modelId="{370CB9E5-136B-4459-BDA1-F62FD39B6B6B}" srcId="{58BFE44B-37EB-4335-AA3B-483264F4ECA1}" destId="{E7435F83-EF7F-432B-B0AE-F9D3F9D06649}" srcOrd="2" destOrd="0" parTransId="{4537CE67-FABD-44F3-A0B6-06107E510F3E}" sibTransId="{079CE8DC-115A-4001-AF7A-E616164579BE}"/>
    <dgm:cxn modelId="{639993EC-CD80-459D-B72A-90C17BE9E691}" srcId="{58BFE44B-37EB-4335-AA3B-483264F4ECA1}" destId="{6FD9279A-7B96-43E4-92D9-F1BC38010EF9}" srcOrd="1" destOrd="0" parTransId="{ECA0F053-F559-472C-AB19-6CD55B933200}" sibTransId="{42364ADD-708B-4B1B-805A-1E4EB39A9FF3}"/>
    <dgm:cxn modelId="{2CC7E3FA-D9DE-4607-92F9-A6CDBBD5F2B9}" type="presOf" srcId="{58BFE44B-37EB-4335-AA3B-483264F4ECA1}" destId="{84DD74BA-89EA-42EC-9A14-D64620C6B9AE}" srcOrd="0" destOrd="0" presId="urn:microsoft.com/office/officeart/2018/2/layout/IconVerticalSolidList"/>
    <dgm:cxn modelId="{CBDE59D8-3628-4164-9A58-674714D3EADF}" type="presParOf" srcId="{84DD74BA-89EA-42EC-9A14-D64620C6B9AE}" destId="{B9438D5D-5E0B-4ADB-AC01-9F0024290A81}" srcOrd="0" destOrd="0" presId="urn:microsoft.com/office/officeart/2018/2/layout/IconVerticalSolidList"/>
    <dgm:cxn modelId="{0DF0612F-71CE-4466-91A1-E09574889E5C}" type="presParOf" srcId="{B9438D5D-5E0B-4ADB-AC01-9F0024290A81}" destId="{F73E4370-252C-4B41-A4BD-ECEADB51A848}" srcOrd="0" destOrd="0" presId="urn:microsoft.com/office/officeart/2018/2/layout/IconVerticalSolidList"/>
    <dgm:cxn modelId="{B6AA260A-2BE5-4184-8418-A937E6761A96}" type="presParOf" srcId="{B9438D5D-5E0B-4ADB-AC01-9F0024290A81}" destId="{3858DAA0-69BB-4CFF-B332-89C42FD4EC95}" srcOrd="1" destOrd="0" presId="urn:microsoft.com/office/officeart/2018/2/layout/IconVerticalSolidList"/>
    <dgm:cxn modelId="{07B484ED-2279-458A-A872-DF8F168C6E9C}" type="presParOf" srcId="{B9438D5D-5E0B-4ADB-AC01-9F0024290A81}" destId="{0406D47E-7D84-412D-BC58-76AB897C68D3}" srcOrd="2" destOrd="0" presId="urn:microsoft.com/office/officeart/2018/2/layout/IconVerticalSolidList"/>
    <dgm:cxn modelId="{6280C398-5F14-4E1A-820E-AB99B14BE43A}" type="presParOf" srcId="{B9438D5D-5E0B-4ADB-AC01-9F0024290A81}" destId="{4796C0A7-788E-465A-86EA-9EA72A2130B0}" srcOrd="3" destOrd="0" presId="urn:microsoft.com/office/officeart/2018/2/layout/IconVerticalSolidList"/>
    <dgm:cxn modelId="{03FDE295-AA70-4A10-80E8-09E768285A93}" type="presParOf" srcId="{84DD74BA-89EA-42EC-9A14-D64620C6B9AE}" destId="{75BA178A-EB7E-4A8F-BD52-1B0E5B716736}" srcOrd="1" destOrd="0" presId="urn:microsoft.com/office/officeart/2018/2/layout/IconVerticalSolidList"/>
    <dgm:cxn modelId="{2B96DDD9-4453-4024-BB19-3B8113C0830B}" type="presParOf" srcId="{84DD74BA-89EA-42EC-9A14-D64620C6B9AE}" destId="{6B6DD26E-8FA5-4B5D-A4E6-2001B57E45DA}" srcOrd="2" destOrd="0" presId="urn:microsoft.com/office/officeart/2018/2/layout/IconVerticalSolidList"/>
    <dgm:cxn modelId="{2EB8DB3F-CB48-4312-9EFB-71FEB933FE5C}" type="presParOf" srcId="{6B6DD26E-8FA5-4B5D-A4E6-2001B57E45DA}" destId="{AF8FB27D-F8F4-4BA3-8F7E-F2289F43FDA6}" srcOrd="0" destOrd="0" presId="urn:microsoft.com/office/officeart/2018/2/layout/IconVerticalSolidList"/>
    <dgm:cxn modelId="{6973CA1A-AE74-46B2-923E-2139B426A8A7}" type="presParOf" srcId="{6B6DD26E-8FA5-4B5D-A4E6-2001B57E45DA}" destId="{E7B8C05F-BEE9-4FB6-8E18-0C6FBD439BAD}" srcOrd="1" destOrd="0" presId="urn:microsoft.com/office/officeart/2018/2/layout/IconVerticalSolidList"/>
    <dgm:cxn modelId="{D3C2B788-3DF3-4898-9A9A-ECCB80B62F19}" type="presParOf" srcId="{6B6DD26E-8FA5-4B5D-A4E6-2001B57E45DA}" destId="{71936A34-4A2C-43EB-BF07-EC972E2EC4F6}" srcOrd="2" destOrd="0" presId="urn:microsoft.com/office/officeart/2018/2/layout/IconVerticalSolidList"/>
    <dgm:cxn modelId="{DF33BB74-2ED4-4C87-991B-F97F47539AF2}" type="presParOf" srcId="{6B6DD26E-8FA5-4B5D-A4E6-2001B57E45DA}" destId="{25D1B191-01E8-42E4-8F11-C6B42F900F38}" srcOrd="3" destOrd="0" presId="urn:microsoft.com/office/officeart/2018/2/layout/IconVerticalSolidList"/>
    <dgm:cxn modelId="{34E4D1D1-5B66-4F3F-97E3-89658BE78427}" type="presParOf" srcId="{84DD74BA-89EA-42EC-9A14-D64620C6B9AE}" destId="{F0F03B10-9E5C-43F2-BAB9-AC1A4AD7134D}" srcOrd="3" destOrd="0" presId="urn:microsoft.com/office/officeart/2018/2/layout/IconVerticalSolidList"/>
    <dgm:cxn modelId="{9F8864E9-FD74-4CA9-970A-518585EE859B}" type="presParOf" srcId="{84DD74BA-89EA-42EC-9A14-D64620C6B9AE}" destId="{C056C117-5F79-4150-A3C6-EF3FC131CF56}" srcOrd="4" destOrd="0" presId="urn:microsoft.com/office/officeart/2018/2/layout/IconVerticalSolidList"/>
    <dgm:cxn modelId="{73E1906B-6B30-4314-88E6-5E04628BD66E}" type="presParOf" srcId="{C056C117-5F79-4150-A3C6-EF3FC131CF56}" destId="{2E903BDA-1DFA-45AA-9825-4C3D10F746D5}" srcOrd="0" destOrd="0" presId="urn:microsoft.com/office/officeart/2018/2/layout/IconVerticalSolidList"/>
    <dgm:cxn modelId="{63AACC04-5FF3-450D-B002-4D1E2F2AC6DD}" type="presParOf" srcId="{C056C117-5F79-4150-A3C6-EF3FC131CF56}" destId="{6773748E-63FA-4B3B-A903-2FC24E2BDA35}" srcOrd="1" destOrd="0" presId="urn:microsoft.com/office/officeart/2018/2/layout/IconVerticalSolidList"/>
    <dgm:cxn modelId="{A58B2BA8-47FD-4FB6-A828-21C6E6D72ABA}" type="presParOf" srcId="{C056C117-5F79-4150-A3C6-EF3FC131CF56}" destId="{ED059CA8-0874-431E-867F-ED9FBC314AB9}" srcOrd="2" destOrd="0" presId="urn:microsoft.com/office/officeart/2018/2/layout/IconVerticalSolidList"/>
    <dgm:cxn modelId="{3ECD74FC-5BC0-49D3-89AE-414DF79145D3}" type="presParOf" srcId="{C056C117-5F79-4150-A3C6-EF3FC131CF56}" destId="{84481600-BAD2-449A-921B-C8B32297F9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87438-17F0-4A8D-92F5-7BECAE8EE6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6547A-2A84-4A0D-A2FE-2F5A6A915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All-purpose expenses logger</a:t>
          </a:r>
          <a:endParaRPr lang="en-US"/>
        </a:p>
      </dgm:t>
    </dgm:pt>
    <dgm:pt modelId="{6A086909-B653-4F03-86E3-3081531935DC}" type="parTrans" cxnId="{4E5C469A-7CEB-44EE-A99A-04DA9C16F59A}">
      <dgm:prSet/>
      <dgm:spPr/>
      <dgm:t>
        <a:bodyPr/>
        <a:lstStyle/>
        <a:p>
          <a:endParaRPr lang="en-US"/>
        </a:p>
      </dgm:t>
    </dgm:pt>
    <dgm:pt modelId="{E052F934-9144-41DE-8261-C4579AB62F23}" type="sibTrans" cxnId="{4E5C469A-7CEB-44EE-A99A-04DA9C16F59A}">
      <dgm:prSet/>
      <dgm:spPr/>
      <dgm:t>
        <a:bodyPr/>
        <a:lstStyle/>
        <a:p>
          <a:endParaRPr lang="en-US"/>
        </a:p>
      </dgm:t>
    </dgm:pt>
    <dgm:pt modelId="{3DDB1265-88B4-48E3-925A-ACF86359A2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Categorizes</a:t>
          </a:r>
          <a:r>
            <a:rPr lang="en-US"/>
            <a:t> and </a:t>
          </a:r>
          <a:r>
            <a:rPr lang="en-US">
              <a:latin typeface="Calibri Light" panose="020F0302020204030204"/>
            </a:rPr>
            <a:t>aggregates</a:t>
          </a:r>
          <a:r>
            <a:rPr lang="en-US"/>
            <a:t> </a:t>
          </a:r>
          <a:r>
            <a:rPr lang="en-US" b="0"/>
            <a:t>payments</a:t>
          </a:r>
        </a:p>
      </dgm:t>
    </dgm:pt>
    <dgm:pt modelId="{AF9767A1-C7D5-4E54-8C3B-E24ADE7A11C6}" type="parTrans" cxnId="{A8E05BB9-DB14-4635-9A2F-6F6C76099E54}">
      <dgm:prSet/>
      <dgm:spPr/>
      <dgm:t>
        <a:bodyPr/>
        <a:lstStyle/>
        <a:p>
          <a:endParaRPr lang="en-US"/>
        </a:p>
      </dgm:t>
    </dgm:pt>
    <dgm:pt modelId="{06EB42F0-9A5E-4472-9C34-7EC37AC6F031}" type="sibTrans" cxnId="{A8E05BB9-DB14-4635-9A2F-6F6C76099E54}">
      <dgm:prSet/>
      <dgm:spPr/>
      <dgm:t>
        <a:bodyPr/>
        <a:lstStyle/>
        <a:p>
          <a:endParaRPr lang="en-US"/>
        </a:p>
      </dgm:t>
    </dgm:pt>
    <dgm:pt modelId="{5863BEE3-6EF1-4241-9582-A4E6B33729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Day, week, month, and year view options</a:t>
          </a:r>
          <a:endParaRPr lang="en-US"/>
        </a:p>
      </dgm:t>
    </dgm:pt>
    <dgm:pt modelId="{7F1BA921-916C-4523-A114-CFB060A717C8}" type="parTrans" cxnId="{A6B06B3B-ACA6-4CF2-96DA-2BC70D510BFA}">
      <dgm:prSet/>
      <dgm:spPr/>
      <dgm:t>
        <a:bodyPr/>
        <a:lstStyle/>
        <a:p>
          <a:endParaRPr lang="en-US"/>
        </a:p>
      </dgm:t>
    </dgm:pt>
    <dgm:pt modelId="{C110928F-718E-4D97-A938-D3A6F71820B1}" type="sibTrans" cxnId="{A6B06B3B-ACA6-4CF2-96DA-2BC70D510BFA}">
      <dgm:prSet/>
      <dgm:spPr/>
      <dgm:t>
        <a:bodyPr/>
        <a:lstStyle/>
        <a:p>
          <a:endParaRPr lang="en-US"/>
        </a:p>
      </dgm:t>
    </dgm:pt>
    <dgm:pt modelId="{53B2AC59-1299-4511-B3E5-17075FB27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Secure privacy protection</a:t>
          </a:r>
          <a:endParaRPr lang="en-US"/>
        </a:p>
      </dgm:t>
    </dgm:pt>
    <dgm:pt modelId="{22070084-2C8C-42BA-9847-C2A448CCDBFB}" type="parTrans" cxnId="{13A5FBB3-5542-49DD-A2A0-8463A82A3524}">
      <dgm:prSet/>
      <dgm:spPr/>
      <dgm:t>
        <a:bodyPr/>
        <a:lstStyle/>
        <a:p>
          <a:endParaRPr lang="en-US"/>
        </a:p>
      </dgm:t>
    </dgm:pt>
    <dgm:pt modelId="{33ED6859-024A-4337-B8E3-8A72783183DA}" type="sibTrans" cxnId="{13A5FBB3-5542-49DD-A2A0-8463A82A3524}">
      <dgm:prSet/>
      <dgm:spPr/>
      <dgm:t>
        <a:bodyPr/>
        <a:lstStyle/>
        <a:p>
          <a:endParaRPr lang="en-US"/>
        </a:p>
      </dgm:t>
    </dgm:pt>
    <dgm:pt modelId="{73462245-B031-4AC2-98E2-752AFD68C9B6}" type="pres">
      <dgm:prSet presAssocID="{79987438-17F0-4A8D-92F5-7BECAE8EE646}" presName="root" presStyleCnt="0">
        <dgm:presLayoutVars>
          <dgm:dir/>
          <dgm:resizeHandles val="exact"/>
        </dgm:presLayoutVars>
      </dgm:prSet>
      <dgm:spPr/>
    </dgm:pt>
    <dgm:pt modelId="{1ED075F8-AE67-4350-9CC7-32828EB33785}" type="pres">
      <dgm:prSet presAssocID="{37B6547A-2A84-4A0D-A2FE-2F5A6A91561A}" presName="compNode" presStyleCnt="0"/>
      <dgm:spPr/>
    </dgm:pt>
    <dgm:pt modelId="{E434E065-0E6C-4502-B8A9-B57C70DF615C}" type="pres">
      <dgm:prSet presAssocID="{37B6547A-2A84-4A0D-A2FE-2F5A6A91561A}" presName="bgRect" presStyleLbl="bgShp" presStyleIdx="0" presStyleCnt="4"/>
      <dgm:spPr/>
    </dgm:pt>
    <dgm:pt modelId="{E5A24083-D002-4C08-8784-FB472E9A0649}" type="pres">
      <dgm:prSet presAssocID="{37B6547A-2A84-4A0D-A2FE-2F5A6A9156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32211CF6-853A-4644-B358-7EF8623D2A44}" type="pres">
      <dgm:prSet presAssocID="{37B6547A-2A84-4A0D-A2FE-2F5A6A91561A}" presName="spaceRect" presStyleCnt="0"/>
      <dgm:spPr/>
    </dgm:pt>
    <dgm:pt modelId="{2A5D9D5F-2082-4571-BB8E-18651D4E5CE8}" type="pres">
      <dgm:prSet presAssocID="{37B6547A-2A84-4A0D-A2FE-2F5A6A91561A}" presName="parTx" presStyleLbl="revTx" presStyleIdx="0" presStyleCnt="4">
        <dgm:presLayoutVars>
          <dgm:chMax val="0"/>
          <dgm:chPref val="0"/>
        </dgm:presLayoutVars>
      </dgm:prSet>
      <dgm:spPr/>
    </dgm:pt>
    <dgm:pt modelId="{1BC25B80-E8D4-47CF-97C3-AF2BE83F4E3B}" type="pres">
      <dgm:prSet presAssocID="{E052F934-9144-41DE-8261-C4579AB62F23}" presName="sibTrans" presStyleCnt="0"/>
      <dgm:spPr/>
    </dgm:pt>
    <dgm:pt modelId="{9D1034F1-0305-4251-A7C5-5CD75812DCC1}" type="pres">
      <dgm:prSet presAssocID="{3DDB1265-88B4-48E3-925A-ACF86359A2C9}" presName="compNode" presStyleCnt="0"/>
      <dgm:spPr/>
    </dgm:pt>
    <dgm:pt modelId="{F4CEEE85-11B9-4BB1-A191-0B264A7F92DE}" type="pres">
      <dgm:prSet presAssocID="{3DDB1265-88B4-48E3-925A-ACF86359A2C9}" presName="bgRect" presStyleLbl="bgShp" presStyleIdx="1" presStyleCnt="4"/>
      <dgm:spPr/>
    </dgm:pt>
    <dgm:pt modelId="{EC8F66F0-CCBE-4691-A806-D0F4EA7BCE29}" type="pres">
      <dgm:prSet presAssocID="{3DDB1265-88B4-48E3-925A-ACF86359A2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1A8D6F-3F90-4DA4-AECB-F9A0812CAE4F}" type="pres">
      <dgm:prSet presAssocID="{3DDB1265-88B4-48E3-925A-ACF86359A2C9}" presName="spaceRect" presStyleCnt="0"/>
      <dgm:spPr/>
    </dgm:pt>
    <dgm:pt modelId="{1EBC228A-4FCF-43D0-82D2-C8C8F9C47DD7}" type="pres">
      <dgm:prSet presAssocID="{3DDB1265-88B4-48E3-925A-ACF86359A2C9}" presName="parTx" presStyleLbl="revTx" presStyleIdx="1" presStyleCnt="4">
        <dgm:presLayoutVars>
          <dgm:chMax val="0"/>
          <dgm:chPref val="0"/>
        </dgm:presLayoutVars>
      </dgm:prSet>
      <dgm:spPr/>
    </dgm:pt>
    <dgm:pt modelId="{846881CB-0C6A-4621-BBF6-A58FAB37F2D0}" type="pres">
      <dgm:prSet presAssocID="{06EB42F0-9A5E-4472-9C34-7EC37AC6F031}" presName="sibTrans" presStyleCnt="0"/>
      <dgm:spPr/>
    </dgm:pt>
    <dgm:pt modelId="{B953AD9C-831F-49B0-A70D-BE4CA37F28C0}" type="pres">
      <dgm:prSet presAssocID="{5863BEE3-6EF1-4241-9582-A4E6B337299A}" presName="compNode" presStyleCnt="0"/>
      <dgm:spPr/>
    </dgm:pt>
    <dgm:pt modelId="{3AECEE50-4806-4E0A-812C-4AB07F62A368}" type="pres">
      <dgm:prSet presAssocID="{5863BEE3-6EF1-4241-9582-A4E6B337299A}" presName="bgRect" presStyleLbl="bgShp" presStyleIdx="2" presStyleCnt="4"/>
      <dgm:spPr/>
    </dgm:pt>
    <dgm:pt modelId="{9CD9061A-4CDB-4F5D-9DDA-20AAF9E95348}" type="pres">
      <dgm:prSet presAssocID="{5863BEE3-6EF1-4241-9582-A4E6B33729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78059FE-A51E-4863-AF31-EFAE5DD456CF}" type="pres">
      <dgm:prSet presAssocID="{5863BEE3-6EF1-4241-9582-A4E6B337299A}" presName="spaceRect" presStyleCnt="0"/>
      <dgm:spPr/>
    </dgm:pt>
    <dgm:pt modelId="{D358C9AB-280E-4E47-8ACD-009232A79297}" type="pres">
      <dgm:prSet presAssocID="{5863BEE3-6EF1-4241-9582-A4E6B337299A}" presName="parTx" presStyleLbl="revTx" presStyleIdx="2" presStyleCnt="4">
        <dgm:presLayoutVars>
          <dgm:chMax val="0"/>
          <dgm:chPref val="0"/>
        </dgm:presLayoutVars>
      </dgm:prSet>
      <dgm:spPr/>
    </dgm:pt>
    <dgm:pt modelId="{D56A8518-77A6-4B72-AA15-F6FBCFFF9766}" type="pres">
      <dgm:prSet presAssocID="{C110928F-718E-4D97-A938-D3A6F71820B1}" presName="sibTrans" presStyleCnt="0"/>
      <dgm:spPr/>
    </dgm:pt>
    <dgm:pt modelId="{A894A740-5288-4D05-B58E-5D480CE09C41}" type="pres">
      <dgm:prSet presAssocID="{53B2AC59-1299-4511-B3E5-17075FB27110}" presName="compNode" presStyleCnt="0"/>
      <dgm:spPr/>
    </dgm:pt>
    <dgm:pt modelId="{BDE5BCEC-B4C7-4458-A8B7-BE4E3613C3EE}" type="pres">
      <dgm:prSet presAssocID="{53B2AC59-1299-4511-B3E5-17075FB27110}" presName="bgRect" presStyleLbl="bgShp" presStyleIdx="3" presStyleCnt="4"/>
      <dgm:spPr/>
    </dgm:pt>
    <dgm:pt modelId="{F08F031B-160E-498F-83D0-290743B3FEE2}" type="pres">
      <dgm:prSet presAssocID="{53B2AC59-1299-4511-B3E5-17075FB271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C9C0BE0-E768-4BE9-9107-88C51DFBF71B}" type="pres">
      <dgm:prSet presAssocID="{53B2AC59-1299-4511-B3E5-17075FB27110}" presName="spaceRect" presStyleCnt="0"/>
      <dgm:spPr/>
    </dgm:pt>
    <dgm:pt modelId="{A85AD2E4-9993-4399-8072-EFE421DBEB43}" type="pres">
      <dgm:prSet presAssocID="{53B2AC59-1299-4511-B3E5-17075FB271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4BBE1A-CB11-40E1-86DD-6D2D68F7A420}" type="presOf" srcId="{53B2AC59-1299-4511-B3E5-17075FB27110}" destId="{A85AD2E4-9993-4399-8072-EFE421DBEB43}" srcOrd="0" destOrd="0" presId="urn:microsoft.com/office/officeart/2018/2/layout/IconVerticalSolidList"/>
    <dgm:cxn modelId="{A6B06B3B-ACA6-4CF2-96DA-2BC70D510BFA}" srcId="{79987438-17F0-4A8D-92F5-7BECAE8EE646}" destId="{5863BEE3-6EF1-4241-9582-A4E6B337299A}" srcOrd="2" destOrd="0" parTransId="{7F1BA921-916C-4523-A114-CFB060A717C8}" sibTransId="{C110928F-718E-4D97-A938-D3A6F71820B1}"/>
    <dgm:cxn modelId="{17937660-04B1-449A-BAB4-ED44FFBC7EA8}" type="presOf" srcId="{37B6547A-2A84-4A0D-A2FE-2F5A6A91561A}" destId="{2A5D9D5F-2082-4571-BB8E-18651D4E5CE8}" srcOrd="0" destOrd="0" presId="urn:microsoft.com/office/officeart/2018/2/layout/IconVerticalSolidList"/>
    <dgm:cxn modelId="{D5DDAB83-0BDF-4221-AE66-D11A9C5987CC}" type="presOf" srcId="{79987438-17F0-4A8D-92F5-7BECAE8EE646}" destId="{73462245-B031-4AC2-98E2-752AFD68C9B6}" srcOrd="0" destOrd="0" presId="urn:microsoft.com/office/officeart/2018/2/layout/IconVerticalSolidList"/>
    <dgm:cxn modelId="{4E5C469A-7CEB-44EE-A99A-04DA9C16F59A}" srcId="{79987438-17F0-4A8D-92F5-7BECAE8EE646}" destId="{37B6547A-2A84-4A0D-A2FE-2F5A6A91561A}" srcOrd="0" destOrd="0" parTransId="{6A086909-B653-4F03-86E3-3081531935DC}" sibTransId="{E052F934-9144-41DE-8261-C4579AB62F23}"/>
    <dgm:cxn modelId="{E66BF5B3-9538-447C-9581-1F12837A556F}" type="presOf" srcId="{5863BEE3-6EF1-4241-9582-A4E6B337299A}" destId="{D358C9AB-280E-4E47-8ACD-009232A79297}" srcOrd="0" destOrd="0" presId="urn:microsoft.com/office/officeart/2018/2/layout/IconVerticalSolidList"/>
    <dgm:cxn modelId="{13A5FBB3-5542-49DD-A2A0-8463A82A3524}" srcId="{79987438-17F0-4A8D-92F5-7BECAE8EE646}" destId="{53B2AC59-1299-4511-B3E5-17075FB27110}" srcOrd="3" destOrd="0" parTransId="{22070084-2C8C-42BA-9847-C2A448CCDBFB}" sibTransId="{33ED6859-024A-4337-B8E3-8A72783183DA}"/>
    <dgm:cxn modelId="{4AB297B4-ED1C-4B61-A3CD-776FA4ACAF1E}" type="presOf" srcId="{3DDB1265-88B4-48E3-925A-ACF86359A2C9}" destId="{1EBC228A-4FCF-43D0-82D2-C8C8F9C47DD7}" srcOrd="0" destOrd="0" presId="urn:microsoft.com/office/officeart/2018/2/layout/IconVerticalSolidList"/>
    <dgm:cxn modelId="{A8E05BB9-DB14-4635-9A2F-6F6C76099E54}" srcId="{79987438-17F0-4A8D-92F5-7BECAE8EE646}" destId="{3DDB1265-88B4-48E3-925A-ACF86359A2C9}" srcOrd="1" destOrd="0" parTransId="{AF9767A1-C7D5-4E54-8C3B-E24ADE7A11C6}" sibTransId="{06EB42F0-9A5E-4472-9C34-7EC37AC6F031}"/>
    <dgm:cxn modelId="{3BC9DC6B-A000-4944-8782-AE2D0912BF8E}" type="presParOf" srcId="{73462245-B031-4AC2-98E2-752AFD68C9B6}" destId="{1ED075F8-AE67-4350-9CC7-32828EB33785}" srcOrd="0" destOrd="0" presId="urn:microsoft.com/office/officeart/2018/2/layout/IconVerticalSolidList"/>
    <dgm:cxn modelId="{885BFA88-F710-47F6-9190-E833E191B36A}" type="presParOf" srcId="{1ED075F8-AE67-4350-9CC7-32828EB33785}" destId="{E434E065-0E6C-4502-B8A9-B57C70DF615C}" srcOrd="0" destOrd="0" presId="urn:microsoft.com/office/officeart/2018/2/layout/IconVerticalSolidList"/>
    <dgm:cxn modelId="{80EFB11D-D36C-4D2D-91D1-2EAD4C75B60F}" type="presParOf" srcId="{1ED075F8-AE67-4350-9CC7-32828EB33785}" destId="{E5A24083-D002-4C08-8784-FB472E9A0649}" srcOrd="1" destOrd="0" presId="urn:microsoft.com/office/officeart/2018/2/layout/IconVerticalSolidList"/>
    <dgm:cxn modelId="{9CD939A0-4836-453F-8B97-C809C1B3B115}" type="presParOf" srcId="{1ED075F8-AE67-4350-9CC7-32828EB33785}" destId="{32211CF6-853A-4644-B358-7EF8623D2A44}" srcOrd="2" destOrd="0" presId="urn:microsoft.com/office/officeart/2018/2/layout/IconVerticalSolidList"/>
    <dgm:cxn modelId="{A7018208-E83A-41CB-B5D6-2F0EC648542B}" type="presParOf" srcId="{1ED075F8-AE67-4350-9CC7-32828EB33785}" destId="{2A5D9D5F-2082-4571-BB8E-18651D4E5CE8}" srcOrd="3" destOrd="0" presId="urn:microsoft.com/office/officeart/2018/2/layout/IconVerticalSolidList"/>
    <dgm:cxn modelId="{A3189F8E-AEE6-4468-9119-2A9C37EE7DD3}" type="presParOf" srcId="{73462245-B031-4AC2-98E2-752AFD68C9B6}" destId="{1BC25B80-E8D4-47CF-97C3-AF2BE83F4E3B}" srcOrd="1" destOrd="0" presId="urn:microsoft.com/office/officeart/2018/2/layout/IconVerticalSolidList"/>
    <dgm:cxn modelId="{E85F90D1-AB73-4F04-968B-D94E27617E64}" type="presParOf" srcId="{73462245-B031-4AC2-98E2-752AFD68C9B6}" destId="{9D1034F1-0305-4251-A7C5-5CD75812DCC1}" srcOrd="2" destOrd="0" presId="urn:microsoft.com/office/officeart/2018/2/layout/IconVerticalSolidList"/>
    <dgm:cxn modelId="{71B06E5B-6D0F-4311-8B74-AAD254D6ADF7}" type="presParOf" srcId="{9D1034F1-0305-4251-A7C5-5CD75812DCC1}" destId="{F4CEEE85-11B9-4BB1-A191-0B264A7F92DE}" srcOrd="0" destOrd="0" presId="urn:microsoft.com/office/officeart/2018/2/layout/IconVerticalSolidList"/>
    <dgm:cxn modelId="{C88260E1-BF12-4FC5-81AB-999E2F77AD36}" type="presParOf" srcId="{9D1034F1-0305-4251-A7C5-5CD75812DCC1}" destId="{EC8F66F0-CCBE-4691-A806-D0F4EA7BCE29}" srcOrd="1" destOrd="0" presId="urn:microsoft.com/office/officeart/2018/2/layout/IconVerticalSolidList"/>
    <dgm:cxn modelId="{8DB39DE5-29B2-4098-B48B-B0E8A8BF0ADE}" type="presParOf" srcId="{9D1034F1-0305-4251-A7C5-5CD75812DCC1}" destId="{121A8D6F-3F90-4DA4-AECB-F9A0812CAE4F}" srcOrd="2" destOrd="0" presId="urn:microsoft.com/office/officeart/2018/2/layout/IconVerticalSolidList"/>
    <dgm:cxn modelId="{113ED3B0-E904-4EBC-9418-75BC5ED9D4D6}" type="presParOf" srcId="{9D1034F1-0305-4251-A7C5-5CD75812DCC1}" destId="{1EBC228A-4FCF-43D0-82D2-C8C8F9C47DD7}" srcOrd="3" destOrd="0" presId="urn:microsoft.com/office/officeart/2018/2/layout/IconVerticalSolidList"/>
    <dgm:cxn modelId="{02EF33B2-00EB-4BDD-A823-E4E6BF39CA88}" type="presParOf" srcId="{73462245-B031-4AC2-98E2-752AFD68C9B6}" destId="{846881CB-0C6A-4621-BBF6-A58FAB37F2D0}" srcOrd="3" destOrd="0" presId="urn:microsoft.com/office/officeart/2018/2/layout/IconVerticalSolidList"/>
    <dgm:cxn modelId="{829C2D7B-8821-4034-9207-EF142A2B4B03}" type="presParOf" srcId="{73462245-B031-4AC2-98E2-752AFD68C9B6}" destId="{B953AD9C-831F-49B0-A70D-BE4CA37F28C0}" srcOrd="4" destOrd="0" presId="urn:microsoft.com/office/officeart/2018/2/layout/IconVerticalSolidList"/>
    <dgm:cxn modelId="{C3ADCD59-52B6-472B-9D11-BEDF73F96095}" type="presParOf" srcId="{B953AD9C-831F-49B0-A70D-BE4CA37F28C0}" destId="{3AECEE50-4806-4E0A-812C-4AB07F62A368}" srcOrd="0" destOrd="0" presId="urn:microsoft.com/office/officeart/2018/2/layout/IconVerticalSolidList"/>
    <dgm:cxn modelId="{0DDD144A-8C6F-4642-AED9-27EDE2BCFACE}" type="presParOf" srcId="{B953AD9C-831F-49B0-A70D-BE4CA37F28C0}" destId="{9CD9061A-4CDB-4F5D-9DDA-20AAF9E95348}" srcOrd="1" destOrd="0" presId="urn:microsoft.com/office/officeart/2018/2/layout/IconVerticalSolidList"/>
    <dgm:cxn modelId="{E5AF2AA9-3C8A-4DC7-AAA3-D55F3978FC1D}" type="presParOf" srcId="{B953AD9C-831F-49B0-A70D-BE4CA37F28C0}" destId="{878059FE-A51E-4863-AF31-EFAE5DD456CF}" srcOrd="2" destOrd="0" presId="urn:microsoft.com/office/officeart/2018/2/layout/IconVerticalSolidList"/>
    <dgm:cxn modelId="{50698024-6076-4596-9FEC-401563FAABB7}" type="presParOf" srcId="{B953AD9C-831F-49B0-A70D-BE4CA37F28C0}" destId="{D358C9AB-280E-4E47-8ACD-009232A79297}" srcOrd="3" destOrd="0" presId="urn:microsoft.com/office/officeart/2018/2/layout/IconVerticalSolidList"/>
    <dgm:cxn modelId="{E7E1E5FE-F38F-4B31-818B-A64728E8A3DD}" type="presParOf" srcId="{73462245-B031-4AC2-98E2-752AFD68C9B6}" destId="{D56A8518-77A6-4B72-AA15-F6FBCFFF9766}" srcOrd="5" destOrd="0" presId="urn:microsoft.com/office/officeart/2018/2/layout/IconVerticalSolidList"/>
    <dgm:cxn modelId="{EC498928-975F-43ED-98AD-9B5AEF603BC2}" type="presParOf" srcId="{73462245-B031-4AC2-98E2-752AFD68C9B6}" destId="{A894A740-5288-4D05-B58E-5D480CE09C41}" srcOrd="6" destOrd="0" presId="urn:microsoft.com/office/officeart/2018/2/layout/IconVerticalSolidList"/>
    <dgm:cxn modelId="{149E79BD-D98E-4046-A881-54F4E30CAC8B}" type="presParOf" srcId="{A894A740-5288-4D05-B58E-5D480CE09C41}" destId="{BDE5BCEC-B4C7-4458-A8B7-BE4E3613C3EE}" srcOrd="0" destOrd="0" presId="urn:microsoft.com/office/officeart/2018/2/layout/IconVerticalSolidList"/>
    <dgm:cxn modelId="{62A16A0E-1471-4245-B55A-24F30E2E4930}" type="presParOf" srcId="{A894A740-5288-4D05-B58E-5D480CE09C41}" destId="{F08F031B-160E-498F-83D0-290743B3FEE2}" srcOrd="1" destOrd="0" presId="urn:microsoft.com/office/officeart/2018/2/layout/IconVerticalSolidList"/>
    <dgm:cxn modelId="{7C74E7A1-DFA6-4E32-A863-1F2291BE37F0}" type="presParOf" srcId="{A894A740-5288-4D05-B58E-5D480CE09C41}" destId="{8C9C0BE0-E768-4BE9-9107-88C51DFBF71B}" srcOrd="2" destOrd="0" presId="urn:microsoft.com/office/officeart/2018/2/layout/IconVerticalSolidList"/>
    <dgm:cxn modelId="{C705923F-5598-40D2-9EC4-FDC7B8C9D768}" type="presParOf" srcId="{A894A740-5288-4D05-B58E-5D480CE09C41}" destId="{A85AD2E4-9993-4399-8072-EFE421DBEB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87438-17F0-4A8D-92F5-7BECAE8EE6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6547A-2A84-4A0D-A2FE-2F5A6A915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Submitting new entry</a:t>
          </a:r>
          <a:endParaRPr lang="en-US"/>
        </a:p>
      </dgm:t>
    </dgm:pt>
    <dgm:pt modelId="{6A086909-B653-4F03-86E3-3081531935DC}" type="parTrans" cxnId="{4E5C469A-7CEB-44EE-A99A-04DA9C16F59A}">
      <dgm:prSet/>
      <dgm:spPr/>
      <dgm:t>
        <a:bodyPr/>
        <a:lstStyle/>
        <a:p>
          <a:endParaRPr lang="en-US"/>
        </a:p>
      </dgm:t>
    </dgm:pt>
    <dgm:pt modelId="{E052F934-9144-41DE-8261-C4579AB62F23}" type="sibTrans" cxnId="{4E5C469A-7CEB-44EE-A99A-04DA9C16F59A}">
      <dgm:prSet/>
      <dgm:spPr/>
      <dgm:t>
        <a:bodyPr/>
        <a:lstStyle/>
        <a:p>
          <a:endParaRPr lang="en-US"/>
        </a:p>
      </dgm:t>
    </dgm:pt>
    <dgm:pt modelId="{3DDB1265-88B4-48E3-925A-ACF86359A2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Verifying submitted entries</a:t>
          </a:r>
          <a:endParaRPr lang="en-US" b="0"/>
        </a:p>
      </dgm:t>
    </dgm:pt>
    <dgm:pt modelId="{AF9767A1-C7D5-4E54-8C3B-E24ADE7A11C6}" type="parTrans" cxnId="{A8E05BB9-DB14-4635-9A2F-6F6C76099E54}">
      <dgm:prSet/>
      <dgm:spPr/>
      <dgm:t>
        <a:bodyPr/>
        <a:lstStyle/>
        <a:p>
          <a:endParaRPr lang="en-US"/>
        </a:p>
      </dgm:t>
    </dgm:pt>
    <dgm:pt modelId="{06EB42F0-9A5E-4472-9C34-7EC37AC6F031}" type="sibTrans" cxnId="{A8E05BB9-DB14-4635-9A2F-6F6C76099E54}">
      <dgm:prSet/>
      <dgm:spPr/>
      <dgm:t>
        <a:bodyPr/>
        <a:lstStyle/>
        <a:p>
          <a:endParaRPr lang="en-US"/>
        </a:p>
      </dgm:t>
    </dgm:pt>
    <dgm:pt modelId="{5863BEE3-6EF1-4241-9582-A4E6B33729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Viewing spending data</a:t>
          </a:r>
          <a:endParaRPr lang="en-US"/>
        </a:p>
      </dgm:t>
    </dgm:pt>
    <dgm:pt modelId="{7F1BA921-916C-4523-A114-CFB060A717C8}" type="parTrans" cxnId="{A6B06B3B-ACA6-4CF2-96DA-2BC70D510BFA}">
      <dgm:prSet/>
      <dgm:spPr/>
      <dgm:t>
        <a:bodyPr/>
        <a:lstStyle/>
        <a:p>
          <a:endParaRPr lang="en-US"/>
        </a:p>
      </dgm:t>
    </dgm:pt>
    <dgm:pt modelId="{C110928F-718E-4D97-A938-D3A6F71820B1}" type="sibTrans" cxnId="{A6B06B3B-ACA6-4CF2-96DA-2BC70D510BFA}">
      <dgm:prSet/>
      <dgm:spPr/>
      <dgm:t>
        <a:bodyPr/>
        <a:lstStyle/>
        <a:p>
          <a:endParaRPr lang="en-US"/>
        </a:p>
      </dgm:t>
    </dgm:pt>
    <dgm:pt modelId="{73462245-B031-4AC2-98E2-752AFD68C9B6}" type="pres">
      <dgm:prSet presAssocID="{79987438-17F0-4A8D-92F5-7BECAE8EE646}" presName="root" presStyleCnt="0">
        <dgm:presLayoutVars>
          <dgm:dir/>
          <dgm:resizeHandles val="exact"/>
        </dgm:presLayoutVars>
      </dgm:prSet>
      <dgm:spPr/>
    </dgm:pt>
    <dgm:pt modelId="{1ED075F8-AE67-4350-9CC7-32828EB33785}" type="pres">
      <dgm:prSet presAssocID="{37B6547A-2A84-4A0D-A2FE-2F5A6A91561A}" presName="compNode" presStyleCnt="0"/>
      <dgm:spPr/>
    </dgm:pt>
    <dgm:pt modelId="{E434E065-0E6C-4502-B8A9-B57C70DF615C}" type="pres">
      <dgm:prSet presAssocID="{37B6547A-2A84-4A0D-A2FE-2F5A6A91561A}" presName="bgRect" presStyleLbl="bgShp" presStyleIdx="0" presStyleCnt="3"/>
      <dgm:spPr/>
    </dgm:pt>
    <dgm:pt modelId="{E5A24083-D002-4C08-8784-FB472E9A0649}" type="pres">
      <dgm:prSet presAssocID="{37B6547A-2A84-4A0D-A2FE-2F5A6A915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2211CF6-853A-4644-B358-7EF8623D2A44}" type="pres">
      <dgm:prSet presAssocID="{37B6547A-2A84-4A0D-A2FE-2F5A6A91561A}" presName="spaceRect" presStyleCnt="0"/>
      <dgm:spPr/>
    </dgm:pt>
    <dgm:pt modelId="{2A5D9D5F-2082-4571-BB8E-18651D4E5CE8}" type="pres">
      <dgm:prSet presAssocID="{37B6547A-2A84-4A0D-A2FE-2F5A6A91561A}" presName="parTx" presStyleLbl="revTx" presStyleIdx="0" presStyleCnt="3">
        <dgm:presLayoutVars>
          <dgm:chMax val="0"/>
          <dgm:chPref val="0"/>
        </dgm:presLayoutVars>
      </dgm:prSet>
      <dgm:spPr/>
    </dgm:pt>
    <dgm:pt modelId="{1BC25B80-E8D4-47CF-97C3-AF2BE83F4E3B}" type="pres">
      <dgm:prSet presAssocID="{E052F934-9144-41DE-8261-C4579AB62F23}" presName="sibTrans" presStyleCnt="0"/>
      <dgm:spPr/>
    </dgm:pt>
    <dgm:pt modelId="{9D1034F1-0305-4251-A7C5-5CD75812DCC1}" type="pres">
      <dgm:prSet presAssocID="{3DDB1265-88B4-48E3-925A-ACF86359A2C9}" presName="compNode" presStyleCnt="0"/>
      <dgm:spPr/>
    </dgm:pt>
    <dgm:pt modelId="{F4CEEE85-11B9-4BB1-A191-0B264A7F92DE}" type="pres">
      <dgm:prSet presAssocID="{3DDB1265-88B4-48E3-925A-ACF86359A2C9}" presName="bgRect" presStyleLbl="bgShp" presStyleIdx="1" presStyleCnt="3"/>
      <dgm:spPr/>
    </dgm:pt>
    <dgm:pt modelId="{EC8F66F0-CCBE-4691-A806-D0F4EA7BCE29}" type="pres">
      <dgm:prSet presAssocID="{3DDB1265-88B4-48E3-925A-ACF86359A2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21A8D6F-3F90-4DA4-AECB-F9A0812CAE4F}" type="pres">
      <dgm:prSet presAssocID="{3DDB1265-88B4-48E3-925A-ACF86359A2C9}" presName="spaceRect" presStyleCnt="0"/>
      <dgm:spPr/>
    </dgm:pt>
    <dgm:pt modelId="{1EBC228A-4FCF-43D0-82D2-C8C8F9C47DD7}" type="pres">
      <dgm:prSet presAssocID="{3DDB1265-88B4-48E3-925A-ACF86359A2C9}" presName="parTx" presStyleLbl="revTx" presStyleIdx="1" presStyleCnt="3">
        <dgm:presLayoutVars>
          <dgm:chMax val="0"/>
          <dgm:chPref val="0"/>
        </dgm:presLayoutVars>
      </dgm:prSet>
      <dgm:spPr/>
    </dgm:pt>
    <dgm:pt modelId="{846881CB-0C6A-4621-BBF6-A58FAB37F2D0}" type="pres">
      <dgm:prSet presAssocID="{06EB42F0-9A5E-4472-9C34-7EC37AC6F031}" presName="sibTrans" presStyleCnt="0"/>
      <dgm:spPr/>
    </dgm:pt>
    <dgm:pt modelId="{B953AD9C-831F-49B0-A70D-BE4CA37F28C0}" type="pres">
      <dgm:prSet presAssocID="{5863BEE3-6EF1-4241-9582-A4E6B337299A}" presName="compNode" presStyleCnt="0"/>
      <dgm:spPr/>
    </dgm:pt>
    <dgm:pt modelId="{3AECEE50-4806-4E0A-812C-4AB07F62A368}" type="pres">
      <dgm:prSet presAssocID="{5863BEE3-6EF1-4241-9582-A4E6B337299A}" presName="bgRect" presStyleLbl="bgShp" presStyleIdx="2" presStyleCnt="3"/>
      <dgm:spPr/>
    </dgm:pt>
    <dgm:pt modelId="{9CD9061A-4CDB-4F5D-9DDA-20AAF9E95348}" type="pres">
      <dgm:prSet presAssocID="{5863BEE3-6EF1-4241-9582-A4E6B33729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78059FE-A51E-4863-AF31-EFAE5DD456CF}" type="pres">
      <dgm:prSet presAssocID="{5863BEE3-6EF1-4241-9582-A4E6B337299A}" presName="spaceRect" presStyleCnt="0"/>
      <dgm:spPr/>
    </dgm:pt>
    <dgm:pt modelId="{D358C9AB-280E-4E47-8ACD-009232A79297}" type="pres">
      <dgm:prSet presAssocID="{5863BEE3-6EF1-4241-9582-A4E6B33729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B06B3B-ACA6-4CF2-96DA-2BC70D510BFA}" srcId="{79987438-17F0-4A8D-92F5-7BECAE8EE646}" destId="{5863BEE3-6EF1-4241-9582-A4E6B337299A}" srcOrd="2" destOrd="0" parTransId="{7F1BA921-916C-4523-A114-CFB060A717C8}" sibTransId="{C110928F-718E-4D97-A938-D3A6F71820B1}"/>
    <dgm:cxn modelId="{17937660-04B1-449A-BAB4-ED44FFBC7EA8}" type="presOf" srcId="{37B6547A-2A84-4A0D-A2FE-2F5A6A91561A}" destId="{2A5D9D5F-2082-4571-BB8E-18651D4E5CE8}" srcOrd="0" destOrd="0" presId="urn:microsoft.com/office/officeart/2018/2/layout/IconVerticalSolidList"/>
    <dgm:cxn modelId="{D5DDAB83-0BDF-4221-AE66-D11A9C5987CC}" type="presOf" srcId="{79987438-17F0-4A8D-92F5-7BECAE8EE646}" destId="{73462245-B031-4AC2-98E2-752AFD68C9B6}" srcOrd="0" destOrd="0" presId="urn:microsoft.com/office/officeart/2018/2/layout/IconVerticalSolidList"/>
    <dgm:cxn modelId="{4E5C469A-7CEB-44EE-A99A-04DA9C16F59A}" srcId="{79987438-17F0-4A8D-92F5-7BECAE8EE646}" destId="{37B6547A-2A84-4A0D-A2FE-2F5A6A91561A}" srcOrd="0" destOrd="0" parTransId="{6A086909-B653-4F03-86E3-3081531935DC}" sibTransId="{E052F934-9144-41DE-8261-C4579AB62F23}"/>
    <dgm:cxn modelId="{E66BF5B3-9538-447C-9581-1F12837A556F}" type="presOf" srcId="{5863BEE3-6EF1-4241-9582-A4E6B337299A}" destId="{D358C9AB-280E-4E47-8ACD-009232A79297}" srcOrd="0" destOrd="0" presId="urn:microsoft.com/office/officeart/2018/2/layout/IconVerticalSolidList"/>
    <dgm:cxn modelId="{4AB297B4-ED1C-4B61-A3CD-776FA4ACAF1E}" type="presOf" srcId="{3DDB1265-88B4-48E3-925A-ACF86359A2C9}" destId="{1EBC228A-4FCF-43D0-82D2-C8C8F9C47DD7}" srcOrd="0" destOrd="0" presId="urn:microsoft.com/office/officeart/2018/2/layout/IconVerticalSolidList"/>
    <dgm:cxn modelId="{A8E05BB9-DB14-4635-9A2F-6F6C76099E54}" srcId="{79987438-17F0-4A8D-92F5-7BECAE8EE646}" destId="{3DDB1265-88B4-48E3-925A-ACF86359A2C9}" srcOrd="1" destOrd="0" parTransId="{AF9767A1-C7D5-4E54-8C3B-E24ADE7A11C6}" sibTransId="{06EB42F0-9A5E-4472-9C34-7EC37AC6F031}"/>
    <dgm:cxn modelId="{3BC9DC6B-A000-4944-8782-AE2D0912BF8E}" type="presParOf" srcId="{73462245-B031-4AC2-98E2-752AFD68C9B6}" destId="{1ED075F8-AE67-4350-9CC7-32828EB33785}" srcOrd="0" destOrd="0" presId="urn:microsoft.com/office/officeart/2018/2/layout/IconVerticalSolidList"/>
    <dgm:cxn modelId="{885BFA88-F710-47F6-9190-E833E191B36A}" type="presParOf" srcId="{1ED075F8-AE67-4350-9CC7-32828EB33785}" destId="{E434E065-0E6C-4502-B8A9-B57C70DF615C}" srcOrd="0" destOrd="0" presId="urn:microsoft.com/office/officeart/2018/2/layout/IconVerticalSolidList"/>
    <dgm:cxn modelId="{80EFB11D-D36C-4D2D-91D1-2EAD4C75B60F}" type="presParOf" srcId="{1ED075F8-AE67-4350-9CC7-32828EB33785}" destId="{E5A24083-D002-4C08-8784-FB472E9A0649}" srcOrd="1" destOrd="0" presId="urn:microsoft.com/office/officeart/2018/2/layout/IconVerticalSolidList"/>
    <dgm:cxn modelId="{9CD939A0-4836-453F-8B97-C809C1B3B115}" type="presParOf" srcId="{1ED075F8-AE67-4350-9CC7-32828EB33785}" destId="{32211CF6-853A-4644-B358-7EF8623D2A44}" srcOrd="2" destOrd="0" presId="urn:microsoft.com/office/officeart/2018/2/layout/IconVerticalSolidList"/>
    <dgm:cxn modelId="{A7018208-E83A-41CB-B5D6-2F0EC648542B}" type="presParOf" srcId="{1ED075F8-AE67-4350-9CC7-32828EB33785}" destId="{2A5D9D5F-2082-4571-BB8E-18651D4E5CE8}" srcOrd="3" destOrd="0" presId="urn:microsoft.com/office/officeart/2018/2/layout/IconVerticalSolidList"/>
    <dgm:cxn modelId="{A3189F8E-AEE6-4468-9119-2A9C37EE7DD3}" type="presParOf" srcId="{73462245-B031-4AC2-98E2-752AFD68C9B6}" destId="{1BC25B80-E8D4-47CF-97C3-AF2BE83F4E3B}" srcOrd="1" destOrd="0" presId="urn:microsoft.com/office/officeart/2018/2/layout/IconVerticalSolidList"/>
    <dgm:cxn modelId="{E85F90D1-AB73-4F04-968B-D94E27617E64}" type="presParOf" srcId="{73462245-B031-4AC2-98E2-752AFD68C9B6}" destId="{9D1034F1-0305-4251-A7C5-5CD75812DCC1}" srcOrd="2" destOrd="0" presId="urn:microsoft.com/office/officeart/2018/2/layout/IconVerticalSolidList"/>
    <dgm:cxn modelId="{71B06E5B-6D0F-4311-8B74-AAD254D6ADF7}" type="presParOf" srcId="{9D1034F1-0305-4251-A7C5-5CD75812DCC1}" destId="{F4CEEE85-11B9-4BB1-A191-0B264A7F92DE}" srcOrd="0" destOrd="0" presId="urn:microsoft.com/office/officeart/2018/2/layout/IconVerticalSolidList"/>
    <dgm:cxn modelId="{C88260E1-BF12-4FC5-81AB-999E2F77AD36}" type="presParOf" srcId="{9D1034F1-0305-4251-A7C5-5CD75812DCC1}" destId="{EC8F66F0-CCBE-4691-A806-D0F4EA7BCE29}" srcOrd="1" destOrd="0" presId="urn:microsoft.com/office/officeart/2018/2/layout/IconVerticalSolidList"/>
    <dgm:cxn modelId="{8DB39DE5-29B2-4098-B48B-B0E8A8BF0ADE}" type="presParOf" srcId="{9D1034F1-0305-4251-A7C5-5CD75812DCC1}" destId="{121A8D6F-3F90-4DA4-AECB-F9A0812CAE4F}" srcOrd="2" destOrd="0" presId="urn:microsoft.com/office/officeart/2018/2/layout/IconVerticalSolidList"/>
    <dgm:cxn modelId="{113ED3B0-E904-4EBC-9418-75BC5ED9D4D6}" type="presParOf" srcId="{9D1034F1-0305-4251-A7C5-5CD75812DCC1}" destId="{1EBC228A-4FCF-43D0-82D2-C8C8F9C47DD7}" srcOrd="3" destOrd="0" presId="urn:microsoft.com/office/officeart/2018/2/layout/IconVerticalSolidList"/>
    <dgm:cxn modelId="{02EF33B2-00EB-4BDD-A823-E4E6BF39CA88}" type="presParOf" srcId="{73462245-B031-4AC2-98E2-752AFD68C9B6}" destId="{846881CB-0C6A-4621-BBF6-A58FAB37F2D0}" srcOrd="3" destOrd="0" presId="urn:microsoft.com/office/officeart/2018/2/layout/IconVerticalSolidList"/>
    <dgm:cxn modelId="{829C2D7B-8821-4034-9207-EF142A2B4B03}" type="presParOf" srcId="{73462245-B031-4AC2-98E2-752AFD68C9B6}" destId="{B953AD9C-831F-49B0-A70D-BE4CA37F28C0}" srcOrd="4" destOrd="0" presId="urn:microsoft.com/office/officeart/2018/2/layout/IconVerticalSolidList"/>
    <dgm:cxn modelId="{C3ADCD59-52B6-472B-9D11-BEDF73F96095}" type="presParOf" srcId="{B953AD9C-831F-49B0-A70D-BE4CA37F28C0}" destId="{3AECEE50-4806-4E0A-812C-4AB07F62A368}" srcOrd="0" destOrd="0" presId="urn:microsoft.com/office/officeart/2018/2/layout/IconVerticalSolidList"/>
    <dgm:cxn modelId="{0DDD144A-8C6F-4642-AED9-27EDE2BCFACE}" type="presParOf" srcId="{B953AD9C-831F-49B0-A70D-BE4CA37F28C0}" destId="{9CD9061A-4CDB-4F5D-9DDA-20AAF9E95348}" srcOrd="1" destOrd="0" presId="urn:microsoft.com/office/officeart/2018/2/layout/IconVerticalSolidList"/>
    <dgm:cxn modelId="{E5AF2AA9-3C8A-4DC7-AAA3-D55F3978FC1D}" type="presParOf" srcId="{B953AD9C-831F-49B0-A70D-BE4CA37F28C0}" destId="{878059FE-A51E-4863-AF31-EFAE5DD456CF}" srcOrd="2" destOrd="0" presId="urn:microsoft.com/office/officeart/2018/2/layout/IconVerticalSolidList"/>
    <dgm:cxn modelId="{50698024-6076-4596-9FEC-401563FAABB7}" type="presParOf" srcId="{B953AD9C-831F-49B0-A70D-BE4CA37F28C0}" destId="{D358C9AB-280E-4E47-8ACD-009232A792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39CD9-0CE6-4F30-9E5F-1D351917B8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61A846-C337-4CF5-9EBD-F4BB16649FF9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b="0" i="0" u="none" strike="noStrike" cap="all" baseline="0" noProof="0">
              <a:solidFill>
                <a:srgbClr val="010000"/>
              </a:solidFill>
              <a:latin typeface="Calibri Light"/>
              <a:cs typeface="Calibri Light"/>
            </a:rPr>
            <a:t>Data analysis on your spending</a:t>
          </a:r>
        </a:p>
      </dgm:t>
    </dgm:pt>
    <dgm:pt modelId="{34B358C4-C796-4114-BC34-4B8C3EE57155}" type="parTrans" cxnId="{2B9FF75C-44F3-487E-A36B-5BF120471B33}">
      <dgm:prSet/>
      <dgm:spPr/>
      <dgm:t>
        <a:bodyPr/>
        <a:lstStyle/>
        <a:p>
          <a:endParaRPr lang="en-US"/>
        </a:p>
      </dgm:t>
    </dgm:pt>
    <dgm:pt modelId="{38737004-839F-48FA-BDEC-74068FCAE02F}" type="sibTrans" cxnId="{2B9FF75C-44F3-487E-A36B-5BF120471B33}">
      <dgm:prSet/>
      <dgm:spPr/>
      <dgm:t>
        <a:bodyPr/>
        <a:lstStyle/>
        <a:p>
          <a:endParaRPr lang="en-US"/>
        </a:p>
      </dgm:t>
    </dgm:pt>
    <dgm:pt modelId="{7D970E94-671F-4298-A8C6-4044D09DEA8B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Android 9 users and up</a:t>
          </a:r>
          <a:endParaRPr lang="en-US"/>
        </a:p>
      </dgm:t>
    </dgm:pt>
    <dgm:pt modelId="{5A78117B-C1AC-4055-89A4-F20796664359}" type="parTrans" cxnId="{63C8C478-535F-45DB-83EC-B29CF600F0A6}">
      <dgm:prSet/>
      <dgm:spPr/>
      <dgm:t>
        <a:bodyPr/>
        <a:lstStyle/>
        <a:p>
          <a:endParaRPr lang="en-US"/>
        </a:p>
      </dgm:t>
    </dgm:pt>
    <dgm:pt modelId="{5043F70E-D754-44C4-B620-32C5E31B4482}" type="sibTrans" cxnId="{63C8C478-535F-45DB-83EC-B29CF600F0A6}">
      <dgm:prSet/>
      <dgm:spPr/>
      <dgm:t>
        <a:bodyPr/>
        <a:lstStyle/>
        <a:p>
          <a:endParaRPr lang="en-US"/>
        </a:p>
      </dgm:t>
    </dgm:pt>
    <dgm:pt modelId="{EBE0450A-97A1-4684-A6D6-8482BA8E5E4C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Everything is stored locally on the device </a:t>
          </a:r>
          <a:endParaRPr lang="en-US"/>
        </a:p>
      </dgm:t>
    </dgm:pt>
    <dgm:pt modelId="{06CFB00B-2829-4ABD-8926-3A4D9A8748BD}" type="parTrans" cxnId="{B37F2D9F-9EBC-4880-8C46-67160707EEE3}">
      <dgm:prSet/>
      <dgm:spPr/>
      <dgm:t>
        <a:bodyPr/>
        <a:lstStyle/>
        <a:p>
          <a:endParaRPr lang="en-US"/>
        </a:p>
      </dgm:t>
    </dgm:pt>
    <dgm:pt modelId="{31EF5226-ABB1-41BB-8844-C67EB5A5F33B}" type="sibTrans" cxnId="{B37F2D9F-9EBC-4880-8C46-67160707EEE3}">
      <dgm:prSet/>
      <dgm:spPr/>
      <dgm:t>
        <a:bodyPr/>
        <a:lstStyle/>
        <a:p>
          <a:endParaRPr lang="en-US"/>
        </a:p>
      </dgm:t>
    </dgm:pt>
    <dgm:pt modelId="{5D3DB646-D4BA-4719-B7BF-7CD330B45079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Password protected</a:t>
          </a:r>
          <a:endParaRPr lang="en-US"/>
        </a:p>
      </dgm:t>
    </dgm:pt>
    <dgm:pt modelId="{BB8A9AE0-45F2-4817-8EA4-702D38C7BD4D}" type="parTrans" cxnId="{CC775C1E-7B4C-43F9-A9F3-00D2D87DFB67}">
      <dgm:prSet/>
      <dgm:spPr/>
      <dgm:t>
        <a:bodyPr/>
        <a:lstStyle/>
        <a:p>
          <a:endParaRPr lang="en-US"/>
        </a:p>
      </dgm:t>
    </dgm:pt>
    <dgm:pt modelId="{3FA1959B-B4B3-4870-939C-40363E5449EA}" type="sibTrans" cxnId="{CC775C1E-7B4C-43F9-A9F3-00D2D87DFB67}">
      <dgm:prSet/>
      <dgm:spPr/>
      <dgm:t>
        <a:bodyPr/>
        <a:lstStyle/>
        <a:p>
          <a:endParaRPr lang="en-US"/>
        </a:p>
      </dgm:t>
    </dgm:pt>
    <dgm:pt modelId="{9A637AB8-F6D8-427E-83A7-9D7BF7DEC834}" type="pres">
      <dgm:prSet presAssocID="{E4F39CD9-0CE6-4F30-9E5F-1D351917B898}" presName="root" presStyleCnt="0">
        <dgm:presLayoutVars>
          <dgm:dir/>
          <dgm:resizeHandles val="exact"/>
        </dgm:presLayoutVars>
      </dgm:prSet>
      <dgm:spPr/>
    </dgm:pt>
    <dgm:pt modelId="{725275FB-0B55-43E4-985F-120E6B00E118}" type="pres">
      <dgm:prSet presAssocID="{AA61A846-C337-4CF5-9EBD-F4BB16649FF9}" presName="compNode" presStyleCnt="0"/>
      <dgm:spPr/>
    </dgm:pt>
    <dgm:pt modelId="{6B01CB5E-A6C7-4315-A230-783AF794DE14}" type="pres">
      <dgm:prSet presAssocID="{AA61A846-C337-4CF5-9EBD-F4BB16649FF9}" presName="iconBgRect" presStyleLbl="bgShp" presStyleIdx="0" presStyleCnt="4"/>
      <dgm:spPr/>
    </dgm:pt>
    <dgm:pt modelId="{542E6AF6-0B8F-40EE-9C0C-6F048F0BBE46}" type="pres">
      <dgm:prSet presAssocID="{AA61A846-C337-4CF5-9EBD-F4BB16649F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E9E1E08-181F-49FA-87AE-2658765BDC0D}" type="pres">
      <dgm:prSet presAssocID="{AA61A846-C337-4CF5-9EBD-F4BB16649FF9}" presName="spaceRect" presStyleCnt="0"/>
      <dgm:spPr/>
    </dgm:pt>
    <dgm:pt modelId="{5D6F9906-EA37-49B3-85DB-75CC35A2C880}" type="pres">
      <dgm:prSet presAssocID="{AA61A846-C337-4CF5-9EBD-F4BB16649FF9}" presName="textRect" presStyleLbl="revTx" presStyleIdx="0" presStyleCnt="4">
        <dgm:presLayoutVars>
          <dgm:chMax val="1"/>
          <dgm:chPref val="1"/>
        </dgm:presLayoutVars>
      </dgm:prSet>
      <dgm:spPr/>
    </dgm:pt>
    <dgm:pt modelId="{8A128CB8-EC2D-426D-AF1A-B840446AE06A}" type="pres">
      <dgm:prSet presAssocID="{38737004-839F-48FA-BDEC-74068FCAE02F}" presName="sibTrans" presStyleCnt="0"/>
      <dgm:spPr/>
    </dgm:pt>
    <dgm:pt modelId="{224CFD7B-E835-4A29-85D3-59316166EBCD}" type="pres">
      <dgm:prSet presAssocID="{7D970E94-671F-4298-A8C6-4044D09DEA8B}" presName="compNode" presStyleCnt="0"/>
      <dgm:spPr/>
    </dgm:pt>
    <dgm:pt modelId="{6EB394B9-19EA-41BA-96C9-691A9AEE1A46}" type="pres">
      <dgm:prSet presAssocID="{7D970E94-671F-4298-A8C6-4044D09DEA8B}" presName="iconBgRect" presStyleLbl="bgShp" presStyleIdx="1" presStyleCnt="4"/>
      <dgm:spPr/>
    </dgm:pt>
    <dgm:pt modelId="{DFF61425-D852-4E98-BA2B-FC5951C454B7}" type="pres">
      <dgm:prSet presAssocID="{7D970E94-671F-4298-A8C6-4044D09DEA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DF46F8B-EADD-4495-9B07-DF07C2B89CF3}" type="pres">
      <dgm:prSet presAssocID="{7D970E94-671F-4298-A8C6-4044D09DEA8B}" presName="spaceRect" presStyleCnt="0"/>
      <dgm:spPr/>
    </dgm:pt>
    <dgm:pt modelId="{BC250EE3-4765-4706-A628-94362EE082F1}" type="pres">
      <dgm:prSet presAssocID="{7D970E94-671F-4298-A8C6-4044D09DEA8B}" presName="textRect" presStyleLbl="revTx" presStyleIdx="1" presStyleCnt="4">
        <dgm:presLayoutVars>
          <dgm:chMax val="1"/>
          <dgm:chPref val="1"/>
        </dgm:presLayoutVars>
      </dgm:prSet>
      <dgm:spPr/>
    </dgm:pt>
    <dgm:pt modelId="{CA97D59C-AC51-4129-B16A-3A0AE9128124}" type="pres">
      <dgm:prSet presAssocID="{5043F70E-D754-44C4-B620-32C5E31B4482}" presName="sibTrans" presStyleCnt="0"/>
      <dgm:spPr/>
    </dgm:pt>
    <dgm:pt modelId="{BE2B48EA-7E0F-455D-9265-8168ED76328B}" type="pres">
      <dgm:prSet presAssocID="{EBE0450A-97A1-4684-A6D6-8482BA8E5E4C}" presName="compNode" presStyleCnt="0"/>
      <dgm:spPr/>
    </dgm:pt>
    <dgm:pt modelId="{3845D7F2-C98E-48A0-AC5A-5C6692130B57}" type="pres">
      <dgm:prSet presAssocID="{EBE0450A-97A1-4684-A6D6-8482BA8E5E4C}" presName="iconBgRect" presStyleLbl="bgShp" presStyleIdx="2" presStyleCnt="4"/>
      <dgm:spPr/>
    </dgm:pt>
    <dgm:pt modelId="{60E5383D-314E-4712-A9E3-3E95F9F2EEA5}" type="pres">
      <dgm:prSet presAssocID="{EBE0450A-97A1-4684-A6D6-8482BA8E5E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9A0818F4-0CDE-4945-AF5D-40EFC4956209}" type="pres">
      <dgm:prSet presAssocID="{EBE0450A-97A1-4684-A6D6-8482BA8E5E4C}" presName="spaceRect" presStyleCnt="0"/>
      <dgm:spPr/>
    </dgm:pt>
    <dgm:pt modelId="{DA07FBB4-21CA-4DC8-8930-C38852A491A4}" type="pres">
      <dgm:prSet presAssocID="{EBE0450A-97A1-4684-A6D6-8482BA8E5E4C}" presName="textRect" presStyleLbl="revTx" presStyleIdx="2" presStyleCnt="4">
        <dgm:presLayoutVars>
          <dgm:chMax val="1"/>
          <dgm:chPref val="1"/>
        </dgm:presLayoutVars>
      </dgm:prSet>
      <dgm:spPr/>
    </dgm:pt>
    <dgm:pt modelId="{EF2FC8C3-25BB-4FA8-85F7-2B242995AD7C}" type="pres">
      <dgm:prSet presAssocID="{31EF5226-ABB1-41BB-8844-C67EB5A5F33B}" presName="sibTrans" presStyleCnt="0"/>
      <dgm:spPr/>
    </dgm:pt>
    <dgm:pt modelId="{285042F3-B73B-44C1-A2C8-5816AA8F37D4}" type="pres">
      <dgm:prSet presAssocID="{5D3DB646-D4BA-4719-B7BF-7CD330B45079}" presName="compNode" presStyleCnt="0"/>
      <dgm:spPr/>
    </dgm:pt>
    <dgm:pt modelId="{3FB79C0B-BAAF-4807-A6DB-7F16E1CA3C17}" type="pres">
      <dgm:prSet presAssocID="{5D3DB646-D4BA-4719-B7BF-7CD330B45079}" presName="iconBgRect" presStyleLbl="bgShp" presStyleIdx="3" presStyleCnt="4"/>
      <dgm:spPr/>
    </dgm:pt>
    <dgm:pt modelId="{BFC45DA9-5718-438F-8D4D-2C78E2DA7D7E}" type="pres">
      <dgm:prSet presAssocID="{5D3DB646-D4BA-4719-B7BF-7CD330B450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683E90-B38F-4318-8C07-872630315B5D}" type="pres">
      <dgm:prSet presAssocID="{5D3DB646-D4BA-4719-B7BF-7CD330B45079}" presName="spaceRect" presStyleCnt="0"/>
      <dgm:spPr/>
    </dgm:pt>
    <dgm:pt modelId="{F937F849-9F3E-479B-9442-C55D0127F737}" type="pres">
      <dgm:prSet presAssocID="{5D3DB646-D4BA-4719-B7BF-7CD330B450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775C1E-7B4C-43F9-A9F3-00D2D87DFB67}" srcId="{E4F39CD9-0CE6-4F30-9E5F-1D351917B898}" destId="{5D3DB646-D4BA-4719-B7BF-7CD330B45079}" srcOrd="3" destOrd="0" parTransId="{BB8A9AE0-45F2-4817-8EA4-702D38C7BD4D}" sibTransId="{3FA1959B-B4B3-4870-939C-40363E5449EA}"/>
    <dgm:cxn modelId="{2B9FF75C-44F3-487E-A36B-5BF120471B33}" srcId="{E4F39CD9-0CE6-4F30-9E5F-1D351917B898}" destId="{AA61A846-C337-4CF5-9EBD-F4BB16649FF9}" srcOrd="0" destOrd="0" parTransId="{34B358C4-C796-4114-BC34-4B8C3EE57155}" sibTransId="{38737004-839F-48FA-BDEC-74068FCAE02F}"/>
    <dgm:cxn modelId="{A1F3B262-DCC5-4A78-A740-D2B8CE46DCC2}" type="presOf" srcId="{EBE0450A-97A1-4684-A6D6-8482BA8E5E4C}" destId="{DA07FBB4-21CA-4DC8-8930-C38852A491A4}" srcOrd="0" destOrd="0" presId="urn:microsoft.com/office/officeart/2018/5/layout/IconCircleLabelList"/>
    <dgm:cxn modelId="{D0B2F766-3B3F-4EF7-8812-C77B64076697}" type="presOf" srcId="{AA61A846-C337-4CF5-9EBD-F4BB16649FF9}" destId="{5D6F9906-EA37-49B3-85DB-75CC35A2C880}" srcOrd="0" destOrd="0" presId="urn:microsoft.com/office/officeart/2018/5/layout/IconCircleLabelList"/>
    <dgm:cxn modelId="{63C8C478-535F-45DB-83EC-B29CF600F0A6}" srcId="{E4F39CD9-0CE6-4F30-9E5F-1D351917B898}" destId="{7D970E94-671F-4298-A8C6-4044D09DEA8B}" srcOrd="1" destOrd="0" parTransId="{5A78117B-C1AC-4055-89A4-F20796664359}" sibTransId="{5043F70E-D754-44C4-B620-32C5E31B4482}"/>
    <dgm:cxn modelId="{B37F2D9F-9EBC-4880-8C46-67160707EEE3}" srcId="{E4F39CD9-0CE6-4F30-9E5F-1D351917B898}" destId="{EBE0450A-97A1-4684-A6D6-8482BA8E5E4C}" srcOrd="2" destOrd="0" parTransId="{06CFB00B-2829-4ABD-8926-3A4D9A8748BD}" sibTransId="{31EF5226-ABB1-41BB-8844-C67EB5A5F33B}"/>
    <dgm:cxn modelId="{276FF8E5-7F24-46E6-9709-FD5920BF723D}" type="presOf" srcId="{E4F39CD9-0CE6-4F30-9E5F-1D351917B898}" destId="{9A637AB8-F6D8-427E-83A7-9D7BF7DEC834}" srcOrd="0" destOrd="0" presId="urn:microsoft.com/office/officeart/2018/5/layout/IconCircleLabelList"/>
    <dgm:cxn modelId="{D111DAF4-4D35-40E6-85CD-3B7CFD2FA824}" type="presOf" srcId="{5D3DB646-D4BA-4719-B7BF-7CD330B45079}" destId="{F937F849-9F3E-479B-9442-C55D0127F737}" srcOrd="0" destOrd="0" presId="urn:microsoft.com/office/officeart/2018/5/layout/IconCircleLabelList"/>
    <dgm:cxn modelId="{593CC6FD-3B68-4B4F-8D1F-2A2EE032E4BE}" type="presOf" srcId="{7D970E94-671F-4298-A8C6-4044D09DEA8B}" destId="{BC250EE3-4765-4706-A628-94362EE082F1}" srcOrd="0" destOrd="0" presId="urn:microsoft.com/office/officeart/2018/5/layout/IconCircleLabelList"/>
    <dgm:cxn modelId="{6999488B-E89A-46AF-B627-F76D70EB5FBB}" type="presParOf" srcId="{9A637AB8-F6D8-427E-83A7-9D7BF7DEC834}" destId="{725275FB-0B55-43E4-985F-120E6B00E118}" srcOrd="0" destOrd="0" presId="urn:microsoft.com/office/officeart/2018/5/layout/IconCircleLabelList"/>
    <dgm:cxn modelId="{6902C1D6-36E2-44DA-A793-050F49DFEBDE}" type="presParOf" srcId="{725275FB-0B55-43E4-985F-120E6B00E118}" destId="{6B01CB5E-A6C7-4315-A230-783AF794DE14}" srcOrd="0" destOrd="0" presId="urn:microsoft.com/office/officeart/2018/5/layout/IconCircleLabelList"/>
    <dgm:cxn modelId="{E16E5197-A54F-4E78-8439-F4685ECE6CF5}" type="presParOf" srcId="{725275FB-0B55-43E4-985F-120E6B00E118}" destId="{542E6AF6-0B8F-40EE-9C0C-6F048F0BBE46}" srcOrd="1" destOrd="0" presId="urn:microsoft.com/office/officeart/2018/5/layout/IconCircleLabelList"/>
    <dgm:cxn modelId="{E667D4D3-E13D-4645-BF22-CDF10F94238B}" type="presParOf" srcId="{725275FB-0B55-43E4-985F-120E6B00E118}" destId="{2E9E1E08-181F-49FA-87AE-2658765BDC0D}" srcOrd="2" destOrd="0" presId="urn:microsoft.com/office/officeart/2018/5/layout/IconCircleLabelList"/>
    <dgm:cxn modelId="{77C1E68C-C129-440C-873B-44F451C32078}" type="presParOf" srcId="{725275FB-0B55-43E4-985F-120E6B00E118}" destId="{5D6F9906-EA37-49B3-85DB-75CC35A2C880}" srcOrd="3" destOrd="0" presId="urn:microsoft.com/office/officeart/2018/5/layout/IconCircleLabelList"/>
    <dgm:cxn modelId="{9C708527-3893-43E7-9AB1-8CD2A4715C0C}" type="presParOf" srcId="{9A637AB8-F6D8-427E-83A7-9D7BF7DEC834}" destId="{8A128CB8-EC2D-426D-AF1A-B840446AE06A}" srcOrd="1" destOrd="0" presId="urn:microsoft.com/office/officeart/2018/5/layout/IconCircleLabelList"/>
    <dgm:cxn modelId="{57CB0E3F-8E7B-4C11-A2A8-75CC68088BE5}" type="presParOf" srcId="{9A637AB8-F6D8-427E-83A7-9D7BF7DEC834}" destId="{224CFD7B-E835-4A29-85D3-59316166EBCD}" srcOrd="2" destOrd="0" presId="urn:microsoft.com/office/officeart/2018/5/layout/IconCircleLabelList"/>
    <dgm:cxn modelId="{835E5644-7F64-4D04-8DB1-CBBF8AA36228}" type="presParOf" srcId="{224CFD7B-E835-4A29-85D3-59316166EBCD}" destId="{6EB394B9-19EA-41BA-96C9-691A9AEE1A46}" srcOrd="0" destOrd="0" presId="urn:microsoft.com/office/officeart/2018/5/layout/IconCircleLabelList"/>
    <dgm:cxn modelId="{49506D43-3DCB-4078-B1ED-43238A487164}" type="presParOf" srcId="{224CFD7B-E835-4A29-85D3-59316166EBCD}" destId="{DFF61425-D852-4E98-BA2B-FC5951C454B7}" srcOrd="1" destOrd="0" presId="urn:microsoft.com/office/officeart/2018/5/layout/IconCircleLabelList"/>
    <dgm:cxn modelId="{EA76BDA3-2A1B-445D-A111-E19C6C949364}" type="presParOf" srcId="{224CFD7B-E835-4A29-85D3-59316166EBCD}" destId="{EDF46F8B-EADD-4495-9B07-DF07C2B89CF3}" srcOrd="2" destOrd="0" presId="urn:microsoft.com/office/officeart/2018/5/layout/IconCircleLabelList"/>
    <dgm:cxn modelId="{59A18219-89D5-43F6-A165-7E946FC7DFFF}" type="presParOf" srcId="{224CFD7B-E835-4A29-85D3-59316166EBCD}" destId="{BC250EE3-4765-4706-A628-94362EE082F1}" srcOrd="3" destOrd="0" presId="urn:microsoft.com/office/officeart/2018/5/layout/IconCircleLabelList"/>
    <dgm:cxn modelId="{5D47B833-B0B8-4438-A528-5BB5909F1A21}" type="presParOf" srcId="{9A637AB8-F6D8-427E-83A7-9D7BF7DEC834}" destId="{CA97D59C-AC51-4129-B16A-3A0AE9128124}" srcOrd="3" destOrd="0" presId="urn:microsoft.com/office/officeart/2018/5/layout/IconCircleLabelList"/>
    <dgm:cxn modelId="{DF604317-3456-4796-B364-942569D44B60}" type="presParOf" srcId="{9A637AB8-F6D8-427E-83A7-9D7BF7DEC834}" destId="{BE2B48EA-7E0F-455D-9265-8168ED76328B}" srcOrd="4" destOrd="0" presId="urn:microsoft.com/office/officeart/2018/5/layout/IconCircleLabelList"/>
    <dgm:cxn modelId="{6BC2EF96-9EE2-4A6E-AE95-692BCEC4A7A2}" type="presParOf" srcId="{BE2B48EA-7E0F-455D-9265-8168ED76328B}" destId="{3845D7F2-C98E-48A0-AC5A-5C6692130B57}" srcOrd="0" destOrd="0" presId="urn:microsoft.com/office/officeart/2018/5/layout/IconCircleLabelList"/>
    <dgm:cxn modelId="{0278B3B3-DA49-4992-9042-8E431A31B6C5}" type="presParOf" srcId="{BE2B48EA-7E0F-455D-9265-8168ED76328B}" destId="{60E5383D-314E-4712-A9E3-3E95F9F2EEA5}" srcOrd="1" destOrd="0" presId="urn:microsoft.com/office/officeart/2018/5/layout/IconCircleLabelList"/>
    <dgm:cxn modelId="{2A062D2A-31DF-44CE-B3D5-374594A7D9F8}" type="presParOf" srcId="{BE2B48EA-7E0F-455D-9265-8168ED76328B}" destId="{9A0818F4-0CDE-4945-AF5D-40EFC4956209}" srcOrd="2" destOrd="0" presId="urn:microsoft.com/office/officeart/2018/5/layout/IconCircleLabelList"/>
    <dgm:cxn modelId="{768A4339-E15A-4088-9EDD-26D2E1AE6ACF}" type="presParOf" srcId="{BE2B48EA-7E0F-455D-9265-8168ED76328B}" destId="{DA07FBB4-21CA-4DC8-8930-C38852A491A4}" srcOrd="3" destOrd="0" presId="urn:microsoft.com/office/officeart/2018/5/layout/IconCircleLabelList"/>
    <dgm:cxn modelId="{808C3033-59C4-46EA-BBA8-BDEF43097072}" type="presParOf" srcId="{9A637AB8-F6D8-427E-83A7-9D7BF7DEC834}" destId="{EF2FC8C3-25BB-4FA8-85F7-2B242995AD7C}" srcOrd="5" destOrd="0" presId="urn:microsoft.com/office/officeart/2018/5/layout/IconCircleLabelList"/>
    <dgm:cxn modelId="{DFFE0826-E23A-470F-BCD8-3C63C4F56A1B}" type="presParOf" srcId="{9A637AB8-F6D8-427E-83A7-9D7BF7DEC834}" destId="{285042F3-B73B-44C1-A2C8-5816AA8F37D4}" srcOrd="6" destOrd="0" presId="urn:microsoft.com/office/officeart/2018/5/layout/IconCircleLabelList"/>
    <dgm:cxn modelId="{05918437-B9AD-4B15-995E-128D0E7B6D4E}" type="presParOf" srcId="{285042F3-B73B-44C1-A2C8-5816AA8F37D4}" destId="{3FB79C0B-BAAF-4807-A6DB-7F16E1CA3C17}" srcOrd="0" destOrd="0" presId="urn:microsoft.com/office/officeart/2018/5/layout/IconCircleLabelList"/>
    <dgm:cxn modelId="{AEFC8AAA-DB19-4050-9CB3-7BC50B1F13E9}" type="presParOf" srcId="{285042F3-B73B-44C1-A2C8-5816AA8F37D4}" destId="{BFC45DA9-5718-438F-8D4D-2C78E2DA7D7E}" srcOrd="1" destOrd="0" presId="urn:microsoft.com/office/officeart/2018/5/layout/IconCircleLabelList"/>
    <dgm:cxn modelId="{83FC15C9-3454-4161-A4BD-C5E8E33DFB33}" type="presParOf" srcId="{285042F3-B73B-44C1-A2C8-5816AA8F37D4}" destId="{E1683E90-B38F-4318-8C07-872630315B5D}" srcOrd="2" destOrd="0" presId="urn:microsoft.com/office/officeart/2018/5/layout/IconCircleLabelList"/>
    <dgm:cxn modelId="{149ED1AA-9464-4BA7-9B6E-3A2DC136F314}" type="presParOf" srcId="{285042F3-B73B-44C1-A2C8-5816AA8F37D4}" destId="{F937F849-9F3E-479B-9442-C55D0127F7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03689E-9811-4E1C-A019-D655D376C0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978F20-BF93-446E-840F-C4DCEC02968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latin typeface="Calibri Light"/>
              <a:cs typeface="Calibri Light"/>
            </a:rPr>
            <a:t>Rapidly add expense with optional date and description</a:t>
          </a:r>
        </a:p>
      </dgm:t>
    </dgm:pt>
    <dgm:pt modelId="{73879A8B-E054-473E-B7D2-AB7E2F7C2D4A}" type="parTrans" cxnId="{53EBD86F-20ED-409D-A8F8-A5FE23C79D1A}">
      <dgm:prSet/>
      <dgm:spPr/>
      <dgm:t>
        <a:bodyPr/>
        <a:lstStyle/>
        <a:p>
          <a:endParaRPr lang="en-US"/>
        </a:p>
      </dgm:t>
    </dgm:pt>
    <dgm:pt modelId="{99AF602E-F94C-4250-98B1-1B2486E97BDA}" type="sibTrans" cxnId="{53EBD86F-20ED-409D-A8F8-A5FE23C79D1A}">
      <dgm:prSet/>
      <dgm:spPr/>
      <dgm:t>
        <a:bodyPr/>
        <a:lstStyle/>
        <a:p>
          <a:endParaRPr lang="en-US"/>
        </a:p>
      </dgm:t>
    </dgm:pt>
    <dgm:pt modelId="{DC8EB2CA-4E9F-4F88-BCAC-7406FB8C7CB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Uncheck any erroneous expenses in verification queue</a:t>
          </a:r>
          <a:endParaRPr lang="en-US"/>
        </a:p>
      </dgm:t>
    </dgm:pt>
    <dgm:pt modelId="{8DDFD9DD-26F1-4CF2-98E5-1098DBFCF399}" type="parTrans" cxnId="{CE8BFF7B-D2CB-4441-B131-147C9532600D}">
      <dgm:prSet/>
      <dgm:spPr/>
      <dgm:t>
        <a:bodyPr/>
        <a:lstStyle/>
        <a:p>
          <a:endParaRPr lang="en-US"/>
        </a:p>
      </dgm:t>
    </dgm:pt>
    <dgm:pt modelId="{1F6F2A65-2467-467C-810C-0B1D446059A1}" type="sibTrans" cxnId="{CE8BFF7B-D2CB-4441-B131-147C9532600D}">
      <dgm:prSet/>
      <dgm:spPr/>
      <dgm:t>
        <a:bodyPr/>
        <a:lstStyle/>
        <a:p>
          <a:endParaRPr lang="en-US"/>
        </a:p>
      </dgm:t>
    </dgm:pt>
    <dgm:pt modelId="{AEBCB884-E029-4CF8-A544-690C0BDC9CC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View line-chart and pie-chart of aggregated expenses</a:t>
          </a:r>
        </a:p>
      </dgm:t>
    </dgm:pt>
    <dgm:pt modelId="{2A305E10-5379-4546-9098-EF3A4F8E98D0}" type="parTrans" cxnId="{47FCC5D8-9D73-452C-9EA0-D14463BCBFA5}">
      <dgm:prSet/>
      <dgm:spPr/>
      <dgm:t>
        <a:bodyPr/>
        <a:lstStyle/>
        <a:p>
          <a:endParaRPr lang="en-US"/>
        </a:p>
      </dgm:t>
    </dgm:pt>
    <dgm:pt modelId="{1A8894A5-B3B7-45AB-BDA2-0BFEB60B1939}" type="sibTrans" cxnId="{47FCC5D8-9D73-452C-9EA0-D14463BCBFA5}">
      <dgm:prSet/>
      <dgm:spPr/>
      <dgm:t>
        <a:bodyPr/>
        <a:lstStyle/>
        <a:p>
          <a:endParaRPr lang="en-US"/>
        </a:p>
      </dgm:t>
    </dgm:pt>
    <dgm:pt modelId="{9263CEB4-1C29-45F7-B961-388F613FEAAE}" type="pres">
      <dgm:prSet presAssocID="{BA03689E-9811-4E1C-A019-D655D376C00D}" presName="root" presStyleCnt="0">
        <dgm:presLayoutVars>
          <dgm:dir/>
          <dgm:resizeHandles val="exact"/>
        </dgm:presLayoutVars>
      </dgm:prSet>
      <dgm:spPr/>
    </dgm:pt>
    <dgm:pt modelId="{0856749C-A89C-4CAC-AAD3-0197527328D2}" type="pres">
      <dgm:prSet presAssocID="{C4978F20-BF93-446E-840F-C4DCEC029684}" presName="compNode" presStyleCnt="0"/>
      <dgm:spPr/>
    </dgm:pt>
    <dgm:pt modelId="{2F88E476-72C4-439A-B1C9-DF0F33B34CF1}" type="pres">
      <dgm:prSet presAssocID="{C4978F20-BF93-446E-840F-C4DCEC0296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483517C4-0CFA-462A-8549-E61C56FE970D}" type="pres">
      <dgm:prSet presAssocID="{C4978F20-BF93-446E-840F-C4DCEC029684}" presName="spaceRect" presStyleCnt="0"/>
      <dgm:spPr/>
    </dgm:pt>
    <dgm:pt modelId="{AB6EEE05-6F1A-41DB-81FB-9B6168C182DE}" type="pres">
      <dgm:prSet presAssocID="{C4978F20-BF93-446E-840F-C4DCEC029684}" presName="textRect" presStyleLbl="revTx" presStyleIdx="0" presStyleCnt="3">
        <dgm:presLayoutVars>
          <dgm:chMax val="1"/>
          <dgm:chPref val="1"/>
        </dgm:presLayoutVars>
      </dgm:prSet>
      <dgm:spPr/>
    </dgm:pt>
    <dgm:pt modelId="{01978965-0595-4A3A-B934-B196D0311D5D}" type="pres">
      <dgm:prSet presAssocID="{99AF602E-F94C-4250-98B1-1B2486E97BDA}" presName="sibTrans" presStyleCnt="0"/>
      <dgm:spPr/>
    </dgm:pt>
    <dgm:pt modelId="{501438CE-DAB0-4F36-A3BC-8035A180CD82}" type="pres">
      <dgm:prSet presAssocID="{DC8EB2CA-4E9F-4F88-BCAC-7406FB8C7CB0}" presName="compNode" presStyleCnt="0"/>
      <dgm:spPr/>
    </dgm:pt>
    <dgm:pt modelId="{ED313EDC-2024-4F56-A8CA-ECB148DE972D}" type="pres">
      <dgm:prSet presAssocID="{DC8EB2CA-4E9F-4F88-BCAC-7406FB8C7C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B2A8764-724A-4B36-A33B-E046DDAD8F07}" type="pres">
      <dgm:prSet presAssocID="{DC8EB2CA-4E9F-4F88-BCAC-7406FB8C7CB0}" presName="spaceRect" presStyleCnt="0"/>
      <dgm:spPr/>
    </dgm:pt>
    <dgm:pt modelId="{357EC7B6-410E-422D-9E97-F3420B4DF038}" type="pres">
      <dgm:prSet presAssocID="{DC8EB2CA-4E9F-4F88-BCAC-7406FB8C7CB0}" presName="textRect" presStyleLbl="revTx" presStyleIdx="1" presStyleCnt="3">
        <dgm:presLayoutVars>
          <dgm:chMax val="1"/>
          <dgm:chPref val="1"/>
        </dgm:presLayoutVars>
      </dgm:prSet>
      <dgm:spPr/>
    </dgm:pt>
    <dgm:pt modelId="{0E8D04AE-6374-462D-896C-68E4602079F0}" type="pres">
      <dgm:prSet presAssocID="{1F6F2A65-2467-467C-810C-0B1D446059A1}" presName="sibTrans" presStyleCnt="0"/>
      <dgm:spPr/>
    </dgm:pt>
    <dgm:pt modelId="{CC4E5973-13B1-49A4-B609-DC4CAC8F3D73}" type="pres">
      <dgm:prSet presAssocID="{AEBCB884-E029-4CF8-A544-690C0BDC9CCF}" presName="compNode" presStyleCnt="0"/>
      <dgm:spPr/>
    </dgm:pt>
    <dgm:pt modelId="{D8FA3DAF-BA13-472A-8701-881F33F24E64}" type="pres">
      <dgm:prSet presAssocID="{AEBCB884-E029-4CF8-A544-690C0BDC9C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BA495AB-598B-44EF-80F5-494B84498B04}" type="pres">
      <dgm:prSet presAssocID="{AEBCB884-E029-4CF8-A544-690C0BDC9CCF}" presName="spaceRect" presStyleCnt="0"/>
      <dgm:spPr/>
    </dgm:pt>
    <dgm:pt modelId="{60858228-8052-4684-9252-8455E46BB4A8}" type="pres">
      <dgm:prSet presAssocID="{AEBCB884-E029-4CF8-A544-690C0BDC9C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353905-AC23-4069-A062-C002230DF789}" type="presOf" srcId="{AEBCB884-E029-4CF8-A544-690C0BDC9CCF}" destId="{60858228-8052-4684-9252-8455E46BB4A8}" srcOrd="0" destOrd="0" presId="urn:microsoft.com/office/officeart/2018/2/layout/IconLabelList"/>
    <dgm:cxn modelId="{B918B005-B698-4B1D-BBF7-7FEAD248E321}" type="presOf" srcId="{C4978F20-BF93-446E-840F-C4DCEC029684}" destId="{AB6EEE05-6F1A-41DB-81FB-9B6168C182DE}" srcOrd="0" destOrd="0" presId="urn:microsoft.com/office/officeart/2018/2/layout/IconLabelList"/>
    <dgm:cxn modelId="{53EBD86F-20ED-409D-A8F8-A5FE23C79D1A}" srcId="{BA03689E-9811-4E1C-A019-D655D376C00D}" destId="{C4978F20-BF93-446E-840F-C4DCEC029684}" srcOrd="0" destOrd="0" parTransId="{73879A8B-E054-473E-B7D2-AB7E2F7C2D4A}" sibTransId="{99AF602E-F94C-4250-98B1-1B2486E97BDA}"/>
    <dgm:cxn modelId="{CE8BFF7B-D2CB-4441-B131-147C9532600D}" srcId="{BA03689E-9811-4E1C-A019-D655D376C00D}" destId="{DC8EB2CA-4E9F-4F88-BCAC-7406FB8C7CB0}" srcOrd="1" destOrd="0" parTransId="{8DDFD9DD-26F1-4CF2-98E5-1098DBFCF399}" sibTransId="{1F6F2A65-2467-467C-810C-0B1D446059A1}"/>
    <dgm:cxn modelId="{20992F83-4781-40FE-BE38-2CD6152F3B5A}" type="presOf" srcId="{BA03689E-9811-4E1C-A019-D655D376C00D}" destId="{9263CEB4-1C29-45F7-B961-388F613FEAAE}" srcOrd="0" destOrd="0" presId="urn:microsoft.com/office/officeart/2018/2/layout/IconLabelList"/>
    <dgm:cxn modelId="{47FCC5D8-9D73-452C-9EA0-D14463BCBFA5}" srcId="{BA03689E-9811-4E1C-A019-D655D376C00D}" destId="{AEBCB884-E029-4CF8-A544-690C0BDC9CCF}" srcOrd="2" destOrd="0" parTransId="{2A305E10-5379-4546-9098-EF3A4F8E98D0}" sibTransId="{1A8894A5-B3B7-45AB-BDA2-0BFEB60B1939}"/>
    <dgm:cxn modelId="{CFAF63DE-5790-4ADF-B757-0456D7684202}" type="presOf" srcId="{DC8EB2CA-4E9F-4F88-BCAC-7406FB8C7CB0}" destId="{357EC7B6-410E-422D-9E97-F3420B4DF038}" srcOrd="0" destOrd="0" presId="urn:microsoft.com/office/officeart/2018/2/layout/IconLabelList"/>
    <dgm:cxn modelId="{D9FB64EC-3918-42E9-AD7A-D87909C114A0}" type="presParOf" srcId="{9263CEB4-1C29-45F7-B961-388F613FEAAE}" destId="{0856749C-A89C-4CAC-AAD3-0197527328D2}" srcOrd="0" destOrd="0" presId="urn:microsoft.com/office/officeart/2018/2/layout/IconLabelList"/>
    <dgm:cxn modelId="{F3641889-8403-43A9-B4D4-7586CCF3138C}" type="presParOf" srcId="{0856749C-A89C-4CAC-AAD3-0197527328D2}" destId="{2F88E476-72C4-439A-B1C9-DF0F33B34CF1}" srcOrd="0" destOrd="0" presId="urn:microsoft.com/office/officeart/2018/2/layout/IconLabelList"/>
    <dgm:cxn modelId="{BBCCA2C0-9977-476D-B8C0-182A86D0688B}" type="presParOf" srcId="{0856749C-A89C-4CAC-AAD3-0197527328D2}" destId="{483517C4-0CFA-462A-8549-E61C56FE970D}" srcOrd="1" destOrd="0" presId="urn:microsoft.com/office/officeart/2018/2/layout/IconLabelList"/>
    <dgm:cxn modelId="{EA708E96-2E6F-4954-BB95-704C1CE22E11}" type="presParOf" srcId="{0856749C-A89C-4CAC-AAD3-0197527328D2}" destId="{AB6EEE05-6F1A-41DB-81FB-9B6168C182DE}" srcOrd="2" destOrd="0" presId="urn:microsoft.com/office/officeart/2018/2/layout/IconLabelList"/>
    <dgm:cxn modelId="{53DE722F-333E-4293-964C-BCD1F1FF2D06}" type="presParOf" srcId="{9263CEB4-1C29-45F7-B961-388F613FEAAE}" destId="{01978965-0595-4A3A-B934-B196D0311D5D}" srcOrd="1" destOrd="0" presId="urn:microsoft.com/office/officeart/2018/2/layout/IconLabelList"/>
    <dgm:cxn modelId="{DCF9F614-2840-4E69-87EE-8FDE2760AA35}" type="presParOf" srcId="{9263CEB4-1C29-45F7-B961-388F613FEAAE}" destId="{501438CE-DAB0-4F36-A3BC-8035A180CD82}" srcOrd="2" destOrd="0" presId="urn:microsoft.com/office/officeart/2018/2/layout/IconLabelList"/>
    <dgm:cxn modelId="{027BB17F-2C70-4D20-9823-1D016CC398D7}" type="presParOf" srcId="{501438CE-DAB0-4F36-A3BC-8035A180CD82}" destId="{ED313EDC-2024-4F56-A8CA-ECB148DE972D}" srcOrd="0" destOrd="0" presId="urn:microsoft.com/office/officeart/2018/2/layout/IconLabelList"/>
    <dgm:cxn modelId="{8F78F279-A824-4D5C-AF6E-404632443D53}" type="presParOf" srcId="{501438CE-DAB0-4F36-A3BC-8035A180CD82}" destId="{DB2A8764-724A-4B36-A33B-E046DDAD8F07}" srcOrd="1" destOrd="0" presId="urn:microsoft.com/office/officeart/2018/2/layout/IconLabelList"/>
    <dgm:cxn modelId="{72B8169F-8E11-48C8-BFB0-812C070DC90D}" type="presParOf" srcId="{501438CE-DAB0-4F36-A3BC-8035A180CD82}" destId="{357EC7B6-410E-422D-9E97-F3420B4DF038}" srcOrd="2" destOrd="0" presId="urn:microsoft.com/office/officeart/2018/2/layout/IconLabelList"/>
    <dgm:cxn modelId="{57C9E2E3-CD56-4B5B-B3A2-CA6C116B8D90}" type="presParOf" srcId="{9263CEB4-1C29-45F7-B961-388F613FEAAE}" destId="{0E8D04AE-6374-462D-896C-68E4602079F0}" srcOrd="3" destOrd="0" presId="urn:microsoft.com/office/officeart/2018/2/layout/IconLabelList"/>
    <dgm:cxn modelId="{5D5002D3-0FAF-44A9-99A9-3F8232C6FBD6}" type="presParOf" srcId="{9263CEB4-1C29-45F7-B961-388F613FEAAE}" destId="{CC4E5973-13B1-49A4-B609-DC4CAC8F3D73}" srcOrd="4" destOrd="0" presId="urn:microsoft.com/office/officeart/2018/2/layout/IconLabelList"/>
    <dgm:cxn modelId="{C8FC2956-B120-4A42-A0A9-4DEA1FF965C9}" type="presParOf" srcId="{CC4E5973-13B1-49A4-B609-DC4CAC8F3D73}" destId="{D8FA3DAF-BA13-472A-8701-881F33F24E64}" srcOrd="0" destOrd="0" presId="urn:microsoft.com/office/officeart/2018/2/layout/IconLabelList"/>
    <dgm:cxn modelId="{949E5DF2-175E-4F23-932A-40525847E959}" type="presParOf" srcId="{CC4E5973-13B1-49A4-B609-DC4CAC8F3D73}" destId="{2BA495AB-598B-44EF-80F5-494B84498B04}" srcOrd="1" destOrd="0" presId="urn:microsoft.com/office/officeart/2018/2/layout/IconLabelList"/>
    <dgm:cxn modelId="{FC7D0526-BA85-46AA-A1A4-A0EA73744A9C}" type="presParOf" srcId="{CC4E5973-13B1-49A4-B609-DC4CAC8F3D73}" destId="{60858228-8052-4684-9252-8455E46BB4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40C178-4E1C-43FA-935E-F2EEC5F96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B14DAA-95CF-455C-AD04-A24108CE62FC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1B93136-AAD8-45F8-B560-592F520E2787}" type="parTrans" cxnId="{4739B80F-F204-44D3-A7BC-4CF69C7C2582}">
      <dgm:prSet/>
      <dgm:spPr/>
      <dgm:t>
        <a:bodyPr/>
        <a:lstStyle/>
        <a:p>
          <a:endParaRPr lang="en-US"/>
        </a:p>
      </dgm:t>
    </dgm:pt>
    <dgm:pt modelId="{CF182117-81E5-4D7C-B8EA-7D60DCC80342}" type="sibTrans" cxnId="{4739B80F-F204-44D3-A7BC-4CF69C7C2582}">
      <dgm:prSet/>
      <dgm:spPr/>
      <dgm:t>
        <a:bodyPr/>
        <a:lstStyle/>
        <a:p>
          <a:endParaRPr lang="en-US"/>
        </a:p>
      </dgm:t>
    </dgm:pt>
    <dgm:pt modelId="{D685E9F0-B5F8-4D84-B8A9-C95D2E89636B}">
      <dgm:prSet/>
      <dgm:spPr/>
      <dgm:t>
        <a:bodyPr/>
        <a:lstStyle/>
        <a:p>
          <a:pPr>
            <a:defRPr cap="all"/>
          </a:pPr>
          <a:r>
            <a:rPr lang="en-US"/>
            <a:t>Let us know at paikm@spu.edu</a:t>
          </a:r>
        </a:p>
      </dgm:t>
    </dgm:pt>
    <dgm:pt modelId="{FC967E5D-D65F-490A-97DA-2688A44FF9B6}" type="parTrans" cxnId="{8AB73E6A-C822-41DF-8028-85E5A1A25390}">
      <dgm:prSet/>
      <dgm:spPr/>
      <dgm:t>
        <a:bodyPr/>
        <a:lstStyle/>
        <a:p>
          <a:endParaRPr lang="en-US"/>
        </a:p>
      </dgm:t>
    </dgm:pt>
    <dgm:pt modelId="{293F4BDC-BE3F-489E-BB1A-5E1FB7F2D76E}" type="sibTrans" cxnId="{8AB73E6A-C822-41DF-8028-85E5A1A25390}">
      <dgm:prSet/>
      <dgm:spPr/>
      <dgm:t>
        <a:bodyPr/>
        <a:lstStyle/>
        <a:p>
          <a:endParaRPr lang="en-US"/>
        </a:p>
      </dgm:t>
    </dgm:pt>
    <dgm:pt modelId="{572217B2-702A-499B-9742-EC5C158ABCDD}">
      <dgm:prSet/>
      <dgm:spPr/>
      <dgm:t>
        <a:bodyPr/>
        <a:lstStyle/>
        <a:p>
          <a:pPr>
            <a:defRPr cap="all"/>
          </a:pPr>
          <a:r>
            <a:rPr lang="en-US"/>
            <a:t>Track our progress @ </a:t>
          </a:r>
          <a:r>
            <a:rPr lang="en-US">
              <a:hlinkClick xmlns:r="http://schemas.openxmlformats.org/officeDocument/2006/relationships" r:id="rId1"/>
            </a:rPr>
            <a:t>https://github.com/matt2849/CSC4151</a:t>
          </a:r>
          <a:endParaRPr lang="en-US"/>
        </a:p>
      </dgm:t>
    </dgm:pt>
    <dgm:pt modelId="{68B4CCBE-CFA7-4386-A00E-6EC9D534C0AC}" type="parTrans" cxnId="{757FB18C-53C6-47A5-8F6C-6CB2F8FAA26C}">
      <dgm:prSet/>
      <dgm:spPr/>
      <dgm:t>
        <a:bodyPr/>
        <a:lstStyle/>
        <a:p>
          <a:endParaRPr lang="en-US"/>
        </a:p>
      </dgm:t>
    </dgm:pt>
    <dgm:pt modelId="{94BEF94E-297A-4230-8A9F-6FC096DC0F40}" type="sibTrans" cxnId="{757FB18C-53C6-47A5-8F6C-6CB2F8FAA26C}">
      <dgm:prSet/>
      <dgm:spPr/>
      <dgm:t>
        <a:bodyPr/>
        <a:lstStyle/>
        <a:p>
          <a:endParaRPr lang="en-US"/>
        </a:p>
      </dgm:t>
    </dgm:pt>
    <dgm:pt modelId="{9DDE1F15-18B4-4407-B63D-95D5CCC0BB95}" type="pres">
      <dgm:prSet presAssocID="{CB40C178-4E1C-43FA-935E-F2EEC5F96317}" presName="root" presStyleCnt="0">
        <dgm:presLayoutVars>
          <dgm:dir/>
          <dgm:resizeHandles val="exact"/>
        </dgm:presLayoutVars>
      </dgm:prSet>
      <dgm:spPr/>
    </dgm:pt>
    <dgm:pt modelId="{2C83DF38-3166-43FE-85D6-47F040809E8A}" type="pres">
      <dgm:prSet presAssocID="{50B14DAA-95CF-455C-AD04-A24108CE62FC}" presName="compNode" presStyleCnt="0"/>
      <dgm:spPr/>
    </dgm:pt>
    <dgm:pt modelId="{35C119F3-B85A-4939-8DAE-9D2A1432A623}" type="pres">
      <dgm:prSet presAssocID="{50B14DAA-95CF-455C-AD04-A24108CE6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571A0F3-FB97-4EC9-8753-E4B1F1C7FBEA}" type="pres">
      <dgm:prSet presAssocID="{50B14DAA-95CF-455C-AD04-A24108CE62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47FF8E-AB16-4B53-8848-1EB01A00CF75}" type="pres">
      <dgm:prSet presAssocID="{50B14DAA-95CF-455C-AD04-A24108CE62FC}" presName="spaceRect" presStyleCnt="0"/>
      <dgm:spPr/>
    </dgm:pt>
    <dgm:pt modelId="{61F57B4B-2EE4-4F46-AEA4-D4AC1BDEBBF3}" type="pres">
      <dgm:prSet presAssocID="{50B14DAA-95CF-455C-AD04-A24108CE62FC}" presName="textRect" presStyleLbl="revTx" presStyleIdx="0" presStyleCnt="3">
        <dgm:presLayoutVars>
          <dgm:chMax val="1"/>
          <dgm:chPref val="1"/>
        </dgm:presLayoutVars>
      </dgm:prSet>
      <dgm:spPr/>
    </dgm:pt>
    <dgm:pt modelId="{6F1B491B-ECD0-461D-82A2-0248FECEB5FA}" type="pres">
      <dgm:prSet presAssocID="{CF182117-81E5-4D7C-B8EA-7D60DCC80342}" presName="sibTrans" presStyleCnt="0"/>
      <dgm:spPr/>
    </dgm:pt>
    <dgm:pt modelId="{A4E2614F-E3EB-4753-AE96-646D5D7D1B41}" type="pres">
      <dgm:prSet presAssocID="{D685E9F0-B5F8-4D84-B8A9-C95D2E89636B}" presName="compNode" presStyleCnt="0"/>
      <dgm:spPr/>
    </dgm:pt>
    <dgm:pt modelId="{76FC0F6F-4B8D-47FB-B781-D6BE68B499CA}" type="pres">
      <dgm:prSet presAssocID="{D685E9F0-B5F8-4D84-B8A9-C95D2E8963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3D37C-2BA0-4406-900D-F0C1C91D7CB2}" type="pres">
      <dgm:prSet presAssocID="{D685E9F0-B5F8-4D84-B8A9-C95D2E89636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9CBC54-20A2-4133-AC5D-A6F178EFC18A}" type="pres">
      <dgm:prSet presAssocID="{D685E9F0-B5F8-4D84-B8A9-C95D2E89636B}" presName="spaceRect" presStyleCnt="0"/>
      <dgm:spPr/>
    </dgm:pt>
    <dgm:pt modelId="{F2D503E3-2547-4665-BE35-56525D050F1C}" type="pres">
      <dgm:prSet presAssocID="{D685E9F0-B5F8-4D84-B8A9-C95D2E89636B}" presName="textRect" presStyleLbl="revTx" presStyleIdx="1" presStyleCnt="3">
        <dgm:presLayoutVars>
          <dgm:chMax val="1"/>
          <dgm:chPref val="1"/>
        </dgm:presLayoutVars>
      </dgm:prSet>
      <dgm:spPr/>
    </dgm:pt>
    <dgm:pt modelId="{8AD9B04F-9E39-4560-8361-1C0625521966}" type="pres">
      <dgm:prSet presAssocID="{293F4BDC-BE3F-489E-BB1A-5E1FB7F2D76E}" presName="sibTrans" presStyleCnt="0"/>
      <dgm:spPr/>
    </dgm:pt>
    <dgm:pt modelId="{9F6235FC-CEFA-424F-BD74-EB5F8FCBAB2F}" type="pres">
      <dgm:prSet presAssocID="{572217B2-702A-499B-9742-EC5C158ABCDD}" presName="compNode" presStyleCnt="0"/>
      <dgm:spPr/>
    </dgm:pt>
    <dgm:pt modelId="{627B1E71-0191-4D6A-9699-85EF42B919A4}" type="pres">
      <dgm:prSet presAssocID="{572217B2-702A-499B-9742-EC5C158ABCD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F271B-77EF-4973-9C3C-857D8C66B81D}" type="pres">
      <dgm:prSet presAssocID="{572217B2-702A-499B-9742-EC5C158ABCD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69FB02A-DC5A-4A43-A44F-AFEBF60ED318}" type="pres">
      <dgm:prSet presAssocID="{572217B2-702A-499B-9742-EC5C158ABCDD}" presName="spaceRect" presStyleCnt="0"/>
      <dgm:spPr/>
    </dgm:pt>
    <dgm:pt modelId="{8FC77AC7-D9CA-4A7E-9293-6B42BF3A751E}" type="pres">
      <dgm:prSet presAssocID="{572217B2-702A-499B-9742-EC5C158AB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9B80F-F204-44D3-A7BC-4CF69C7C2582}" srcId="{CB40C178-4E1C-43FA-935E-F2EEC5F96317}" destId="{50B14DAA-95CF-455C-AD04-A24108CE62FC}" srcOrd="0" destOrd="0" parTransId="{91B93136-AAD8-45F8-B560-592F520E2787}" sibTransId="{CF182117-81E5-4D7C-B8EA-7D60DCC80342}"/>
    <dgm:cxn modelId="{47A2B510-E270-4B06-A792-C55BF07361F9}" type="presOf" srcId="{50B14DAA-95CF-455C-AD04-A24108CE62FC}" destId="{61F57B4B-2EE4-4F46-AEA4-D4AC1BDEBBF3}" srcOrd="0" destOrd="0" presId="urn:microsoft.com/office/officeart/2018/5/layout/IconLeafLabelList"/>
    <dgm:cxn modelId="{59695E22-F69B-421B-A6FB-91B09081687A}" type="presOf" srcId="{572217B2-702A-499B-9742-EC5C158ABCDD}" destId="{8FC77AC7-D9CA-4A7E-9293-6B42BF3A751E}" srcOrd="0" destOrd="0" presId="urn:microsoft.com/office/officeart/2018/5/layout/IconLeafLabelList"/>
    <dgm:cxn modelId="{8AB73E6A-C822-41DF-8028-85E5A1A25390}" srcId="{CB40C178-4E1C-43FA-935E-F2EEC5F96317}" destId="{D685E9F0-B5F8-4D84-B8A9-C95D2E89636B}" srcOrd="1" destOrd="0" parTransId="{FC967E5D-D65F-490A-97DA-2688A44FF9B6}" sibTransId="{293F4BDC-BE3F-489E-BB1A-5E1FB7F2D76E}"/>
    <dgm:cxn modelId="{9980B254-72B6-486B-941B-C3227452FC0E}" type="presOf" srcId="{D685E9F0-B5F8-4D84-B8A9-C95D2E89636B}" destId="{F2D503E3-2547-4665-BE35-56525D050F1C}" srcOrd="0" destOrd="0" presId="urn:microsoft.com/office/officeart/2018/5/layout/IconLeafLabelList"/>
    <dgm:cxn modelId="{757FB18C-53C6-47A5-8F6C-6CB2F8FAA26C}" srcId="{CB40C178-4E1C-43FA-935E-F2EEC5F96317}" destId="{572217B2-702A-499B-9742-EC5C158ABCDD}" srcOrd="2" destOrd="0" parTransId="{68B4CCBE-CFA7-4386-A00E-6EC9D534C0AC}" sibTransId="{94BEF94E-297A-4230-8A9F-6FC096DC0F40}"/>
    <dgm:cxn modelId="{079BB7DA-7E89-4002-ABAB-D9DFE10F88E4}" type="presOf" srcId="{CB40C178-4E1C-43FA-935E-F2EEC5F96317}" destId="{9DDE1F15-18B4-4407-B63D-95D5CCC0BB95}" srcOrd="0" destOrd="0" presId="urn:microsoft.com/office/officeart/2018/5/layout/IconLeafLabelList"/>
    <dgm:cxn modelId="{218DA3C0-C5F2-4CF0-BA4C-C58D18EE7200}" type="presParOf" srcId="{9DDE1F15-18B4-4407-B63D-95D5CCC0BB95}" destId="{2C83DF38-3166-43FE-85D6-47F040809E8A}" srcOrd="0" destOrd="0" presId="urn:microsoft.com/office/officeart/2018/5/layout/IconLeafLabelList"/>
    <dgm:cxn modelId="{B78C8CDA-B2E6-48AC-B89A-80E3924F8700}" type="presParOf" srcId="{2C83DF38-3166-43FE-85D6-47F040809E8A}" destId="{35C119F3-B85A-4939-8DAE-9D2A1432A623}" srcOrd="0" destOrd="0" presId="urn:microsoft.com/office/officeart/2018/5/layout/IconLeafLabelList"/>
    <dgm:cxn modelId="{172BF958-ABE4-4F1C-938A-A6FF9920FE5C}" type="presParOf" srcId="{2C83DF38-3166-43FE-85D6-47F040809E8A}" destId="{2571A0F3-FB97-4EC9-8753-E4B1F1C7FBEA}" srcOrd="1" destOrd="0" presId="urn:microsoft.com/office/officeart/2018/5/layout/IconLeafLabelList"/>
    <dgm:cxn modelId="{A724B9E3-EE4F-4D09-9314-094ABD76F9AB}" type="presParOf" srcId="{2C83DF38-3166-43FE-85D6-47F040809E8A}" destId="{6A47FF8E-AB16-4B53-8848-1EB01A00CF75}" srcOrd="2" destOrd="0" presId="urn:microsoft.com/office/officeart/2018/5/layout/IconLeafLabelList"/>
    <dgm:cxn modelId="{328C21E9-70AA-4579-99F7-45199022F7C0}" type="presParOf" srcId="{2C83DF38-3166-43FE-85D6-47F040809E8A}" destId="{61F57B4B-2EE4-4F46-AEA4-D4AC1BDEBBF3}" srcOrd="3" destOrd="0" presId="urn:microsoft.com/office/officeart/2018/5/layout/IconLeafLabelList"/>
    <dgm:cxn modelId="{36CBA655-E4B4-48AF-BB89-49094AC4B202}" type="presParOf" srcId="{9DDE1F15-18B4-4407-B63D-95D5CCC0BB95}" destId="{6F1B491B-ECD0-461D-82A2-0248FECEB5FA}" srcOrd="1" destOrd="0" presId="urn:microsoft.com/office/officeart/2018/5/layout/IconLeafLabelList"/>
    <dgm:cxn modelId="{11DE19EC-EE95-467A-888A-E0E36B77E46C}" type="presParOf" srcId="{9DDE1F15-18B4-4407-B63D-95D5CCC0BB95}" destId="{A4E2614F-E3EB-4753-AE96-646D5D7D1B41}" srcOrd="2" destOrd="0" presId="urn:microsoft.com/office/officeart/2018/5/layout/IconLeafLabelList"/>
    <dgm:cxn modelId="{1F50AD29-9C3C-4C55-B5F3-0FCEC78A3372}" type="presParOf" srcId="{A4E2614F-E3EB-4753-AE96-646D5D7D1B41}" destId="{76FC0F6F-4B8D-47FB-B781-D6BE68B499CA}" srcOrd="0" destOrd="0" presId="urn:microsoft.com/office/officeart/2018/5/layout/IconLeafLabelList"/>
    <dgm:cxn modelId="{D9CA8648-2F1D-4F5E-8E1C-236FA4F643D0}" type="presParOf" srcId="{A4E2614F-E3EB-4753-AE96-646D5D7D1B41}" destId="{16B3D37C-2BA0-4406-900D-F0C1C91D7CB2}" srcOrd="1" destOrd="0" presId="urn:microsoft.com/office/officeart/2018/5/layout/IconLeafLabelList"/>
    <dgm:cxn modelId="{9040A059-A76A-4B7E-BAD7-BE49F45F04ED}" type="presParOf" srcId="{A4E2614F-E3EB-4753-AE96-646D5D7D1B41}" destId="{FC9CBC54-20A2-4133-AC5D-A6F178EFC18A}" srcOrd="2" destOrd="0" presId="urn:microsoft.com/office/officeart/2018/5/layout/IconLeafLabelList"/>
    <dgm:cxn modelId="{736FD1AF-1AC1-4CD0-9221-6BA4E5FE7301}" type="presParOf" srcId="{A4E2614F-E3EB-4753-AE96-646D5D7D1B41}" destId="{F2D503E3-2547-4665-BE35-56525D050F1C}" srcOrd="3" destOrd="0" presId="urn:microsoft.com/office/officeart/2018/5/layout/IconLeafLabelList"/>
    <dgm:cxn modelId="{EC4E66C8-2AA7-4862-998F-6A4A430448BB}" type="presParOf" srcId="{9DDE1F15-18B4-4407-B63D-95D5CCC0BB95}" destId="{8AD9B04F-9E39-4560-8361-1C0625521966}" srcOrd="3" destOrd="0" presId="urn:microsoft.com/office/officeart/2018/5/layout/IconLeafLabelList"/>
    <dgm:cxn modelId="{61B9E9B8-5D21-4B25-8847-E16D8ED3AFB8}" type="presParOf" srcId="{9DDE1F15-18B4-4407-B63D-95D5CCC0BB95}" destId="{9F6235FC-CEFA-424F-BD74-EB5F8FCBAB2F}" srcOrd="4" destOrd="0" presId="urn:microsoft.com/office/officeart/2018/5/layout/IconLeafLabelList"/>
    <dgm:cxn modelId="{8BAAA061-D69C-45C8-A75E-813B0B58D6AE}" type="presParOf" srcId="{9F6235FC-CEFA-424F-BD74-EB5F8FCBAB2F}" destId="{627B1E71-0191-4D6A-9699-85EF42B919A4}" srcOrd="0" destOrd="0" presId="urn:microsoft.com/office/officeart/2018/5/layout/IconLeafLabelList"/>
    <dgm:cxn modelId="{59F9B744-B55A-4C6E-8C8C-943DB05514E5}" type="presParOf" srcId="{9F6235FC-CEFA-424F-BD74-EB5F8FCBAB2F}" destId="{A92F271B-77EF-4973-9C3C-857D8C66B81D}" srcOrd="1" destOrd="0" presId="urn:microsoft.com/office/officeart/2018/5/layout/IconLeafLabelList"/>
    <dgm:cxn modelId="{37A65A66-D3FD-4A2F-B7C5-F2B7E9E612EA}" type="presParOf" srcId="{9F6235FC-CEFA-424F-BD74-EB5F8FCBAB2F}" destId="{869FB02A-DC5A-4A43-A44F-AFEBF60ED318}" srcOrd="2" destOrd="0" presId="urn:microsoft.com/office/officeart/2018/5/layout/IconLeafLabelList"/>
    <dgm:cxn modelId="{DAE093C5-ADB2-49EA-AC8D-EA8841B7B2EB}" type="presParOf" srcId="{9F6235FC-CEFA-424F-BD74-EB5F8FCBAB2F}" destId="{8FC77AC7-D9CA-4A7E-9293-6B42BF3A75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E4370-252C-4B41-A4BD-ECEADB51A84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DAA0-69BB-4CFF-B332-89C42FD4EC9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6C0A7-788E-465A-86EA-9EA72A2130B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Budget-minded people who want a no frills, simple way to gain awareness of how much </a:t>
          </a:r>
          <a:r>
            <a:rPr lang="en-US" sz="2300" kern="1200" dirty="0">
              <a:latin typeface="Calibri Light" panose="020F0302020204030204"/>
            </a:rPr>
            <a:t>they spend </a:t>
          </a:r>
          <a:endParaRPr lang="en-US" sz="2300" kern="1200" dirty="0"/>
        </a:p>
      </dsp:txBody>
      <dsp:txXfrm>
        <a:off x="1941716" y="718"/>
        <a:ext cx="4571887" cy="1681139"/>
      </dsp:txXfrm>
    </dsp:sp>
    <dsp:sp modelId="{AF8FB27D-F8F4-4BA3-8F7E-F2289F43FDA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8C05F-BEE9-4FB6-8E18-0C6FBD439BA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1B191-01E8-42E4-8F11-C6B42F900F3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People who </a:t>
          </a:r>
          <a:r>
            <a:rPr lang="en-US" sz="2300" kern="1200" dirty="0">
              <a:latin typeface="Calibri Light" panose="020F0302020204030204"/>
            </a:rPr>
            <a:t>are not willing to compromise their banking</a:t>
          </a:r>
          <a:r>
            <a:rPr lang="en-US" sz="2300" kern="1200" dirty="0"/>
            <a:t>, credit card, and otherwise personal information</a:t>
          </a:r>
          <a:r>
            <a:rPr lang="en-US" sz="2300" kern="1200" dirty="0">
              <a:latin typeface="Calibri Light" panose="020F0302020204030204"/>
            </a:rPr>
            <a:t> to a third-party</a:t>
          </a:r>
          <a:endParaRPr lang="en-US" sz="2300" kern="1200" dirty="0"/>
        </a:p>
      </dsp:txBody>
      <dsp:txXfrm>
        <a:off x="1941716" y="2102143"/>
        <a:ext cx="4571887" cy="1681139"/>
      </dsp:txXfrm>
    </dsp:sp>
    <dsp:sp modelId="{2E903BDA-1DFA-45AA-9825-4C3D10F746D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3748E-63FA-4B3B-A903-2FC24E2BDA3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81600-BAD2-449A-921B-C8B32297F9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Owners of an Android device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E065-0E6C-4502-B8A9-B57C70DF615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4083-D002-4C08-8784-FB472E9A064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D9D5F-2082-4571-BB8E-18651D4E5CE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All-purpose expenses logger</a:t>
          </a:r>
          <a:endParaRPr lang="en-US" sz="2200" kern="1200"/>
        </a:p>
      </dsp:txBody>
      <dsp:txXfrm>
        <a:off x="1429899" y="2442"/>
        <a:ext cx="5083704" cy="1238008"/>
      </dsp:txXfrm>
    </dsp:sp>
    <dsp:sp modelId="{F4CEEE85-11B9-4BB1-A191-0B264A7F92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66F0-CCBE-4691-A806-D0F4EA7BCE2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C228A-4FCF-43D0-82D2-C8C8F9C47DD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Categorizes</a:t>
          </a:r>
          <a:r>
            <a:rPr lang="en-US" sz="2200" kern="1200"/>
            <a:t> and </a:t>
          </a:r>
          <a:r>
            <a:rPr lang="en-US" sz="2200" kern="1200">
              <a:latin typeface="Calibri Light" panose="020F0302020204030204"/>
            </a:rPr>
            <a:t>aggregates</a:t>
          </a:r>
          <a:r>
            <a:rPr lang="en-US" sz="2200" kern="1200"/>
            <a:t> </a:t>
          </a:r>
          <a:r>
            <a:rPr lang="en-US" sz="2200" b="0" kern="1200"/>
            <a:t>payments</a:t>
          </a:r>
        </a:p>
      </dsp:txBody>
      <dsp:txXfrm>
        <a:off x="1429899" y="1549953"/>
        <a:ext cx="5083704" cy="1238008"/>
      </dsp:txXfrm>
    </dsp:sp>
    <dsp:sp modelId="{3AECEE50-4806-4E0A-812C-4AB07F62A36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061A-4CDB-4F5D-9DDA-20AAF9E953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C9AB-280E-4E47-8ACD-009232A7929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Day, week, month, and year view options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BDE5BCEC-B4C7-4458-A8B7-BE4E3613C3E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031B-160E-498F-83D0-290743B3FEE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AD2E4-9993-4399-8072-EFE421DBEB4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Secure privacy protection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E065-0E6C-4502-B8A9-B57C70DF615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4083-D002-4C08-8784-FB472E9A064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D9D5F-2082-4571-BB8E-18651D4E5CE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Submitting new entry</a:t>
          </a:r>
          <a:endParaRPr lang="en-US" sz="2500" kern="1200"/>
        </a:p>
      </dsp:txBody>
      <dsp:txXfrm>
        <a:off x="1941716" y="718"/>
        <a:ext cx="4571887" cy="1681139"/>
      </dsp:txXfrm>
    </dsp:sp>
    <dsp:sp modelId="{F4CEEE85-11B9-4BB1-A191-0B264A7F92D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66F0-CCBE-4691-A806-D0F4EA7BCE2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C228A-4FCF-43D0-82D2-C8C8F9C47DD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Verifying submitted entries</a:t>
          </a:r>
          <a:endParaRPr lang="en-US" sz="2500" b="0" kern="1200"/>
        </a:p>
      </dsp:txBody>
      <dsp:txXfrm>
        <a:off x="1941716" y="2102143"/>
        <a:ext cx="4571887" cy="1681139"/>
      </dsp:txXfrm>
    </dsp:sp>
    <dsp:sp modelId="{3AECEE50-4806-4E0A-812C-4AB07F62A36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061A-4CDB-4F5D-9DDA-20AAF9E9534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C9AB-280E-4E47-8ACD-009232A7929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Viewing spending data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1CB5E-A6C7-4315-A230-783AF794DE1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E6AF6-0B8F-40EE-9C0C-6F048F0BBE46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F9906-EA37-49B3-85DB-75CC35A2C880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u="none" strike="noStrike" kern="1200" cap="all" baseline="0" noProof="0">
              <a:solidFill>
                <a:srgbClr val="010000"/>
              </a:solidFill>
              <a:latin typeface="Calibri Light"/>
              <a:cs typeface="Calibri Light"/>
            </a:rPr>
            <a:t>Data analysis on your spending</a:t>
          </a:r>
        </a:p>
      </dsp:txBody>
      <dsp:txXfrm>
        <a:off x="658546" y="1924062"/>
        <a:ext cx="2389200" cy="720000"/>
      </dsp:txXfrm>
    </dsp:sp>
    <dsp:sp modelId="{6EB394B9-19EA-41BA-96C9-691A9AEE1A46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61425-D852-4E98-BA2B-FC5951C454B7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50EE3-4765-4706-A628-94362EE082F1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libri Light" panose="020F0302020204030204"/>
            </a:rPr>
            <a:t>Android 9 users and up</a:t>
          </a:r>
          <a:endParaRPr lang="en-US" sz="1800" kern="1200"/>
        </a:p>
      </dsp:txBody>
      <dsp:txXfrm>
        <a:off x="3465857" y="1924062"/>
        <a:ext cx="2389200" cy="720000"/>
      </dsp:txXfrm>
    </dsp:sp>
    <dsp:sp modelId="{3845D7F2-C98E-48A0-AC5A-5C6692130B57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5383D-314E-4712-A9E3-3E95F9F2EEA5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7FBB4-21CA-4DC8-8930-C38852A491A4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libri Light" panose="020F0302020204030204"/>
            </a:rPr>
            <a:t>Everything is stored locally on the device </a:t>
          </a:r>
          <a:endParaRPr lang="en-US" sz="1800" kern="1200"/>
        </a:p>
      </dsp:txBody>
      <dsp:txXfrm>
        <a:off x="658546" y="5152723"/>
        <a:ext cx="2389200" cy="720000"/>
      </dsp:txXfrm>
    </dsp:sp>
    <dsp:sp modelId="{3FB79C0B-BAAF-4807-A6DB-7F16E1CA3C17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5DA9-5718-438F-8D4D-2C78E2DA7D7E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7F849-9F3E-479B-9442-C55D0127F737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libri Light" panose="020F0302020204030204"/>
            </a:rPr>
            <a:t>Password protected</a:t>
          </a:r>
          <a:endParaRPr lang="en-US" sz="1800" kern="1200"/>
        </a:p>
      </dsp:txBody>
      <dsp:txXfrm>
        <a:off x="3465857" y="5152723"/>
        <a:ext cx="23892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8E476-72C4-439A-B1C9-DF0F33B34CF1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EEE05-6F1A-41DB-81FB-9B6168C182DE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baseline="0" noProof="0">
              <a:latin typeface="Calibri Light"/>
              <a:cs typeface="Calibri Light"/>
            </a:rPr>
            <a:t>Rapidly add expense with optional date and description</a:t>
          </a:r>
        </a:p>
      </dsp:txBody>
      <dsp:txXfrm>
        <a:off x="338168" y="1887237"/>
        <a:ext cx="2683800" cy="720000"/>
      </dsp:txXfrm>
    </dsp:sp>
    <dsp:sp modelId="{ED313EDC-2024-4F56-A8CA-ECB148DE972D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EC7B6-410E-422D-9E97-F3420B4DF038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Uncheck any erroneous expenses in verification queue</a:t>
          </a:r>
          <a:endParaRPr lang="en-US" sz="1700" kern="1200"/>
        </a:p>
      </dsp:txBody>
      <dsp:txXfrm>
        <a:off x="3491634" y="1887237"/>
        <a:ext cx="2683800" cy="720000"/>
      </dsp:txXfrm>
    </dsp:sp>
    <dsp:sp modelId="{D8FA3DAF-BA13-472A-8701-881F33F24E64}">
      <dsp:nvSpPr>
        <dsp:cNvPr id="0" name=""/>
        <dsp:cNvSpPr/>
      </dsp:nvSpPr>
      <dsp:spPr>
        <a:xfrm>
          <a:off x="2652946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58228-8052-4684-9252-8455E46BB4A8}">
      <dsp:nvSpPr>
        <dsp:cNvPr id="0" name=""/>
        <dsp:cNvSpPr/>
      </dsp:nvSpPr>
      <dsp:spPr>
        <a:xfrm>
          <a:off x="1914901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View line-chart and pie-chart of aggregated expenses</a:t>
          </a:r>
        </a:p>
      </dsp:txBody>
      <dsp:txXfrm>
        <a:off x="1914901" y="4839023"/>
        <a:ext cx="26838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19F3-B85A-4939-8DAE-9D2A1432A62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A0F3-FB97-4EC9-8753-E4B1F1C7FB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7B4B-2EE4-4F46-AEA4-D4AC1BDEBB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Questions?</a:t>
          </a:r>
        </a:p>
      </dsp:txBody>
      <dsp:txXfrm>
        <a:off x="75768" y="3053169"/>
        <a:ext cx="3093750" cy="720000"/>
      </dsp:txXfrm>
    </dsp:sp>
    <dsp:sp modelId="{76FC0F6F-4B8D-47FB-B781-D6BE68B499CA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D37C-2BA0-4406-900D-F0C1C91D7CB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503E3-2547-4665-BE35-56525D050F1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Let us know at paikm@spu.edu</a:t>
          </a:r>
        </a:p>
      </dsp:txBody>
      <dsp:txXfrm>
        <a:off x="3710925" y="3053169"/>
        <a:ext cx="3093750" cy="720000"/>
      </dsp:txXfrm>
    </dsp:sp>
    <dsp:sp modelId="{627B1E71-0191-4D6A-9699-85EF42B919A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271B-77EF-4973-9C3C-857D8C66B8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7AC7-D9CA-4A7E-9293-6B42BF3A75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Track our progress @ </a:t>
          </a:r>
          <a:r>
            <a:rPr lang="en-US" sz="1200" kern="1200">
              <a:hlinkClick xmlns:r="http://schemas.openxmlformats.org/officeDocument/2006/relationships" r:id="rId7"/>
            </a:rPr>
            <a:t>https://github.com/matt2849/CSC4151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273725"/>
            <a:ext cx="6105194" cy="165799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Biome"/>
                <a:cs typeface="Calibri Light"/>
              </a:rPr>
              <a:t>WalletWatch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4C785-EF75-4C63-9B06-9AA68E74EE5B}"/>
              </a:ext>
            </a:extLst>
          </p:cNvPr>
          <p:cNvSpPr/>
          <p:nvPr/>
        </p:nvSpPr>
        <p:spPr>
          <a:xfrm>
            <a:off x="4019550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Chandler</a:t>
            </a:r>
          </a:p>
          <a:p>
            <a:pPr algn="ctr"/>
            <a:r>
              <a:rPr lang="en-US">
                <a:cs typeface="Calibri"/>
              </a:rPr>
              <a:t>Stevens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28620-36BC-47C6-8EEF-3117609DB8C6}"/>
              </a:ext>
            </a:extLst>
          </p:cNvPr>
          <p:cNvSpPr/>
          <p:nvPr/>
        </p:nvSpPr>
        <p:spPr>
          <a:xfrm>
            <a:off x="6265861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David</a:t>
            </a:r>
          </a:p>
          <a:p>
            <a:pPr algn="ctr"/>
            <a:r>
              <a:rPr lang="en-US">
                <a:cs typeface="Calibri"/>
              </a:rPr>
              <a:t>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FBFFC-E06B-4BA2-B598-FDF0E8F0DE47}"/>
              </a:ext>
            </a:extLst>
          </p:cNvPr>
          <p:cNvSpPr/>
          <p:nvPr/>
        </p:nvSpPr>
        <p:spPr>
          <a:xfrm>
            <a:off x="4019548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Jason</a:t>
            </a:r>
          </a:p>
          <a:p>
            <a:pPr algn="ctr"/>
            <a:r>
              <a:rPr lang="en-US">
                <a:cs typeface="Calibri"/>
              </a:rPr>
              <a:t>Djajasasmita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93DBA-6373-411C-963B-605D1CFE1E19}"/>
              </a:ext>
            </a:extLst>
          </p:cNvPr>
          <p:cNvSpPr/>
          <p:nvPr/>
        </p:nvSpPr>
        <p:spPr>
          <a:xfrm>
            <a:off x="6265862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Matthew</a:t>
            </a:r>
          </a:p>
          <a:p>
            <a:pPr algn="ctr"/>
            <a:r>
              <a:rPr lang="en-US">
                <a:cs typeface="Calibri"/>
              </a:rPr>
              <a:t>Paik</a:t>
            </a:r>
          </a:p>
        </p:txBody>
      </p:sp>
    </p:spTree>
    <p:extLst>
      <p:ext uri="{BB962C8B-B14F-4D97-AF65-F5344CB8AC3E}">
        <p14:creationId xmlns:p14="http://schemas.microsoft.com/office/powerpoint/2010/main" val="282530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5531-7A06-4D0A-9AFC-65692EBB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A9CA-71C8-4C7D-96B0-008C6808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en-US" sz="3200" dirty="0">
                <a:cs typeface="Calibri" panose="020F0502020204030204"/>
              </a:rPr>
              <a:t>Desire to spend</a:t>
            </a:r>
            <a:endParaRPr lang="en-US" sz="3200">
              <a:cs typeface="Calibri" panose="020F0502020204030204"/>
            </a:endParaRPr>
          </a:p>
          <a:p>
            <a:pPr marL="742950" indent="-742950">
              <a:buAutoNum type="arabicPeriod"/>
            </a:pPr>
            <a:r>
              <a:rPr lang="en-US" sz="3200" dirty="0">
                <a:cs typeface="Calibri" panose="020F0502020204030204"/>
              </a:rPr>
              <a:t>Rationalize the spending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 panose="020F0502020204030204"/>
              </a:rPr>
              <a:t>Spend too much!</a:t>
            </a:r>
          </a:p>
        </p:txBody>
      </p:sp>
      <p:sp>
        <p:nvSpPr>
          <p:cNvPr id="28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shirt, cat&#10;&#10;Description generated with very high confidence">
            <a:extLst>
              <a:ext uri="{FF2B5EF4-FFF2-40B4-BE49-F238E27FC236}">
                <a16:creationId xmlns:a16="http://schemas.microsoft.com/office/drawing/2014/main" id="{27C58438-578E-4CBE-B50D-FAF6AE9A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" r="25702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321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What is WalletWatch?</a:t>
            </a: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WalletWatch is a quick, secure, and offline mobile app to track and discover your spending habits</a:t>
            </a:r>
          </a:p>
        </p:txBody>
      </p:sp>
    </p:spTree>
    <p:extLst>
      <p:ext uri="{BB962C8B-B14F-4D97-AF65-F5344CB8AC3E}">
        <p14:creationId xmlns:p14="http://schemas.microsoft.com/office/powerpoint/2010/main" val="172089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3D2D7-98BC-4CC1-9595-7AA6CB9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is it for?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E093F9-7AE4-4CF2-93B0-ABCB610C2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5220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49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Product Description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9B322D39-BEC2-45D5-8215-D55EFCCB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06EFB92-1DF7-41C9-BEBB-5667D318F0CB}"/>
              </a:ext>
            </a:extLst>
          </p:cNvPr>
          <p:cNvGraphicFramePr>
            <a:graphicFrameLocks noGrp="1"/>
          </p:cNvGraphicFramePr>
          <p:nvPr/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58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Features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3958612-3144-4C6A-ACDD-4500A40F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34813"/>
              </p:ext>
            </p:extLst>
          </p:nvPr>
        </p:nvGraphicFramePr>
        <p:xfrm>
          <a:off x="5194301" y="460486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92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Constraints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529A7-40CD-478F-86C5-A95066E07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54974"/>
              </p:ext>
            </p:extLst>
          </p:nvPr>
        </p:nvGraphicFramePr>
        <p:xfrm>
          <a:off x="5039078" y="527368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48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14C19F-8D67-4519-B102-9385D94F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0136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5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0F4-171C-44A9-8878-4B9FB2D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Contact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F0993-90FD-4080-975A-929873C2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41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FFED16-F0FC-4CCF-94AA-079411548C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DD6BC6-0322-44D3-B1BD-A72809EF8BC9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621641-6309-4AD3-A6A2-D67FF0E9BC61}">
  <ds:schemaRefs>
    <ds:schemaRef ds:uri="b6a19767-1883-4ae5-86d0-5dd274dd89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WalletWatch</vt:lpstr>
      <vt:lpstr>The Problem</vt:lpstr>
      <vt:lpstr>What is WalletWatch?</vt:lpstr>
      <vt:lpstr>Who is it for?</vt:lpstr>
      <vt:lpstr>Product Description</vt:lpstr>
      <vt:lpstr>Features</vt:lpstr>
      <vt:lpstr>Constraints</vt:lpstr>
      <vt:lpstr>Modules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WalletWatch</dc:title>
  <dc:creator>Matthew Paik</dc:creator>
  <cp:revision>46</cp:revision>
  <dcterms:created xsi:type="dcterms:W3CDTF">2020-02-03T06:08:32Z</dcterms:created>
  <dcterms:modified xsi:type="dcterms:W3CDTF">2020-02-04T00:47:51Z</dcterms:modified>
</cp:coreProperties>
</file>