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F3C43-68E1-4FBD-BBAB-D1CE941FB29D}" v="198" dt="2020-01-16T03:02:03.484"/>
    <p1510:client id="{367E4372-E95B-40CF-9159-B51EC24392DD}" v="1" dt="2020-01-16T03:17:30.704"/>
    <p1510:client id="{42A349D5-5676-4F2B-B393-0215E71E5309}" v="1" dt="2020-01-16T03:10:32.078"/>
    <p1510:client id="{4C3FCB0D-E6AE-41DA-81B2-AFA270E1D0DA}" v="2" dt="2020-01-16T03:13:00.469"/>
    <p1510:client id="{741FC656-5241-F607-B979-F94CEBDC9D7B}" v="1176" dt="2020-01-14T22:52:51.694"/>
    <p1510:client id="{887D6468-B8FD-431B-AF24-11C4BC74894E}" v="97" dt="2020-02-01T05:12:52.476"/>
    <p1510:client id="{8DA4D0AE-8C10-4109-8BA7-9EBCA58B2BCF}" v="3" dt="2020-02-02T19:56:37.988"/>
    <p1510:client id="{A09CBAAE-F2B4-CD1B-F452-C65E0C254F94}" v="520" dt="2020-01-14T22:29:59.440"/>
    <p1510:client id="{ADED6C9C-C160-4670-8BD3-A15C1C34DEE1}" v="3" dt="2020-02-02T19:48:20.512"/>
    <p1510:client id="{C750CD78-E420-4614-B6E4-83B2BCC74265}" v="32" dt="2020-02-01T05:13:53.634"/>
    <p1510:client id="{CA0D30A9-310D-40D2-B025-FC6A051B49A3}" v="4" dt="2020-02-02T19:58:14.564"/>
    <p1510:client id="{E5A73C21-756D-49E7-B456-A951AEB3EEE5}" v="2" dt="2020-02-02T19:31:11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s, Chandler" userId="S::stevensc3@spu.edu::68e3da84-c510-46fb-be4c-f66bd3d73b91" providerId="AD" clId="Web-{42A349D5-5676-4F2B-B393-0215E71E5309}"/>
    <pc:docChg chg="modSld">
      <pc:chgData name="Stevens, Chandler" userId="S::stevensc3@spu.edu::68e3da84-c510-46fb-be4c-f66bd3d73b91" providerId="AD" clId="Web-{42A349D5-5676-4F2B-B393-0215E71E5309}" dt="2020-01-16T03:10:32.078" v="0"/>
      <pc:docMkLst>
        <pc:docMk/>
      </pc:docMkLst>
      <pc:sldChg chg="modSp">
        <pc:chgData name="Stevens, Chandler" userId="S::stevensc3@spu.edu::68e3da84-c510-46fb-be4c-f66bd3d73b91" providerId="AD" clId="Web-{42A349D5-5676-4F2B-B393-0215E71E5309}" dt="2020-01-16T03:10:32.078" v="0"/>
        <pc:sldMkLst>
          <pc:docMk/>
          <pc:sldMk cId="2626845717" sldId="257"/>
        </pc:sldMkLst>
        <pc:graphicFrameChg chg="modGraphic">
          <ac:chgData name="Stevens, Chandler" userId="S::stevensc3@spu.edu::68e3da84-c510-46fb-be4c-f66bd3d73b91" providerId="AD" clId="Web-{42A349D5-5676-4F2B-B393-0215E71E5309}" dt="2020-01-16T03:10:32.078" v="0"/>
          <ac:graphicFrameMkLst>
            <pc:docMk/>
            <pc:sldMk cId="2626845717" sldId="257"/>
            <ac:graphicFrameMk id="5" creationId="{EF46F98F-E8E7-4A49-AFC4-E4BD2C5F87A4}"/>
          </ac:graphicFrameMkLst>
        </pc:graphicFrameChg>
      </pc:sldChg>
    </pc:docChg>
  </pc:docChgLst>
  <pc:docChgLst>
    <pc:chgData name="Stevens, Chandler" userId="S::stevensc3@spu.edu::68e3da84-c510-46fb-be4c-f66bd3d73b91" providerId="AD" clId="Web-{C750CD78-E420-4614-B6E4-83B2BCC74265}"/>
    <pc:docChg chg="delSld modSld">
      <pc:chgData name="Stevens, Chandler" userId="S::stevensc3@spu.edu::68e3da84-c510-46fb-be4c-f66bd3d73b91" providerId="AD" clId="Web-{C750CD78-E420-4614-B6E4-83B2BCC74265}" dt="2020-02-01T05:13:52.822" v="28" actId="20577"/>
      <pc:docMkLst>
        <pc:docMk/>
      </pc:docMkLst>
      <pc:sldChg chg="modSp">
        <pc:chgData name="Stevens, Chandler" userId="S::stevensc3@spu.edu::68e3da84-c510-46fb-be4c-f66bd3d73b91" providerId="AD" clId="Web-{C750CD78-E420-4614-B6E4-83B2BCC74265}" dt="2020-02-01T05:13:33.821" v="16" actId="20577"/>
        <pc:sldMkLst>
          <pc:docMk/>
          <pc:sldMk cId="109857222" sldId="256"/>
        </pc:sldMkLst>
        <pc:spChg chg="mod">
          <ac:chgData name="Stevens, Chandler" userId="S::stevensc3@spu.edu::68e3da84-c510-46fb-be4c-f66bd3d73b91" providerId="AD" clId="Web-{C750CD78-E420-4614-B6E4-83B2BCC74265}" dt="2020-02-01T05:13:33.821" v="1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Stevens, Chandler" userId="S::stevensc3@spu.edu::68e3da84-c510-46fb-be4c-f66bd3d73b91" providerId="AD" clId="Web-{C750CD78-E420-4614-B6E4-83B2BCC74265}" dt="2020-02-01T05:13:52.822" v="27" actId="20577"/>
        <pc:sldMkLst>
          <pc:docMk/>
          <pc:sldMk cId="3786704598" sldId="258"/>
        </pc:sldMkLst>
        <pc:spChg chg="mod">
          <ac:chgData name="Stevens, Chandler" userId="S::stevensc3@spu.edu::68e3da84-c510-46fb-be4c-f66bd3d73b91" providerId="AD" clId="Web-{C750CD78-E420-4614-B6E4-83B2BCC74265}" dt="2020-02-01T05:13:52.822" v="27" actId="20577"/>
          <ac:spMkLst>
            <pc:docMk/>
            <pc:sldMk cId="3786704598" sldId="258"/>
            <ac:spMk id="2" creationId="{09DB2C76-2F2D-479E-B84B-E72D18530A0A}"/>
          </ac:spMkLst>
        </pc:spChg>
      </pc:sldChg>
      <pc:sldChg chg="modSp">
        <pc:chgData name="Stevens, Chandler" userId="S::stevensc3@spu.edu::68e3da84-c510-46fb-be4c-f66bd3d73b91" providerId="AD" clId="Web-{C750CD78-E420-4614-B6E4-83B2BCC74265}" dt="2020-02-01T05:13:45.775" v="20" actId="20577"/>
        <pc:sldMkLst>
          <pc:docMk/>
          <pc:sldMk cId="623783363" sldId="259"/>
        </pc:sldMkLst>
        <pc:spChg chg="mod">
          <ac:chgData name="Stevens, Chandler" userId="S::stevensc3@spu.edu::68e3da84-c510-46fb-be4c-f66bd3d73b91" providerId="AD" clId="Web-{C750CD78-E420-4614-B6E4-83B2BCC74265}" dt="2020-02-01T05:13:45.775" v="20" actId="20577"/>
          <ac:spMkLst>
            <pc:docMk/>
            <pc:sldMk cId="623783363" sldId="259"/>
            <ac:spMk id="2" creationId="{09DB2C76-2F2D-479E-B84B-E72D18530A0A}"/>
          </ac:spMkLst>
        </pc:spChg>
      </pc:sldChg>
      <pc:sldChg chg="del">
        <pc:chgData name="Stevens, Chandler" userId="S::stevensc3@spu.edu::68e3da84-c510-46fb-be4c-f66bd3d73b91" providerId="AD" clId="Web-{C750CD78-E420-4614-B6E4-83B2BCC74265}" dt="2020-02-01T05:13:38.493" v="19"/>
        <pc:sldMkLst>
          <pc:docMk/>
          <pc:sldMk cId="519011173" sldId="261"/>
        </pc:sldMkLst>
      </pc:sldChg>
    </pc:docChg>
  </pc:docChgLst>
  <pc:docChgLst>
    <pc:chgData name="Stevens, Chandler" userId="S::stevensc3@spu.edu::68e3da84-c510-46fb-be4c-f66bd3d73b91" providerId="AD" clId="Web-{887D6468-B8FD-431B-AF24-11C4BC74894E}"/>
    <pc:docChg chg="addSld modSld">
      <pc:chgData name="Stevens, Chandler" userId="S::stevensc3@spu.edu::68e3da84-c510-46fb-be4c-f66bd3d73b91" providerId="AD" clId="Web-{887D6468-B8FD-431B-AF24-11C4BC74894E}" dt="2020-02-01T05:12:52.445" v="89"/>
      <pc:docMkLst>
        <pc:docMk/>
      </pc:docMkLst>
      <pc:sldChg chg="modSp">
        <pc:chgData name="Stevens, Chandler" userId="S::stevensc3@spu.edu::68e3da84-c510-46fb-be4c-f66bd3d73b91" providerId="AD" clId="Web-{887D6468-B8FD-431B-AF24-11C4BC74894E}" dt="2020-02-01T05:09:12.833" v="22" actId="1076"/>
        <pc:sldMkLst>
          <pc:docMk/>
          <pc:sldMk cId="109857222" sldId="256"/>
        </pc:sldMkLst>
        <pc:spChg chg="mod">
          <ac:chgData name="Stevens, Chandler" userId="S::stevensc3@spu.edu::68e3da84-c510-46fb-be4c-f66bd3d73b91" providerId="AD" clId="Web-{887D6468-B8FD-431B-AF24-11C4BC74894E}" dt="2020-02-01T05:09:12.833" v="22" actId="1076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Stevens, Chandler" userId="S::stevensc3@spu.edu::68e3da84-c510-46fb-be4c-f66bd3d73b91" providerId="AD" clId="Web-{887D6468-B8FD-431B-AF24-11C4BC74894E}" dt="2020-02-01T05:10:52.960" v="68" actId="20577"/>
        <pc:sldMkLst>
          <pc:docMk/>
          <pc:sldMk cId="3786704598" sldId="258"/>
        </pc:sldMkLst>
        <pc:spChg chg="mod">
          <ac:chgData name="Stevens, Chandler" userId="S::stevensc3@spu.edu::68e3da84-c510-46fb-be4c-f66bd3d73b91" providerId="AD" clId="Web-{887D6468-B8FD-431B-AF24-11C4BC74894E}" dt="2020-02-01T05:10:52.960" v="68" actId="20577"/>
          <ac:spMkLst>
            <pc:docMk/>
            <pc:sldMk cId="3786704598" sldId="258"/>
            <ac:spMk id="2" creationId="{09DB2C76-2F2D-479E-B84B-E72D18530A0A}"/>
          </ac:spMkLst>
        </pc:spChg>
      </pc:sldChg>
      <pc:sldChg chg="modSp">
        <pc:chgData name="Stevens, Chandler" userId="S::stevensc3@spu.edu::68e3da84-c510-46fb-be4c-f66bd3d73b91" providerId="AD" clId="Web-{887D6468-B8FD-431B-AF24-11C4BC74894E}" dt="2020-02-01T05:10:50.241" v="66" actId="20577"/>
        <pc:sldMkLst>
          <pc:docMk/>
          <pc:sldMk cId="623783363" sldId="259"/>
        </pc:sldMkLst>
        <pc:spChg chg="mod">
          <ac:chgData name="Stevens, Chandler" userId="S::stevensc3@spu.edu::68e3da84-c510-46fb-be4c-f66bd3d73b91" providerId="AD" clId="Web-{887D6468-B8FD-431B-AF24-11C4BC74894E}" dt="2020-02-01T05:10:50.241" v="66" actId="20577"/>
          <ac:spMkLst>
            <pc:docMk/>
            <pc:sldMk cId="623783363" sldId="259"/>
            <ac:spMk id="2" creationId="{09DB2C76-2F2D-479E-B84B-E72D18530A0A}"/>
          </ac:spMkLst>
        </pc:spChg>
      </pc:sldChg>
      <pc:sldChg chg="addSp delSp modSp add replId">
        <pc:chgData name="Stevens, Chandler" userId="S::stevensc3@spu.edu::68e3da84-c510-46fb-be4c-f66bd3d73b91" providerId="AD" clId="Web-{887D6468-B8FD-431B-AF24-11C4BC74894E}" dt="2020-02-01T05:12:52.445" v="89"/>
        <pc:sldMkLst>
          <pc:docMk/>
          <pc:sldMk cId="519011173" sldId="261"/>
        </pc:sldMkLst>
        <pc:spChg chg="mod">
          <ac:chgData name="Stevens, Chandler" userId="S::stevensc3@spu.edu::68e3da84-c510-46fb-be4c-f66bd3d73b91" providerId="AD" clId="Web-{887D6468-B8FD-431B-AF24-11C4BC74894E}" dt="2020-02-01T05:10:47.444" v="63" actId="20577"/>
          <ac:spMkLst>
            <pc:docMk/>
            <pc:sldMk cId="519011173" sldId="261"/>
            <ac:spMk id="2" creationId="{09DB2C76-2F2D-479E-B84B-E72D18530A0A}"/>
          </ac:spMkLst>
        </pc:spChg>
        <pc:spChg chg="add del mod">
          <ac:chgData name="Stevens, Chandler" userId="S::stevensc3@spu.edu::68e3da84-c510-46fb-be4c-f66bd3d73b91" providerId="AD" clId="Web-{887D6468-B8FD-431B-AF24-11C4BC74894E}" dt="2020-02-01T05:12:52.445" v="89"/>
          <ac:spMkLst>
            <pc:docMk/>
            <pc:sldMk cId="519011173" sldId="261"/>
            <ac:spMk id="146" creationId="{C5ACE640-CE5F-4A85-BFB9-35E5E855218B}"/>
          </ac:spMkLst>
        </pc:spChg>
        <pc:graphicFrameChg chg="add del modGraphic">
          <ac:chgData name="Stevens, Chandler" userId="S::stevensc3@spu.edu::68e3da84-c510-46fb-be4c-f66bd3d73b91" providerId="AD" clId="Web-{887D6468-B8FD-431B-AF24-11C4BC74894E}" dt="2020-02-01T05:12:52.445" v="89"/>
          <ac:graphicFrameMkLst>
            <pc:docMk/>
            <pc:sldMk cId="519011173" sldId="261"/>
            <ac:graphicFrameMk id="5" creationId="{D414C19F-8D67-4519-B102-9385D94F5A82}"/>
          </ac:graphicFrameMkLst>
        </pc:graphicFrameChg>
      </pc:sldChg>
    </pc:docChg>
  </pc:docChgLst>
  <pc:docChgLst>
    <pc:chgData name="Djajasasmita, Jason" userId="S::djajasasmitj@spu.edu::40213d56-2496-43d5-874d-6ce7e3507385" providerId="AD" clId="Web-{CA0D30A9-310D-40D2-B025-FC6A051B49A3}"/>
    <pc:docChg chg="modSld">
      <pc:chgData name="Djajasasmita, Jason" userId="S::djajasasmitj@spu.edu::40213d56-2496-43d5-874d-6ce7e3507385" providerId="AD" clId="Web-{CA0D30A9-310D-40D2-B025-FC6A051B49A3}" dt="2020-02-02T19:58:13.236" v="1"/>
      <pc:docMkLst>
        <pc:docMk/>
      </pc:docMkLst>
      <pc:sldChg chg="modSp">
        <pc:chgData name="Djajasasmita, Jason" userId="S::djajasasmitj@spu.edu::40213d56-2496-43d5-874d-6ce7e3507385" providerId="AD" clId="Web-{CA0D30A9-310D-40D2-B025-FC6A051B49A3}" dt="2020-02-02T19:58:13.236" v="1"/>
        <pc:sldMkLst>
          <pc:docMk/>
          <pc:sldMk cId="2626845717" sldId="257"/>
        </pc:sldMkLst>
        <pc:graphicFrameChg chg="modGraphic">
          <ac:chgData name="Djajasasmita, Jason" userId="S::djajasasmitj@spu.edu::40213d56-2496-43d5-874d-6ce7e3507385" providerId="AD" clId="Web-{CA0D30A9-310D-40D2-B025-FC6A051B49A3}" dt="2020-02-02T19:58:13.236" v="1"/>
          <ac:graphicFrameMkLst>
            <pc:docMk/>
            <pc:sldMk cId="2626845717" sldId="257"/>
            <ac:graphicFrameMk id="5" creationId="{EF46F98F-E8E7-4A49-AFC4-E4BD2C5F87A4}"/>
          </ac:graphicFrameMkLst>
        </pc:graphicFrameChg>
      </pc:sldChg>
    </pc:docChg>
  </pc:docChgLst>
  <pc:docChgLst>
    <pc:chgData name="Stevens, Chandler" userId="S::stevensc3@spu.edu::68e3da84-c510-46fb-be4c-f66bd3d73b91" providerId="AD" clId="Web-{367E4372-E95B-40CF-9159-B51EC24392DD}"/>
    <pc:docChg chg="modSld">
      <pc:chgData name="Stevens, Chandler" userId="S::stevensc3@spu.edu::68e3da84-c510-46fb-be4c-f66bd3d73b91" providerId="AD" clId="Web-{367E4372-E95B-40CF-9159-B51EC24392DD}" dt="2020-01-16T03:17:30.704" v="0"/>
      <pc:docMkLst>
        <pc:docMk/>
      </pc:docMkLst>
      <pc:sldChg chg="modSp">
        <pc:chgData name="Stevens, Chandler" userId="S::stevensc3@spu.edu::68e3da84-c510-46fb-be4c-f66bd3d73b91" providerId="AD" clId="Web-{367E4372-E95B-40CF-9159-B51EC24392DD}" dt="2020-01-16T03:17:30.704" v="0"/>
        <pc:sldMkLst>
          <pc:docMk/>
          <pc:sldMk cId="4083914249" sldId="260"/>
        </pc:sldMkLst>
        <pc:graphicFrameChg chg="modGraphic">
          <ac:chgData name="Stevens, Chandler" userId="S::stevensc3@spu.edu::68e3da84-c510-46fb-be4c-f66bd3d73b91" providerId="AD" clId="Web-{367E4372-E95B-40CF-9159-B51EC24392DD}" dt="2020-01-16T03:17:30.704" v="0"/>
          <ac:graphicFrameMkLst>
            <pc:docMk/>
            <pc:sldMk cId="4083914249" sldId="260"/>
            <ac:graphicFrameMk id="5" creationId="{284F0993-90FD-4080-975A-929873C24AA3}"/>
          </ac:graphicFrameMkLst>
        </pc:graphicFrameChg>
      </pc:sldChg>
    </pc:docChg>
  </pc:docChgLst>
  <pc:docChgLst>
    <pc:chgData name="Stevens, Chandler" userId="S::stevensc3@spu.edu::68e3da84-c510-46fb-be4c-f66bd3d73b91" providerId="AD" clId="Web-{A09CBAAE-F2B4-CD1B-F452-C65E0C254F94}"/>
    <pc:docChg chg="modSld">
      <pc:chgData name="Stevens, Chandler" userId="S::stevensc3@spu.edu::68e3da84-c510-46fb-be4c-f66bd3d73b91" providerId="AD" clId="Web-{A09CBAAE-F2B4-CD1B-F452-C65E0C254F94}" dt="2020-01-14T22:29:59.440" v="517" actId="20577"/>
      <pc:docMkLst>
        <pc:docMk/>
      </pc:docMkLst>
      <pc:sldChg chg="modSp">
        <pc:chgData name="Stevens, Chandler" userId="S::stevensc3@spu.edu::68e3da84-c510-46fb-be4c-f66bd3d73b91" providerId="AD" clId="Web-{A09CBAAE-F2B4-CD1B-F452-C65E0C254F94}" dt="2020-01-14T22:10:11.329" v="40" actId="20577"/>
        <pc:sldMkLst>
          <pc:docMk/>
          <pc:sldMk cId="109857222" sldId="256"/>
        </pc:sldMkLst>
        <pc:spChg chg="mod">
          <ac:chgData name="Stevens, Chandler" userId="S::stevensc3@spu.edu::68e3da84-c510-46fb-be4c-f66bd3d73b91" providerId="AD" clId="Web-{A09CBAAE-F2B4-CD1B-F452-C65E0C254F94}" dt="2020-01-14T22:09:42.063" v="2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tevens, Chandler" userId="S::stevensc3@spu.edu::68e3da84-c510-46fb-be4c-f66bd3d73b91" providerId="AD" clId="Web-{A09CBAAE-F2B4-CD1B-F452-C65E0C254F94}" dt="2020-01-14T22:10:11.329" v="4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Stevens, Chandler" userId="S::stevensc3@spu.edu::68e3da84-c510-46fb-be4c-f66bd3d73b91" providerId="AD" clId="Web-{A09CBAAE-F2B4-CD1B-F452-C65E0C254F94}" dt="2020-01-14T22:11:27.517" v="95" actId="20577"/>
        <pc:sldMkLst>
          <pc:docMk/>
          <pc:sldMk cId="2626845717" sldId="257"/>
        </pc:sldMkLst>
        <pc:spChg chg="mod">
          <ac:chgData name="Stevens, Chandler" userId="S::stevensc3@spu.edu::68e3da84-c510-46fb-be4c-f66bd3d73b91" providerId="AD" clId="Web-{A09CBAAE-F2B4-CD1B-F452-C65E0C254F94}" dt="2020-01-14T22:11:27.517" v="95" actId="20577"/>
          <ac:spMkLst>
            <pc:docMk/>
            <pc:sldMk cId="2626845717" sldId="257"/>
            <ac:spMk id="3" creationId="{6D0E5208-931F-45FD-82D3-71F71822D42F}"/>
          </ac:spMkLst>
        </pc:spChg>
      </pc:sldChg>
      <pc:sldChg chg="modSp">
        <pc:chgData name="Stevens, Chandler" userId="S::stevensc3@spu.edu::68e3da84-c510-46fb-be4c-f66bd3d73b91" providerId="AD" clId="Web-{A09CBAAE-F2B4-CD1B-F452-C65E0C254F94}" dt="2020-01-14T22:29:59.440" v="516" actId="20577"/>
        <pc:sldMkLst>
          <pc:docMk/>
          <pc:sldMk cId="3786704598" sldId="258"/>
        </pc:sldMkLst>
        <pc:spChg chg="mod">
          <ac:chgData name="Stevens, Chandler" userId="S::stevensc3@spu.edu::68e3da84-c510-46fb-be4c-f66bd3d73b91" providerId="AD" clId="Web-{A09CBAAE-F2B4-CD1B-F452-C65E0C254F94}" dt="2020-01-14T22:29:59.440" v="516" actId="20577"/>
          <ac:spMkLst>
            <pc:docMk/>
            <pc:sldMk cId="3786704598" sldId="258"/>
            <ac:spMk id="3" creationId="{6D0E5208-931F-45FD-82D3-71F71822D42F}"/>
          </ac:spMkLst>
        </pc:spChg>
      </pc:sldChg>
      <pc:sldChg chg="modSp">
        <pc:chgData name="Stevens, Chandler" userId="S::stevensc3@spu.edu::68e3da84-c510-46fb-be4c-f66bd3d73b91" providerId="AD" clId="Web-{A09CBAAE-F2B4-CD1B-F452-C65E0C254F94}" dt="2020-01-14T22:22:59.362" v="178" actId="20577"/>
        <pc:sldMkLst>
          <pc:docMk/>
          <pc:sldMk cId="623783363" sldId="259"/>
        </pc:sldMkLst>
        <pc:spChg chg="mod">
          <ac:chgData name="Stevens, Chandler" userId="S::stevensc3@spu.edu::68e3da84-c510-46fb-be4c-f66bd3d73b91" providerId="AD" clId="Web-{A09CBAAE-F2B4-CD1B-F452-C65E0C254F94}" dt="2020-01-14T22:22:59.362" v="178" actId="20577"/>
          <ac:spMkLst>
            <pc:docMk/>
            <pc:sldMk cId="623783363" sldId="259"/>
            <ac:spMk id="3" creationId="{6D0E5208-931F-45FD-82D3-71F71822D42F}"/>
          </ac:spMkLst>
        </pc:spChg>
      </pc:sldChg>
    </pc:docChg>
  </pc:docChgLst>
  <pc:docChgLst>
    <pc:chgData name="Djajasasmita, Jason" userId="S::djajasasmitj@spu.edu::40213d56-2496-43d5-874d-6ce7e3507385" providerId="AD" clId="Web-{E5A73C21-756D-49E7-B456-A951AEB3EEE5}"/>
    <pc:docChg chg="modSld">
      <pc:chgData name="Djajasasmita, Jason" userId="S::djajasasmitj@spu.edu::40213d56-2496-43d5-874d-6ce7e3507385" providerId="AD" clId="Web-{E5A73C21-756D-49E7-B456-A951AEB3EEE5}" dt="2020-02-02T19:31:11.936" v="1" actId="20577"/>
      <pc:docMkLst>
        <pc:docMk/>
      </pc:docMkLst>
      <pc:sldChg chg="modSp">
        <pc:chgData name="Djajasasmita, Jason" userId="S::djajasasmitj@spu.edu::40213d56-2496-43d5-874d-6ce7e3507385" providerId="AD" clId="Web-{E5A73C21-756D-49E7-B456-A951AEB3EEE5}" dt="2020-02-02T19:31:11.936" v="1" actId="20577"/>
        <pc:sldMkLst>
          <pc:docMk/>
          <pc:sldMk cId="623783363" sldId="259"/>
        </pc:sldMkLst>
        <pc:graphicFrameChg chg="modGraphic">
          <ac:chgData name="Djajasasmita, Jason" userId="S::djajasasmitj@spu.edu::40213d56-2496-43d5-874d-6ce7e3507385" providerId="AD" clId="Web-{E5A73C21-756D-49E7-B456-A951AEB3EEE5}" dt="2020-02-02T19:31:11.936" v="1" actId="20577"/>
          <ac:graphicFrameMkLst>
            <pc:docMk/>
            <pc:sldMk cId="623783363" sldId="259"/>
            <ac:graphicFrameMk id="5" creationId="{D414C19F-8D67-4519-B102-9385D94F5A82}"/>
          </ac:graphicFrameMkLst>
        </pc:graphicFrameChg>
      </pc:sldChg>
    </pc:docChg>
  </pc:docChgLst>
  <pc:docChgLst>
    <pc:chgData name="Stevens, Chandler" userId="S::stevensc3@spu.edu::68e3da84-c510-46fb-be4c-f66bd3d73b91" providerId="AD" clId="Web-{22DF3C43-68E1-4FBD-BBAB-D1CE941FB29D}"/>
    <pc:docChg chg="modSld addMainMaster delMainMaster">
      <pc:chgData name="Stevens, Chandler" userId="S::stevensc3@spu.edu::68e3da84-c510-46fb-be4c-f66bd3d73b91" providerId="AD" clId="Web-{22DF3C43-68E1-4FBD-BBAB-D1CE941FB29D}" dt="2020-01-16T03:02:03.484" v="204"/>
      <pc:docMkLst>
        <pc:docMk/>
      </pc:docMkLst>
      <pc:sldChg chg="addSp delSp modSp mod setBg modClrScheme delDesignElem chgLayout">
        <pc:chgData name="Stevens, Chandler" userId="S::stevensc3@spu.edu::68e3da84-c510-46fb-be4c-f66bd3d73b91" providerId="AD" clId="Web-{22DF3C43-68E1-4FBD-BBAB-D1CE941FB29D}" dt="2020-01-16T02:52:37.936" v="122" actId="20577"/>
        <pc:sldMkLst>
          <pc:docMk/>
          <pc:sldMk cId="109857222" sldId="256"/>
        </pc:sldMkLst>
        <pc:spChg chg="mod ord">
          <ac:chgData name="Stevens, Chandler" userId="S::stevensc3@spu.edu::68e3da84-c510-46fb-be4c-f66bd3d73b91" providerId="AD" clId="Web-{22DF3C43-68E1-4FBD-BBAB-D1CE941FB29D}" dt="2020-01-16T02:52:37.936" v="122" actId="20577"/>
          <ac:spMkLst>
            <pc:docMk/>
            <pc:sldMk cId="109857222" sldId="256"/>
            <ac:spMk id="2" creationId="{00000000-0000-0000-0000-000000000000}"/>
          </ac:spMkLst>
        </pc:spChg>
        <pc:spChg chg="del mod ord">
          <ac:chgData name="Stevens, Chandler" userId="S::stevensc3@spu.edu::68e3da84-c510-46fb-be4c-f66bd3d73b91" providerId="AD" clId="Web-{22DF3C43-68E1-4FBD-BBAB-D1CE941FB29D}" dt="2020-01-16T02:50:44.670" v="9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tevens, Chandler" userId="S::stevensc3@spu.edu::68e3da84-c510-46fb-be4c-f66bd3d73b91" providerId="AD" clId="Web-{22DF3C43-68E1-4FBD-BBAB-D1CE941FB29D}" dt="2020-01-16T02:51:45.420" v="109"/>
          <ac:spMkLst>
            <pc:docMk/>
            <pc:sldMk cId="109857222" sldId="256"/>
            <ac:spMk id="4" creationId="{AE54C785-EF75-4C63-9B06-9AA68E74EE5B}"/>
          </ac:spMkLst>
        </pc:spChg>
        <pc:spChg chg="add del mod">
          <ac:chgData name="Stevens, Chandler" userId="S::stevensc3@spu.edu::68e3da84-c510-46fb-be4c-f66bd3d73b91" providerId="AD" clId="Web-{22DF3C43-68E1-4FBD-BBAB-D1CE941FB29D}" dt="2020-01-16T02:50:47.858" v="92"/>
          <ac:spMkLst>
            <pc:docMk/>
            <pc:sldMk cId="109857222" sldId="256"/>
            <ac:spMk id="6" creationId="{CBE09C75-0B1D-4134-ABD0-22B3B3693F3E}"/>
          </ac:spMkLst>
        </pc:spChg>
        <pc:spChg chg="add mod">
          <ac:chgData name="Stevens, Chandler" userId="S::stevensc3@spu.edu::68e3da84-c510-46fb-be4c-f66bd3d73b91" providerId="AD" clId="Web-{22DF3C43-68E1-4FBD-BBAB-D1CE941FB29D}" dt="2020-01-16T02:51:45.436" v="110"/>
          <ac:spMkLst>
            <pc:docMk/>
            <pc:sldMk cId="109857222" sldId="256"/>
            <ac:spMk id="7" creationId="{B7128620-36BC-47C6-8EEF-3117609DB8C6}"/>
          </ac:spMkLst>
        </pc:spChg>
        <pc:spChg chg="add del">
          <ac:chgData name="Stevens, Chandler" userId="S::stevensc3@spu.edu::68e3da84-c510-46fb-be4c-f66bd3d73b91" providerId="AD" clId="Web-{22DF3C43-68E1-4FBD-BBAB-D1CE941FB29D}" dt="2020-01-16T02:45:29.029" v="20"/>
          <ac:spMkLst>
            <pc:docMk/>
            <pc:sldMk cId="109857222" sldId="256"/>
            <ac:spMk id="8" creationId="{23962611-DFD5-4092-AAFD-559E3DFCE2C9}"/>
          </ac:spMkLst>
        </pc:spChg>
        <pc:spChg chg="add mod">
          <ac:chgData name="Stevens, Chandler" userId="S::stevensc3@spu.edu::68e3da84-c510-46fb-be4c-f66bd3d73b91" providerId="AD" clId="Web-{22DF3C43-68E1-4FBD-BBAB-D1CE941FB29D}" dt="2020-01-16T02:51:45.452" v="111"/>
          <ac:spMkLst>
            <pc:docMk/>
            <pc:sldMk cId="109857222" sldId="256"/>
            <ac:spMk id="9" creationId="{FF4FBFFC-E06B-4BA2-B598-FDF0E8F0DE47}"/>
          </ac:spMkLst>
        </pc:spChg>
        <pc:spChg chg="add del mod">
          <ac:chgData name="Stevens, Chandler" userId="S::stevensc3@spu.edu::68e3da84-c510-46fb-be4c-f66bd3d73b91" providerId="AD" clId="Web-{22DF3C43-68E1-4FBD-BBAB-D1CE941FB29D}" dt="2020-01-16T02:51:45.467" v="112"/>
          <ac:spMkLst>
            <pc:docMk/>
            <pc:sldMk cId="109857222" sldId="256"/>
            <ac:spMk id="11" creationId="{1D593DBA-6373-411C-963B-605D1CFE1E19}"/>
          </ac:spMkLst>
        </pc:spChg>
        <pc:picChg chg="add del">
          <ac:chgData name="Stevens, Chandler" userId="S::stevensc3@spu.edu::68e3da84-c510-46fb-be4c-f66bd3d73b91" providerId="AD" clId="Web-{22DF3C43-68E1-4FBD-BBAB-D1CE941FB29D}" dt="2020-01-16T02:45:29.029" v="20"/>
          <ac:picMkLst>
            <pc:docMk/>
            <pc:sldMk cId="109857222" sldId="256"/>
            <ac:picMk id="10" creationId="{2270F1FA-0425-408F-9861-80BF5AFB276D}"/>
          </ac:picMkLst>
        </pc:picChg>
      </pc:sldChg>
      <pc:sldChg chg="addSp delSp modSp mod setBg modClrScheme chgLayout">
        <pc:chgData name="Stevens, Chandler" userId="S::stevensc3@spu.edu::68e3da84-c510-46fb-be4c-f66bd3d73b91" providerId="AD" clId="Web-{22DF3C43-68E1-4FBD-BBAB-D1CE941FB29D}" dt="2020-01-16T03:02:03.484" v="204"/>
        <pc:sldMkLst>
          <pc:docMk/>
          <pc:sldMk cId="2626845717" sldId="257"/>
        </pc:sldMkLst>
        <pc:spChg chg="mod ord">
          <ac:chgData name="Stevens, Chandler" userId="S::stevensc3@spu.edu::68e3da84-c510-46fb-be4c-f66bd3d73b91" providerId="AD" clId="Web-{22DF3C43-68E1-4FBD-BBAB-D1CE941FB29D}" dt="2020-01-16T02:59:02.655" v="195"/>
          <ac:spMkLst>
            <pc:docMk/>
            <pc:sldMk cId="2626845717" sldId="257"/>
            <ac:spMk id="2" creationId="{09DB2C76-2F2D-479E-B84B-E72D18530A0A}"/>
          </ac:spMkLst>
        </pc:spChg>
        <pc:spChg chg="del mod ord">
          <ac:chgData name="Stevens, Chandler" userId="S::stevensc3@spu.edu::68e3da84-c510-46fb-be4c-f66bd3d73b91" providerId="AD" clId="Web-{22DF3C43-68E1-4FBD-BBAB-D1CE941FB29D}" dt="2020-01-16T02:45:49.467" v="23"/>
          <ac:spMkLst>
            <pc:docMk/>
            <pc:sldMk cId="2626845717" sldId="257"/>
            <ac:spMk id="3" creationId="{6D0E5208-931F-45FD-82D3-71F71822D42F}"/>
          </ac:spMkLst>
        </pc:spChg>
        <pc:spChg chg="add del">
          <ac:chgData name="Stevens, Chandler" userId="S::stevensc3@spu.edu::68e3da84-c510-46fb-be4c-f66bd3d73b91" providerId="AD" clId="Web-{22DF3C43-68E1-4FBD-BBAB-D1CE941FB29D}" dt="2020-01-16T02:59:02.655" v="195"/>
          <ac:spMkLst>
            <pc:docMk/>
            <pc:sldMk cId="2626845717" sldId="257"/>
            <ac:spMk id="6" creationId="{4038CB10-1F5C-4D54-9DF7-12586DE5B007}"/>
          </ac:spMkLst>
        </pc:spChg>
        <pc:spChg chg="add del">
          <ac:chgData name="Stevens, Chandler" userId="S::stevensc3@spu.edu::68e3da84-c510-46fb-be4c-f66bd3d73b91" providerId="AD" clId="Web-{22DF3C43-68E1-4FBD-BBAB-D1CE941FB29D}" dt="2020-01-16T02:59:02.655" v="195"/>
          <ac:spMkLst>
            <pc:docMk/>
            <pc:sldMk cId="2626845717" sldId="257"/>
            <ac:spMk id="7" creationId="{73ED6512-6858-4552-B699-9A97FE9A4EA2}"/>
          </ac:spMkLst>
        </pc:spChg>
        <pc:spChg chg="add del">
          <ac:chgData name="Stevens, Chandler" userId="S::stevensc3@spu.edu::68e3da84-c510-46fb-be4c-f66bd3d73b91" providerId="AD" clId="Web-{22DF3C43-68E1-4FBD-BBAB-D1CE941FB29D}" dt="2020-01-16T02:45:49.420" v="22"/>
          <ac:spMkLst>
            <pc:docMk/>
            <pc:sldMk cId="2626845717" sldId="257"/>
            <ac:spMk id="8" creationId="{3B854194-185D-494D-905C-7C7CB2E30F6E}"/>
          </ac:spMkLst>
        </pc:spChg>
        <pc:spChg chg="add">
          <ac:chgData name="Stevens, Chandler" userId="S::stevensc3@spu.edu::68e3da84-c510-46fb-be4c-f66bd3d73b91" providerId="AD" clId="Web-{22DF3C43-68E1-4FBD-BBAB-D1CE941FB29D}" dt="2020-01-16T02:59:02.655" v="195"/>
          <ac:spMkLst>
            <pc:docMk/>
            <pc:sldMk cId="2626845717" sldId="257"/>
            <ac:spMk id="9" creationId="{46C2E80F-49A6-4372-B103-219D417A55ED}"/>
          </ac:spMkLst>
        </pc:spChg>
        <pc:spChg chg="add del">
          <ac:chgData name="Stevens, Chandler" userId="S::stevensc3@spu.edu::68e3da84-c510-46fb-be4c-f66bd3d73b91" providerId="AD" clId="Web-{22DF3C43-68E1-4FBD-BBAB-D1CE941FB29D}" dt="2020-01-16T02:45:49.420" v="22"/>
          <ac:spMkLst>
            <pc:docMk/>
            <pc:sldMk cId="2626845717" sldId="257"/>
            <ac:spMk id="10" creationId="{B4F5FA0D-0104-4987-8241-EFF7C85B88DE}"/>
          </ac:spMkLst>
        </pc:spChg>
        <pc:spChg chg="add del mod">
          <ac:chgData name="Stevens, Chandler" userId="S::stevensc3@spu.edu::68e3da84-c510-46fb-be4c-f66bd3d73b91" providerId="AD" clId="Web-{22DF3C43-68E1-4FBD-BBAB-D1CE941FB29D}" dt="2020-01-16T02:58:23.343" v="194"/>
          <ac:spMkLst>
            <pc:docMk/>
            <pc:sldMk cId="2626845717" sldId="257"/>
            <ac:spMk id="430" creationId="{9EF4BB03-5BA5-432A-84A4-9CEAA849EF2D}"/>
          </ac:spMkLst>
        </pc:spChg>
        <pc:graphicFrameChg chg="add mod modGraphic">
          <ac:chgData name="Stevens, Chandler" userId="S::stevensc3@spu.edu::68e3da84-c510-46fb-be4c-f66bd3d73b91" providerId="AD" clId="Web-{22DF3C43-68E1-4FBD-BBAB-D1CE941FB29D}" dt="2020-01-16T02:59:31.233" v="197" actId="20577"/>
          <ac:graphicFrameMkLst>
            <pc:docMk/>
            <pc:sldMk cId="2626845717" sldId="257"/>
            <ac:graphicFrameMk id="5" creationId="{EF46F98F-E8E7-4A49-AFC4-E4BD2C5F87A4}"/>
          </ac:graphicFrameMkLst>
        </pc:graphicFrameChg>
        <pc:picChg chg="add del">
          <ac:chgData name="Stevens, Chandler" userId="S::stevensc3@spu.edu::68e3da84-c510-46fb-be4c-f66bd3d73b91" providerId="AD" clId="Web-{22DF3C43-68E1-4FBD-BBAB-D1CE941FB29D}" dt="2020-01-16T02:45:49.420" v="22"/>
          <ac:picMkLst>
            <pc:docMk/>
            <pc:sldMk cId="2626845717" sldId="257"/>
            <ac:picMk id="12" creationId="{2897127E-6CEF-446C-BE87-93B7C46E49D1}"/>
          </ac:picMkLst>
        </pc:picChg>
        <pc:picChg chg="add del mod">
          <ac:chgData name="Stevens, Chandler" userId="S::stevensc3@spu.edu::68e3da84-c510-46fb-be4c-f66bd3d73b91" providerId="AD" clId="Web-{22DF3C43-68E1-4FBD-BBAB-D1CE941FB29D}" dt="2020-01-16T03:00:27.218" v="199"/>
          <ac:picMkLst>
            <pc:docMk/>
            <pc:sldMk cId="2626845717" sldId="257"/>
            <ac:picMk id="508" creationId="{0C39C4C5-D732-4FC7-BFF5-776CA5249CBE}"/>
          </ac:picMkLst>
        </pc:picChg>
        <pc:picChg chg="add del mod">
          <ac:chgData name="Stevens, Chandler" userId="S::stevensc3@spu.edu::68e3da84-c510-46fb-be4c-f66bd3d73b91" providerId="AD" clId="Web-{22DF3C43-68E1-4FBD-BBAB-D1CE941FB29D}" dt="2020-01-16T03:01:35.687" v="202"/>
          <ac:picMkLst>
            <pc:docMk/>
            <pc:sldMk cId="2626845717" sldId="257"/>
            <ac:picMk id="536" creationId="{77EC72DF-5A70-45DE-9F59-4FAF2ECDD5FE}"/>
          </ac:picMkLst>
        </pc:picChg>
        <pc:picChg chg="add del mod">
          <ac:chgData name="Stevens, Chandler" userId="S::stevensc3@spu.edu::68e3da84-c510-46fb-be4c-f66bd3d73b91" providerId="AD" clId="Web-{22DF3C43-68E1-4FBD-BBAB-D1CE941FB29D}" dt="2020-01-16T03:02:03.484" v="204"/>
          <ac:picMkLst>
            <pc:docMk/>
            <pc:sldMk cId="2626845717" sldId="257"/>
            <ac:picMk id="564" creationId="{7FC18CF7-E91D-4155-BE81-060439C62D90}"/>
          </ac:picMkLst>
        </pc:picChg>
      </pc:sldChg>
      <pc:sldChg chg="addSp delSp modSp mod setBg modClrScheme chgLayout">
        <pc:chgData name="Stevens, Chandler" userId="S::stevensc3@spu.edu::68e3da84-c510-46fb-be4c-f66bd3d73b91" providerId="AD" clId="Web-{22DF3C43-68E1-4FBD-BBAB-D1CE941FB29D}" dt="2020-01-16T02:45:57.779" v="24"/>
        <pc:sldMkLst>
          <pc:docMk/>
          <pc:sldMk cId="3786704598" sldId="258"/>
        </pc:sldMkLst>
        <pc:spChg chg="mod ord">
          <ac:chgData name="Stevens, Chandler" userId="S::stevensc3@spu.edu::68e3da84-c510-46fb-be4c-f66bd3d73b91" providerId="AD" clId="Web-{22DF3C43-68E1-4FBD-BBAB-D1CE941FB29D}" dt="2020-01-16T02:45:57.779" v="24"/>
          <ac:spMkLst>
            <pc:docMk/>
            <pc:sldMk cId="3786704598" sldId="258"/>
            <ac:spMk id="2" creationId="{09DB2C76-2F2D-479E-B84B-E72D18530A0A}"/>
          </ac:spMkLst>
        </pc:spChg>
        <pc:spChg chg="del mod ord">
          <ac:chgData name="Stevens, Chandler" userId="S::stevensc3@spu.edu::68e3da84-c510-46fb-be4c-f66bd3d73b91" providerId="AD" clId="Web-{22DF3C43-68E1-4FBD-BBAB-D1CE941FB29D}" dt="2020-01-16T02:45:57.779" v="24"/>
          <ac:spMkLst>
            <pc:docMk/>
            <pc:sldMk cId="3786704598" sldId="258"/>
            <ac:spMk id="3" creationId="{6D0E5208-931F-45FD-82D3-71F71822D42F}"/>
          </ac:spMkLst>
        </pc:spChg>
        <pc:spChg chg="add">
          <ac:chgData name="Stevens, Chandler" userId="S::stevensc3@spu.edu::68e3da84-c510-46fb-be4c-f66bd3d73b91" providerId="AD" clId="Web-{22DF3C43-68E1-4FBD-BBAB-D1CE941FB29D}" dt="2020-01-16T02:45:57.779" v="24"/>
          <ac:spMkLst>
            <pc:docMk/>
            <pc:sldMk cId="3786704598" sldId="258"/>
            <ac:spMk id="10" creationId="{46C2E80F-49A6-4372-B103-219D417A55ED}"/>
          </ac:spMkLst>
        </pc:spChg>
        <pc:graphicFrameChg chg="add">
          <ac:chgData name="Stevens, Chandler" userId="S::stevensc3@spu.edu::68e3da84-c510-46fb-be4c-f66bd3d73b91" providerId="AD" clId="Web-{22DF3C43-68E1-4FBD-BBAB-D1CE941FB29D}" dt="2020-01-16T02:45:57.779" v="24"/>
          <ac:graphicFrameMkLst>
            <pc:docMk/>
            <pc:sldMk cId="3786704598" sldId="258"/>
            <ac:graphicFrameMk id="5" creationId="{CA3529A7-40CD-478F-86C5-A95066E0705C}"/>
          </ac:graphicFrameMkLst>
        </pc:graphicFrameChg>
      </pc:sldChg>
      <pc:sldChg chg="addSp delSp modSp mod setBg modClrScheme chgLayout">
        <pc:chgData name="Stevens, Chandler" userId="S::stevensc3@spu.edu::68e3da84-c510-46fb-be4c-f66bd3d73b91" providerId="AD" clId="Web-{22DF3C43-68E1-4FBD-BBAB-D1CE941FB29D}" dt="2020-01-16T02:46:18.029" v="25"/>
        <pc:sldMkLst>
          <pc:docMk/>
          <pc:sldMk cId="623783363" sldId="259"/>
        </pc:sldMkLst>
        <pc:spChg chg="mod ord">
          <ac:chgData name="Stevens, Chandler" userId="S::stevensc3@spu.edu::68e3da84-c510-46fb-be4c-f66bd3d73b91" providerId="AD" clId="Web-{22DF3C43-68E1-4FBD-BBAB-D1CE941FB29D}" dt="2020-01-16T02:46:18.029" v="25"/>
          <ac:spMkLst>
            <pc:docMk/>
            <pc:sldMk cId="623783363" sldId="259"/>
            <ac:spMk id="2" creationId="{09DB2C76-2F2D-479E-B84B-E72D18530A0A}"/>
          </ac:spMkLst>
        </pc:spChg>
        <pc:spChg chg="del mod ord">
          <ac:chgData name="Stevens, Chandler" userId="S::stevensc3@spu.edu::68e3da84-c510-46fb-be4c-f66bd3d73b91" providerId="AD" clId="Web-{22DF3C43-68E1-4FBD-BBAB-D1CE941FB29D}" dt="2020-01-16T02:46:18.029" v="25"/>
          <ac:spMkLst>
            <pc:docMk/>
            <pc:sldMk cId="623783363" sldId="259"/>
            <ac:spMk id="3" creationId="{6D0E5208-931F-45FD-82D3-71F71822D42F}"/>
          </ac:spMkLst>
        </pc:spChg>
        <pc:spChg chg="add">
          <ac:chgData name="Stevens, Chandler" userId="S::stevensc3@spu.edu::68e3da84-c510-46fb-be4c-f66bd3d73b91" providerId="AD" clId="Web-{22DF3C43-68E1-4FBD-BBAB-D1CE941FB29D}" dt="2020-01-16T02:46:18.029" v="25"/>
          <ac:spMkLst>
            <pc:docMk/>
            <pc:sldMk cId="623783363" sldId="259"/>
            <ac:spMk id="10" creationId="{46C2E80F-49A6-4372-B103-219D417A55ED}"/>
          </ac:spMkLst>
        </pc:spChg>
        <pc:graphicFrameChg chg="add">
          <ac:chgData name="Stevens, Chandler" userId="S::stevensc3@spu.edu::68e3da84-c510-46fb-be4c-f66bd3d73b91" providerId="AD" clId="Web-{22DF3C43-68E1-4FBD-BBAB-D1CE941FB29D}" dt="2020-01-16T02:46:18.029" v="25"/>
          <ac:graphicFrameMkLst>
            <pc:docMk/>
            <pc:sldMk cId="623783363" sldId="259"/>
            <ac:graphicFrameMk id="5" creationId="{D414C19F-8D67-4519-B102-9385D94F5A82}"/>
          </ac:graphicFrameMkLst>
        </pc:graphicFrameChg>
      </pc:sldChg>
      <pc:sldChg chg="addSp delSp modSp mod setBg modClrScheme chgLayout">
        <pc:chgData name="Stevens, Chandler" userId="S::stevensc3@spu.edu::68e3da84-c510-46fb-be4c-f66bd3d73b91" providerId="AD" clId="Web-{22DF3C43-68E1-4FBD-BBAB-D1CE941FB29D}" dt="2020-01-16T02:46:39.889" v="26"/>
        <pc:sldMkLst>
          <pc:docMk/>
          <pc:sldMk cId="4083914249" sldId="260"/>
        </pc:sldMkLst>
        <pc:spChg chg="mod ord">
          <ac:chgData name="Stevens, Chandler" userId="S::stevensc3@spu.edu::68e3da84-c510-46fb-be4c-f66bd3d73b91" providerId="AD" clId="Web-{22DF3C43-68E1-4FBD-BBAB-D1CE941FB29D}" dt="2020-01-16T02:46:39.889" v="26"/>
          <ac:spMkLst>
            <pc:docMk/>
            <pc:sldMk cId="4083914249" sldId="260"/>
            <ac:spMk id="2" creationId="{F134B0F4-171C-44A9-8878-4B9FB2D469EB}"/>
          </ac:spMkLst>
        </pc:spChg>
        <pc:spChg chg="del mod ord">
          <ac:chgData name="Stevens, Chandler" userId="S::stevensc3@spu.edu::68e3da84-c510-46fb-be4c-f66bd3d73b91" providerId="AD" clId="Web-{22DF3C43-68E1-4FBD-BBAB-D1CE941FB29D}" dt="2020-01-16T02:46:39.889" v="26"/>
          <ac:spMkLst>
            <pc:docMk/>
            <pc:sldMk cId="4083914249" sldId="260"/>
            <ac:spMk id="3" creationId="{10845F87-A226-4FD8-A173-182FEE5B4ABD}"/>
          </ac:spMkLst>
        </pc:spChg>
        <pc:graphicFrameChg chg="add">
          <ac:chgData name="Stevens, Chandler" userId="S::stevensc3@spu.edu::68e3da84-c510-46fb-be4c-f66bd3d73b91" providerId="AD" clId="Web-{22DF3C43-68E1-4FBD-BBAB-D1CE941FB29D}" dt="2020-01-16T02:46:39.889" v="26"/>
          <ac:graphicFrameMkLst>
            <pc:docMk/>
            <pc:sldMk cId="4083914249" sldId="260"/>
            <ac:graphicFrameMk id="5" creationId="{284F0993-90FD-4080-975A-929873C24AA3}"/>
          </ac:graphicFrameMkLst>
        </pc:graphicFrameChg>
      </pc:sldChg>
      <pc:sldMasterChg chg="add del addSldLayout delSldLayout">
        <pc:chgData name="Stevens, Chandler" userId="S::stevensc3@spu.edu::68e3da84-c510-46fb-be4c-f66bd3d73b91" providerId="AD" clId="Web-{22DF3C43-68E1-4FBD-BBAB-D1CE941FB29D}" dt="2020-01-16T02:45:29.029" v="20"/>
        <pc:sldMasterMkLst>
          <pc:docMk/>
          <pc:sldMasterMk cId="552492738" sldId="2147483672"/>
        </pc:sldMasterMkLst>
        <pc:sldLayoutChg chg="add del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552492738" sldId="2147483672"/>
            <pc:sldLayoutMk cId="4274889262" sldId="2147483673"/>
          </pc:sldLayoutMkLst>
        </pc:sldLayoutChg>
        <pc:sldLayoutChg chg="add del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552492738" sldId="2147483672"/>
            <pc:sldLayoutMk cId="10972491" sldId="2147483674"/>
          </pc:sldLayoutMkLst>
        </pc:sldLayoutChg>
        <pc:sldLayoutChg chg="add del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552492738" sldId="2147483672"/>
            <pc:sldLayoutMk cId="2361216341" sldId="2147483675"/>
          </pc:sldLayoutMkLst>
        </pc:sldLayoutChg>
        <pc:sldLayoutChg chg="add del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552492738" sldId="2147483672"/>
            <pc:sldLayoutMk cId="1783310377" sldId="2147483676"/>
          </pc:sldLayoutMkLst>
        </pc:sldLayoutChg>
        <pc:sldLayoutChg chg="add del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552492738" sldId="2147483672"/>
            <pc:sldLayoutMk cId="1494252136" sldId="2147483677"/>
          </pc:sldLayoutMkLst>
        </pc:sldLayoutChg>
        <pc:sldLayoutChg chg="add del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552492738" sldId="2147483672"/>
            <pc:sldLayoutMk cId="2459728979" sldId="2147483678"/>
          </pc:sldLayoutMkLst>
        </pc:sldLayoutChg>
        <pc:sldLayoutChg chg="add del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552492738" sldId="2147483672"/>
            <pc:sldLayoutMk cId="3872985831" sldId="2147483679"/>
          </pc:sldLayoutMkLst>
        </pc:sldLayoutChg>
        <pc:sldLayoutChg chg="add del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552492738" sldId="2147483672"/>
            <pc:sldLayoutMk cId="1663221018" sldId="2147483680"/>
          </pc:sldLayoutMkLst>
        </pc:sldLayoutChg>
        <pc:sldLayoutChg chg="add del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552492738" sldId="2147483672"/>
            <pc:sldLayoutMk cId="2207445235" sldId="2147483681"/>
          </pc:sldLayoutMkLst>
        </pc:sldLayoutChg>
        <pc:sldLayoutChg chg="add del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552492738" sldId="2147483672"/>
            <pc:sldLayoutMk cId="2975809250" sldId="2147483682"/>
          </pc:sldLayoutMkLst>
        </pc:sldLayoutChg>
        <pc:sldLayoutChg chg="add del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552492738" sldId="2147483672"/>
            <pc:sldLayoutMk cId="2655390009" sldId="2147483683"/>
          </pc:sldLayoutMkLst>
        </pc:sldLayoutChg>
      </pc:sldMasterChg>
      <pc:sldMasterChg chg="add del addSldLayout delSldLayout modSldLayout">
        <pc:chgData name="Stevens, Chandler" userId="S::stevensc3@spu.edu::68e3da84-c510-46fb-be4c-f66bd3d73b91" providerId="AD" clId="Web-{22DF3C43-68E1-4FBD-BBAB-D1CE941FB29D}" dt="2020-01-16T02:45:29.029" v="20"/>
        <pc:sldMasterMkLst>
          <pc:docMk/>
          <pc:sldMasterMk cId="1378390737" sldId="2147483684"/>
        </pc:sldMasterMkLst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1294648909" sldId="2147483685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874510907" sldId="2147483686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641503844" sldId="2147483687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1566565083" sldId="2147483688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2341627716" sldId="2147483689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1458451687" sldId="2147483690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669919635" sldId="2147483691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1993776826" sldId="2147483692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2033838973" sldId="2147483693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2901194859" sldId="2147483694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3631988364" sldId="2147483695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3778814879" sldId="2147483696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70537236" sldId="2147483697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791748003" sldId="2147483698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3390723733" sldId="2147483699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1765295909" sldId="2147483700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5:29.029" v="20"/>
          <pc:sldLayoutMkLst>
            <pc:docMk/>
            <pc:sldMasterMk cId="1378390737" sldId="2147483684"/>
            <pc:sldLayoutMk cId="571062907" sldId="2147483701"/>
          </pc:sldLayoutMkLst>
        </pc:sldLayoutChg>
      </pc:sldMasterChg>
      <pc:sldMasterChg chg="add del addSldLayout delSldLayout modSldLayout">
        <pc:chgData name="Stevens, Chandler" userId="S::stevensc3@spu.edu::68e3da84-c510-46fb-be4c-f66bd3d73b91" providerId="AD" clId="Web-{22DF3C43-68E1-4FBD-BBAB-D1CE941FB29D}" dt="2020-01-16T02:44:05.716" v="3"/>
        <pc:sldMasterMkLst>
          <pc:docMk/>
          <pc:sldMasterMk cId="1911571675" sldId="2147483684"/>
        </pc:sldMasterMkLst>
        <pc:sldLayoutChg chg="add del mod replId">
          <pc:chgData name="Stevens, Chandler" userId="S::stevensc3@spu.edu::68e3da84-c510-46fb-be4c-f66bd3d73b91" providerId="AD" clId="Web-{22DF3C43-68E1-4FBD-BBAB-D1CE941FB29D}" dt="2020-01-16T02:44:05.716" v="3"/>
          <pc:sldLayoutMkLst>
            <pc:docMk/>
            <pc:sldMasterMk cId="1911571675" sldId="2147483684"/>
            <pc:sldLayoutMk cId="1549710528" sldId="2147483685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4:05.716" v="3"/>
          <pc:sldLayoutMkLst>
            <pc:docMk/>
            <pc:sldMasterMk cId="1911571675" sldId="2147483684"/>
            <pc:sldLayoutMk cId="2644297833" sldId="2147483686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4:05.716" v="3"/>
          <pc:sldLayoutMkLst>
            <pc:docMk/>
            <pc:sldMasterMk cId="1911571675" sldId="2147483684"/>
            <pc:sldLayoutMk cId="4221307192" sldId="2147483687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4:05.716" v="3"/>
          <pc:sldLayoutMkLst>
            <pc:docMk/>
            <pc:sldMasterMk cId="1911571675" sldId="2147483684"/>
            <pc:sldLayoutMk cId="3501858116" sldId="2147483688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4:05.716" v="3"/>
          <pc:sldLayoutMkLst>
            <pc:docMk/>
            <pc:sldMasterMk cId="1911571675" sldId="2147483684"/>
            <pc:sldLayoutMk cId="2278529058" sldId="2147483689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4:05.716" v="3"/>
          <pc:sldLayoutMkLst>
            <pc:docMk/>
            <pc:sldMasterMk cId="1911571675" sldId="2147483684"/>
            <pc:sldLayoutMk cId="434386592" sldId="2147483690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4:05.716" v="3"/>
          <pc:sldLayoutMkLst>
            <pc:docMk/>
            <pc:sldMasterMk cId="1911571675" sldId="2147483684"/>
            <pc:sldLayoutMk cId="1529987491" sldId="2147483691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4:05.716" v="3"/>
          <pc:sldLayoutMkLst>
            <pc:docMk/>
            <pc:sldMasterMk cId="1911571675" sldId="2147483684"/>
            <pc:sldLayoutMk cId="2001967158" sldId="2147483692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4:05.716" v="3"/>
          <pc:sldLayoutMkLst>
            <pc:docMk/>
            <pc:sldMasterMk cId="1911571675" sldId="2147483684"/>
            <pc:sldLayoutMk cId="3748771104" sldId="2147483693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4:05.716" v="3"/>
          <pc:sldLayoutMkLst>
            <pc:docMk/>
            <pc:sldMasterMk cId="1911571675" sldId="2147483684"/>
            <pc:sldLayoutMk cId="693869548" sldId="2147483694"/>
          </pc:sldLayoutMkLst>
        </pc:sldLayoutChg>
        <pc:sldLayoutChg chg="add del mod replId">
          <pc:chgData name="Stevens, Chandler" userId="S::stevensc3@spu.edu::68e3da84-c510-46fb-be4c-f66bd3d73b91" providerId="AD" clId="Web-{22DF3C43-68E1-4FBD-BBAB-D1CE941FB29D}" dt="2020-01-16T02:44:05.716" v="3"/>
          <pc:sldLayoutMkLst>
            <pc:docMk/>
            <pc:sldMasterMk cId="1911571675" sldId="2147483684"/>
            <pc:sldLayoutMk cId="3217748753" sldId="2147483695"/>
          </pc:sldLayoutMkLst>
        </pc:sldLayoutChg>
      </pc:sldMasterChg>
    </pc:docChg>
  </pc:docChgLst>
  <pc:docChgLst>
    <pc:chgData name="Stevens, Chandler" userId="S::stevensc3@spu.edu::68e3da84-c510-46fb-be4c-f66bd3d73b91" providerId="AD" clId="Web-{4C3FCB0D-E6AE-41DA-81B2-AFA270E1D0DA}"/>
    <pc:docChg chg="modSld">
      <pc:chgData name="Stevens, Chandler" userId="S::stevensc3@spu.edu::68e3da84-c510-46fb-be4c-f66bd3d73b91" providerId="AD" clId="Web-{4C3FCB0D-E6AE-41DA-81B2-AFA270E1D0DA}" dt="2020-01-16T03:13:00.469" v="1"/>
      <pc:docMkLst>
        <pc:docMk/>
      </pc:docMkLst>
      <pc:sldChg chg="modSp">
        <pc:chgData name="Stevens, Chandler" userId="S::stevensc3@spu.edu::68e3da84-c510-46fb-be4c-f66bd3d73b91" providerId="AD" clId="Web-{4C3FCB0D-E6AE-41DA-81B2-AFA270E1D0DA}" dt="2020-01-16T03:12:34.860" v="0"/>
        <pc:sldMkLst>
          <pc:docMk/>
          <pc:sldMk cId="2626845717" sldId="257"/>
        </pc:sldMkLst>
        <pc:graphicFrameChg chg="modGraphic">
          <ac:chgData name="Stevens, Chandler" userId="S::stevensc3@spu.edu::68e3da84-c510-46fb-be4c-f66bd3d73b91" providerId="AD" clId="Web-{4C3FCB0D-E6AE-41DA-81B2-AFA270E1D0DA}" dt="2020-01-16T03:12:34.860" v="0"/>
          <ac:graphicFrameMkLst>
            <pc:docMk/>
            <pc:sldMk cId="2626845717" sldId="257"/>
            <ac:graphicFrameMk id="5" creationId="{EF46F98F-E8E7-4A49-AFC4-E4BD2C5F87A4}"/>
          </ac:graphicFrameMkLst>
        </pc:graphicFrameChg>
      </pc:sldChg>
      <pc:sldChg chg="modSp">
        <pc:chgData name="Stevens, Chandler" userId="S::stevensc3@spu.edu::68e3da84-c510-46fb-be4c-f66bd3d73b91" providerId="AD" clId="Web-{4C3FCB0D-E6AE-41DA-81B2-AFA270E1D0DA}" dt="2020-01-16T03:13:00.469" v="1"/>
        <pc:sldMkLst>
          <pc:docMk/>
          <pc:sldMk cId="3786704598" sldId="258"/>
        </pc:sldMkLst>
        <pc:graphicFrameChg chg="modGraphic">
          <ac:chgData name="Stevens, Chandler" userId="S::stevensc3@spu.edu::68e3da84-c510-46fb-be4c-f66bd3d73b91" providerId="AD" clId="Web-{4C3FCB0D-E6AE-41DA-81B2-AFA270E1D0DA}" dt="2020-01-16T03:13:00.469" v="1"/>
          <ac:graphicFrameMkLst>
            <pc:docMk/>
            <pc:sldMk cId="3786704598" sldId="258"/>
            <ac:graphicFrameMk id="5" creationId="{CA3529A7-40CD-478F-86C5-A95066E0705C}"/>
          </ac:graphicFrameMkLst>
        </pc:graphicFrameChg>
      </pc:sldChg>
    </pc:docChg>
  </pc:docChgLst>
  <pc:docChgLst>
    <pc:chgData name="Paik, Matthew" userId="S::paikm@spu.edu::cfec8790-cdec-481b-8c43-9db2cf9d0f84" providerId="AD" clId="Web-{741FC656-5241-F607-B979-F94CEBDC9D7B}"/>
    <pc:docChg chg="addSld delSld modSld addMainMaster delMainMaster">
      <pc:chgData name="Paik, Matthew" userId="S::paikm@spu.edu::cfec8790-cdec-481b-8c43-9db2cf9d0f84" providerId="AD" clId="Web-{741FC656-5241-F607-B979-F94CEBDC9D7B}" dt="2020-01-14T22:52:51.694" v="1168" actId="20577"/>
      <pc:docMkLst>
        <pc:docMk/>
      </pc:docMkLst>
      <pc:sldChg chg="addSp modSp mod setBg modClrScheme chgLayout">
        <pc:chgData name="Paik, Matthew" userId="S::paikm@spu.edu::cfec8790-cdec-481b-8c43-9db2cf9d0f84" providerId="AD" clId="Web-{741FC656-5241-F607-B979-F94CEBDC9D7B}" dt="2020-01-14T22:50:52.852" v="1005"/>
        <pc:sldMkLst>
          <pc:docMk/>
          <pc:sldMk cId="109857222" sldId="256"/>
        </pc:sldMkLst>
        <pc:spChg chg="mod ord">
          <ac:chgData name="Paik, Matthew" userId="S::paikm@spu.edu::cfec8790-cdec-481b-8c43-9db2cf9d0f84" providerId="AD" clId="Web-{741FC656-5241-F607-B979-F94CEBDC9D7B}" dt="2020-01-14T22:50:52.852" v="100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Paik, Matthew" userId="S::paikm@spu.edu::cfec8790-cdec-481b-8c43-9db2cf9d0f84" providerId="AD" clId="Web-{741FC656-5241-F607-B979-F94CEBDC9D7B}" dt="2020-01-14T22:50:52.852" v="1005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Paik, Matthew" userId="S::paikm@spu.edu::cfec8790-cdec-481b-8c43-9db2cf9d0f84" providerId="AD" clId="Web-{741FC656-5241-F607-B979-F94CEBDC9D7B}" dt="2020-01-14T22:50:52.852" v="1005"/>
          <ac:spMkLst>
            <pc:docMk/>
            <pc:sldMk cId="109857222" sldId="256"/>
            <ac:spMk id="8" creationId="{23962611-DFD5-4092-AAFD-559E3DFCE2C9}"/>
          </ac:spMkLst>
        </pc:spChg>
        <pc:picChg chg="add">
          <ac:chgData name="Paik, Matthew" userId="S::paikm@spu.edu::cfec8790-cdec-481b-8c43-9db2cf9d0f84" providerId="AD" clId="Web-{741FC656-5241-F607-B979-F94CEBDC9D7B}" dt="2020-01-14T22:50:52.852" v="1005"/>
          <ac:picMkLst>
            <pc:docMk/>
            <pc:sldMk cId="109857222" sldId="256"/>
            <ac:picMk id="10" creationId="{2270F1FA-0425-408F-9861-80BF5AFB276D}"/>
          </ac:picMkLst>
        </pc:picChg>
      </pc:sldChg>
      <pc:sldChg chg="modSp new mod modClrScheme chgLayout">
        <pc:chgData name="Paik, Matthew" userId="S::paikm@spu.edu::cfec8790-cdec-481b-8c43-9db2cf9d0f84" providerId="AD" clId="Web-{741FC656-5241-F607-B979-F94CEBDC9D7B}" dt="2020-01-14T22:50:44.180" v="1004"/>
        <pc:sldMkLst>
          <pc:docMk/>
          <pc:sldMk cId="2626845717" sldId="257"/>
        </pc:sldMkLst>
        <pc:spChg chg="mod ord">
          <ac:chgData name="Paik, Matthew" userId="S::paikm@spu.edu::cfec8790-cdec-481b-8c43-9db2cf9d0f84" providerId="AD" clId="Web-{741FC656-5241-F607-B979-F94CEBDC9D7B}" dt="2020-01-14T22:50:44.180" v="1004"/>
          <ac:spMkLst>
            <pc:docMk/>
            <pc:sldMk cId="2626845717" sldId="257"/>
            <ac:spMk id="2" creationId="{09DB2C76-2F2D-479E-B84B-E72D18530A0A}"/>
          </ac:spMkLst>
        </pc:spChg>
        <pc:spChg chg="mod ord">
          <ac:chgData name="Paik, Matthew" userId="S::paikm@spu.edu::cfec8790-cdec-481b-8c43-9db2cf9d0f84" providerId="AD" clId="Web-{741FC656-5241-F607-B979-F94CEBDC9D7B}" dt="2020-01-14T22:50:44.180" v="1004"/>
          <ac:spMkLst>
            <pc:docMk/>
            <pc:sldMk cId="2626845717" sldId="257"/>
            <ac:spMk id="3" creationId="{6D0E5208-931F-45FD-82D3-71F71822D42F}"/>
          </ac:spMkLst>
        </pc:spChg>
      </pc:sldChg>
      <pc:sldChg chg="modSp add mod replId modClrScheme chgLayout">
        <pc:chgData name="Paik, Matthew" userId="S::paikm@spu.edu::cfec8790-cdec-481b-8c43-9db2cf9d0f84" providerId="AD" clId="Web-{741FC656-5241-F607-B979-F94CEBDC9D7B}" dt="2020-01-14T22:50:44.180" v="1004"/>
        <pc:sldMkLst>
          <pc:docMk/>
          <pc:sldMk cId="3786704598" sldId="258"/>
        </pc:sldMkLst>
        <pc:spChg chg="mod ord">
          <ac:chgData name="Paik, Matthew" userId="S::paikm@spu.edu::cfec8790-cdec-481b-8c43-9db2cf9d0f84" providerId="AD" clId="Web-{741FC656-5241-F607-B979-F94CEBDC9D7B}" dt="2020-01-14T22:50:44.180" v="1004"/>
          <ac:spMkLst>
            <pc:docMk/>
            <pc:sldMk cId="3786704598" sldId="258"/>
            <ac:spMk id="2" creationId="{09DB2C76-2F2D-479E-B84B-E72D18530A0A}"/>
          </ac:spMkLst>
        </pc:spChg>
        <pc:spChg chg="mod ord">
          <ac:chgData name="Paik, Matthew" userId="S::paikm@spu.edu::cfec8790-cdec-481b-8c43-9db2cf9d0f84" providerId="AD" clId="Web-{741FC656-5241-F607-B979-F94CEBDC9D7B}" dt="2020-01-14T22:50:44.180" v="1004"/>
          <ac:spMkLst>
            <pc:docMk/>
            <pc:sldMk cId="3786704598" sldId="258"/>
            <ac:spMk id="3" creationId="{6D0E5208-931F-45FD-82D3-71F71822D42F}"/>
          </ac:spMkLst>
        </pc:spChg>
      </pc:sldChg>
      <pc:sldChg chg="modSp add mod replId modClrScheme chgLayout">
        <pc:chgData name="Paik, Matthew" userId="S::paikm@spu.edu::cfec8790-cdec-481b-8c43-9db2cf9d0f84" providerId="AD" clId="Web-{741FC656-5241-F607-B979-F94CEBDC9D7B}" dt="2020-01-14T22:50:44.180" v="1004"/>
        <pc:sldMkLst>
          <pc:docMk/>
          <pc:sldMk cId="623783363" sldId="259"/>
        </pc:sldMkLst>
        <pc:spChg chg="mod ord">
          <ac:chgData name="Paik, Matthew" userId="S::paikm@spu.edu::cfec8790-cdec-481b-8c43-9db2cf9d0f84" providerId="AD" clId="Web-{741FC656-5241-F607-B979-F94CEBDC9D7B}" dt="2020-01-14T22:50:44.180" v="1004"/>
          <ac:spMkLst>
            <pc:docMk/>
            <pc:sldMk cId="623783363" sldId="259"/>
            <ac:spMk id="2" creationId="{09DB2C76-2F2D-479E-B84B-E72D18530A0A}"/>
          </ac:spMkLst>
        </pc:spChg>
        <pc:spChg chg="mod ord">
          <ac:chgData name="Paik, Matthew" userId="S::paikm@spu.edu::cfec8790-cdec-481b-8c43-9db2cf9d0f84" providerId="AD" clId="Web-{741FC656-5241-F607-B979-F94CEBDC9D7B}" dt="2020-01-14T22:50:44.180" v="1004"/>
          <ac:spMkLst>
            <pc:docMk/>
            <pc:sldMk cId="623783363" sldId="259"/>
            <ac:spMk id="3" creationId="{6D0E5208-931F-45FD-82D3-71F71822D42F}"/>
          </ac:spMkLst>
        </pc:spChg>
      </pc:sldChg>
      <pc:sldChg chg="add del replId">
        <pc:chgData name="Paik, Matthew" userId="S::paikm@spu.edu::cfec8790-cdec-481b-8c43-9db2cf9d0f84" providerId="AD" clId="Web-{741FC656-5241-F607-B979-F94CEBDC9D7B}" dt="2020-01-14T22:49:43.212" v="955"/>
        <pc:sldMkLst>
          <pc:docMk/>
          <pc:sldMk cId="957795658" sldId="260"/>
        </pc:sldMkLst>
      </pc:sldChg>
      <pc:sldChg chg="modSp new">
        <pc:chgData name="Paik, Matthew" userId="S::paikm@spu.edu::cfec8790-cdec-481b-8c43-9db2cf9d0f84" providerId="AD" clId="Web-{741FC656-5241-F607-B979-F94CEBDC9D7B}" dt="2020-01-14T22:52:51.694" v="1167" actId="20577"/>
        <pc:sldMkLst>
          <pc:docMk/>
          <pc:sldMk cId="4083914249" sldId="260"/>
        </pc:sldMkLst>
        <pc:spChg chg="mod">
          <ac:chgData name="Paik, Matthew" userId="S::paikm@spu.edu::cfec8790-cdec-481b-8c43-9db2cf9d0f84" providerId="AD" clId="Web-{741FC656-5241-F607-B979-F94CEBDC9D7B}" dt="2020-01-14T22:51:42.867" v="1034" actId="20577"/>
          <ac:spMkLst>
            <pc:docMk/>
            <pc:sldMk cId="4083914249" sldId="260"/>
            <ac:spMk id="2" creationId="{F134B0F4-171C-44A9-8878-4B9FB2D469EB}"/>
          </ac:spMkLst>
        </pc:spChg>
        <pc:spChg chg="mod">
          <ac:chgData name="Paik, Matthew" userId="S::paikm@spu.edu::cfec8790-cdec-481b-8c43-9db2cf9d0f84" providerId="AD" clId="Web-{741FC656-5241-F607-B979-F94CEBDC9D7B}" dt="2020-01-14T22:52:51.694" v="1167" actId="20577"/>
          <ac:spMkLst>
            <pc:docMk/>
            <pc:sldMk cId="4083914249" sldId="260"/>
            <ac:spMk id="3" creationId="{10845F87-A226-4FD8-A173-182FEE5B4ABD}"/>
          </ac:spMkLst>
        </pc:spChg>
      </pc:sldChg>
      <pc:sldChg chg="add del replId">
        <pc:chgData name="Paik, Matthew" userId="S::paikm@spu.edu::cfec8790-cdec-481b-8c43-9db2cf9d0f84" providerId="AD" clId="Web-{741FC656-5241-F607-B979-F94CEBDC9D7B}" dt="2020-01-14T22:49:45.430" v="956"/>
        <pc:sldMkLst>
          <pc:docMk/>
          <pc:sldMk cId="3564928444" sldId="261"/>
        </pc:sldMkLst>
      </pc:sldChg>
      <pc:sldChg chg="modSp new del">
        <pc:chgData name="Paik, Matthew" userId="S::paikm@spu.edu::cfec8790-cdec-481b-8c43-9db2cf9d0f84" providerId="AD" clId="Web-{741FC656-5241-F607-B979-F94CEBDC9D7B}" dt="2020-01-14T22:12:05.311" v="349"/>
        <pc:sldMkLst>
          <pc:docMk/>
          <pc:sldMk cId="3615011339" sldId="262"/>
        </pc:sldMkLst>
        <pc:spChg chg="mod">
          <ac:chgData name="Paik, Matthew" userId="S::paikm@spu.edu::cfec8790-cdec-481b-8c43-9db2cf9d0f84" providerId="AD" clId="Web-{741FC656-5241-F607-B979-F94CEBDC9D7B}" dt="2020-01-14T22:11:59.920" v="346" actId="20577"/>
          <ac:spMkLst>
            <pc:docMk/>
            <pc:sldMk cId="3615011339" sldId="262"/>
            <ac:spMk id="2" creationId="{7EB7AFFE-C425-4A64-8F3D-6AC902A71D42}"/>
          </ac:spMkLst>
        </pc:spChg>
        <pc:spChg chg="mod">
          <ac:chgData name="Paik, Matthew" userId="S::paikm@spu.edu::cfec8790-cdec-481b-8c43-9db2cf9d0f84" providerId="AD" clId="Web-{741FC656-5241-F607-B979-F94CEBDC9D7B}" dt="2020-01-14T22:11:52.639" v="326" actId="20577"/>
          <ac:spMkLst>
            <pc:docMk/>
            <pc:sldMk cId="3615011339" sldId="262"/>
            <ac:spMk id="3" creationId="{7AE9C913-BEDB-4E25-A7F4-AE2E4028467C}"/>
          </ac:spMkLst>
        </pc:spChg>
      </pc:sldChg>
      <pc:sldChg chg="modSp new del">
        <pc:chgData name="Paik, Matthew" userId="S::paikm@spu.edu::cfec8790-cdec-481b-8c43-9db2cf9d0f84" providerId="AD" clId="Web-{741FC656-5241-F607-B979-F94CEBDC9D7B}" dt="2020-01-14T22:43:31.043" v="831"/>
        <pc:sldMkLst>
          <pc:docMk/>
          <pc:sldMk cId="4154099060" sldId="262"/>
        </pc:sldMkLst>
        <pc:spChg chg="mod">
          <ac:chgData name="Paik, Matthew" userId="S::paikm@spu.edu::cfec8790-cdec-481b-8c43-9db2cf9d0f84" providerId="AD" clId="Web-{741FC656-5241-F607-B979-F94CEBDC9D7B}" dt="2020-01-14T22:43:22.200" v="828" actId="20577"/>
          <ac:spMkLst>
            <pc:docMk/>
            <pc:sldMk cId="4154099060" sldId="262"/>
            <ac:spMk id="2" creationId="{04297757-B87A-429E-BC9B-FF2AF3143D84}"/>
          </ac:spMkLst>
        </pc:spChg>
      </pc:sldChg>
      <pc:sldMasterChg chg="del delSldLayout">
        <pc:chgData name="Paik, Matthew" userId="S::paikm@spu.edu::cfec8790-cdec-481b-8c43-9db2cf9d0f84" providerId="AD" clId="Web-{741FC656-5241-F607-B979-F94CEBDC9D7B}" dt="2020-01-14T22:50:44.180" v="1004"/>
        <pc:sldMasterMkLst>
          <pc:docMk/>
          <pc:sldMasterMk cId="2460954070" sldId="2147483660"/>
        </pc:sldMasterMkLst>
        <pc:sldLayoutChg chg="del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Paik, Matthew" userId="S::paikm@spu.edu::cfec8790-cdec-481b-8c43-9db2cf9d0f84" providerId="AD" clId="Web-{741FC656-5241-F607-B979-F94CEBDC9D7B}" dt="2020-01-14T22:50:44.180" v="1004"/>
        <pc:sldMasterMkLst>
          <pc:docMk/>
          <pc:sldMasterMk cId="552492738" sldId="2147483672"/>
        </pc:sldMasterMkLst>
        <pc:sldLayoutChg chg="add mod replId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552492738" sldId="2147483672"/>
            <pc:sldLayoutMk cId="4274889262" sldId="2147483673"/>
          </pc:sldLayoutMkLst>
        </pc:sldLayoutChg>
        <pc:sldLayoutChg chg="add mod replId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552492738" sldId="2147483672"/>
            <pc:sldLayoutMk cId="10972491" sldId="2147483674"/>
          </pc:sldLayoutMkLst>
        </pc:sldLayoutChg>
        <pc:sldLayoutChg chg="add mod replId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552492738" sldId="2147483672"/>
            <pc:sldLayoutMk cId="2361216341" sldId="2147483675"/>
          </pc:sldLayoutMkLst>
        </pc:sldLayoutChg>
        <pc:sldLayoutChg chg="add mod replId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552492738" sldId="2147483672"/>
            <pc:sldLayoutMk cId="1783310377" sldId="2147483676"/>
          </pc:sldLayoutMkLst>
        </pc:sldLayoutChg>
        <pc:sldLayoutChg chg="add mod replId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552492738" sldId="2147483672"/>
            <pc:sldLayoutMk cId="1494252136" sldId="2147483677"/>
          </pc:sldLayoutMkLst>
        </pc:sldLayoutChg>
        <pc:sldLayoutChg chg="add mod replId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552492738" sldId="2147483672"/>
            <pc:sldLayoutMk cId="2459728979" sldId="2147483678"/>
          </pc:sldLayoutMkLst>
        </pc:sldLayoutChg>
        <pc:sldLayoutChg chg="add mod replId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552492738" sldId="2147483672"/>
            <pc:sldLayoutMk cId="3872985831" sldId="2147483679"/>
          </pc:sldLayoutMkLst>
        </pc:sldLayoutChg>
        <pc:sldLayoutChg chg="add mod replId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552492738" sldId="2147483672"/>
            <pc:sldLayoutMk cId="1663221018" sldId="2147483680"/>
          </pc:sldLayoutMkLst>
        </pc:sldLayoutChg>
        <pc:sldLayoutChg chg="add mod replId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552492738" sldId="2147483672"/>
            <pc:sldLayoutMk cId="2207445235" sldId="2147483681"/>
          </pc:sldLayoutMkLst>
        </pc:sldLayoutChg>
        <pc:sldLayoutChg chg="add mod replId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552492738" sldId="2147483672"/>
            <pc:sldLayoutMk cId="2975809250" sldId="2147483682"/>
          </pc:sldLayoutMkLst>
        </pc:sldLayoutChg>
        <pc:sldLayoutChg chg="add mod replId">
          <pc:chgData name="Paik, Matthew" userId="S::paikm@spu.edu::cfec8790-cdec-481b-8c43-9db2cf9d0f84" providerId="AD" clId="Web-{741FC656-5241-F607-B979-F94CEBDC9D7B}" dt="2020-01-14T22:50:44.180" v="1004"/>
          <pc:sldLayoutMkLst>
            <pc:docMk/>
            <pc:sldMasterMk cId="552492738" sldId="2147483672"/>
            <pc:sldLayoutMk cId="2655390009" sldId="2147483683"/>
          </pc:sldLayoutMkLst>
        </pc:sldLayoutChg>
      </pc:sldMasterChg>
    </pc:docChg>
  </pc:docChgLst>
  <pc:docChgLst>
    <pc:chgData name="Djajasasmita, Jason" userId="S::djajasasmitj@spu.edu::40213d56-2496-43d5-874d-6ce7e3507385" providerId="AD" clId="Web-{8DA4D0AE-8C10-4109-8BA7-9EBCA58B2BCF}"/>
    <pc:docChg chg="modSld">
      <pc:chgData name="Djajasasmita, Jason" userId="S::djajasasmitj@spu.edu::40213d56-2496-43d5-874d-6ce7e3507385" providerId="AD" clId="Web-{8DA4D0AE-8C10-4109-8BA7-9EBCA58B2BCF}" dt="2020-02-02T19:56:37.988" v="2"/>
      <pc:docMkLst>
        <pc:docMk/>
      </pc:docMkLst>
      <pc:sldChg chg="modSp">
        <pc:chgData name="Djajasasmita, Jason" userId="S::djajasasmitj@spu.edu::40213d56-2496-43d5-874d-6ce7e3507385" providerId="AD" clId="Web-{8DA4D0AE-8C10-4109-8BA7-9EBCA58B2BCF}" dt="2020-02-02T19:56:37.988" v="2"/>
        <pc:sldMkLst>
          <pc:docMk/>
          <pc:sldMk cId="2626845717" sldId="257"/>
        </pc:sldMkLst>
        <pc:graphicFrameChg chg="mod">
          <ac:chgData name="Djajasasmita, Jason" userId="S::djajasasmitj@spu.edu::40213d56-2496-43d5-874d-6ce7e3507385" providerId="AD" clId="Web-{8DA4D0AE-8C10-4109-8BA7-9EBCA58B2BCF}" dt="2020-02-02T19:56:37.988" v="2"/>
          <ac:graphicFrameMkLst>
            <pc:docMk/>
            <pc:sldMk cId="2626845717" sldId="257"/>
            <ac:graphicFrameMk id="5" creationId="{EF46F98F-E8E7-4A49-AFC4-E4BD2C5F87A4}"/>
          </ac:graphicFrameMkLst>
        </pc:graphicFrameChg>
      </pc:sldChg>
    </pc:docChg>
  </pc:docChgLst>
  <pc:docChgLst>
    <pc:chgData name="Djajasasmita, Jason" userId="S::djajasasmitj@spu.edu::40213d56-2496-43d5-874d-6ce7e3507385" providerId="AD" clId="Web-{ADED6C9C-C160-4670-8BD3-A15C1C34DEE1}"/>
    <pc:docChg chg="modSld">
      <pc:chgData name="Djajasasmita, Jason" userId="S::djajasasmitj@spu.edu::40213d56-2496-43d5-874d-6ce7e3507385" providerId="AD" clId="Web-{ADED6C9C-C160-4670-8BD3-A15C1C34DEE1}" dt="2020-02-02T19:48:20.512" v="2"/>
      <pc:docMkLst>
        <pc:docMk/>
      </pc:docMkLst>
      <pc:sldChg chg="modSp">
        <pc:chgData name="Djajasasmita, Jason" userId="S::djajasasmitj@spu.edu::40213d56-2496-43d5-874d-6ce7e3507385" providerId="AD" clId="Web-{ADED6C9C-C160-4670-8BD3-A15C1C34DEE1}" dt="2020-02-02T19:48:20.512" v="2"/>
        <pc:sldMkLst>
          <pc:docMk/>
          <pc:sldMk cId="2626845717" sldId="257"/>
        </pc:sldMkLst>
        <pc:graphicFrameChg chg="modGraphic">
          <ac:chgData name="Djajasasmita, Jason" userId="S::djajasasmitj@spu.edu::40213d56-2496-43d5-874d-6ce7e3507385" providerId="AD" clId="Web-{ADED6C9C-C160-4670-8BD3-A15C1C34DEE1}" dt="2020-02-02T19:48:20.512" v="2"/>
          <ac:graphicFrameMkLst>
            <pc:docMk/>
            <pc:sldMk cId="2626845717" sldId="257"/>
            <ac:graphicFrameMk id="5" creationId="{EF46F98F-E8E7-4A49-AFC4-E4BD2C5F87A4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hyperlink" Target="https://github.com/matt2849/CSC4151" TargetMode="Externa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hyperlink" Target="https://github.com/matt2849/CSC4151" TargetMode="External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987438-17F0-4A8D-92F5-7BECAE8EE6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B6547A-2A84-4A0D-A2FE-2F5A6A9156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All-purpose expenses logger</a:t>
          </a:r>
          <a:endParaRPr lang="en-US"/>
        </a:p>
      </dgm:t>
    </dgm:pt>
    <dgm:pt modelId="{6A086909-B653-4F03-86E3-3081531935DC}" type="parTrans" cxnId="{4E5C469A-7CEB-44EE-A99A-04DA9C16F59A}">
      <dgm:prSet/>
      <dgm:spPr/>
      <dgm:t>
        <a:bodyPr/>
        <a:lstStyle/>
        <a:p>
          <a:endParaRPr lang="en-US"/>
        </a:p>
      </dgm:t>
    </dgm:pt>
    <dgm:pt modelId="{E052F934-9144-41DE-8261-C4579AB62F23}" type="sibTrans" cxnId="{4E5C469A-7CEB-44EE-A99A-04DA9C16F59A}">
      <dgm:prSet/>
      <dgm:spPr/>
      <dgm:t>
        <a:bodyPr/>
        <a:lstStyle/>
        <a:p>
          <a:endParaRPr lang="en-US"/>
        </a:p>
      </dgm:t>
    </dgm:pt>
    <dgm:pt modelId="{3DDB1265-88B4-48E3-925A-ACF86359A2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Categorizes</a:t>
          </a:r>
          <a:r>
            <a:rPr lang="en-US"/>
            <a:t> and </a:t>
          </a:r>
          <a:r>
            <a:rPr lang="en-US">
              <a:latin typeface="Calibri Light" panose="020F0302020204030204"/>
            </a:rPr>
            <a:t>aggregates</a:t>
          </a:r>
          <a:r>
            <a:rPr lang="en-US"/>
            <a:t> </a:t>
          </a:r>
          <a:r>
            <a:rPr lang="en-US" b="0"/>
            <a:t>payments</a:t>
          </a:r>
        </a:p>
      </dgm:t>
    </dgm:pt>
    <dgm:pt modelId="{AF9767A1-C7D5-4E54-8C3B-E24ADE7A11C6}" type="parTrans" cxnId="{A8E05BB9-DB14-4635-9A2F-6F6C76099E54}">
      <dgm:prSet/>
      <dgm:spPr/>
      <dgm:t>
        <a:bodyPr/>
        <a:lstStyle/>
        <a:p>
          <a:endParaRPr lang="en-US"/>
        </a:p>
      </dgm:t>
    </dgm:pt>
    <dgm:pt modelId="{06EB42F0-9A5E-4472-9C34-7EC37AC6F031}" type="sibTrans" cxnId="{A8E05BB9-DB14-4635-9A2F-6F6C76099E54}">
      <dgm:prSet/>
      <dgm:spPr/>
      <dgm:t>
        <a:bodyPr/>
        <a:lstStyle/>
        <a:p>
          <a:endParaRPr lang="en-US"/>
        </a:p>
      </dgm:t>
    </dgm:pt>
    <dgm:pt modelId="{5863BEE3-6EF1-4241-9582-A4E6B337299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Day, week, month, and year view options</a:t>
          </a:r>
          <a:endParaRPr lang="en-US"/>
        </a:p>
      </dgm:t>
    </dgm:pt>
    <dgm:pt modelId="{7F1BA921-916C-4523-A114-CFB060A717C8}" type="parTrans" cxnId="{A6B06B3B-ACA6-4CF2-96DA-2BC70D510BFA}">
      <dgm:prSet/>
      <dgm:spPr/>
      <dgm:t>
        <a:bodyPr/>
        <a:lstStyle/>
        <a:p>
          <a:endParaRPr lang="en-US"/>
        </a:p>
      </dgm:t>
    </dgm:pt>
    <dgm:pt modelId="{C110928F-718E-4D97-A938-D3A6F71820B1}" type="sibTrans" cxnId="{A6B06B3B-ACA6-4CF2-96DA-2BC70D510BFA}">
      <dgm:prSet/>
      <dgm:spPr/>
      <dgm:t>
        <a:bodyPr/>
        <a:lstStyle/>
        <a:p>
          <a:endParaRPr lang="en-US"/>
        </a:p>
      </dgm:t>
    </dgm:pt>
    <dgm:pt modelId="{53B2AC59-1299-4511-B3E5-17075FB271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Secure privacy protection</a:t>
          </a:r>
          <a:endParaRPr lang="en-US"/>
        </a:p>
      </dgm:t>
    </dgm:pt>
    <dgm:pt modelId="{22070084-2C8C-42BA-9847-C2A448CCDBFB}" type="parTrans" cxnId="{13A5FBB3-5542-49DD-A2A0-8463A82A3524}">
      <dgm:prSet/>
      <dgm:spPr/>
      <dgm:t>
        <a:bodyPr/>
        <a:lstStyle/>
        <a:p>
          <a:endParaRPr lang="en-US"/>
        </a:p>
      </dgm:t>
    </dgm:pt>
    <dgm:pt modelId="{33ED6859-024A-4337-B8E3-8A72783183DA}" type="sibTrans" cxnId="{13A5FBB3-5542-49DD-A2A0-8463A82A3524}">
      <dgm:prSet/>
      <dgm:spPr/>
      <dgm:t>
        <a:bodyPr/>
        <a:lstStyle/>
        <a:p>
          <a:endParaRPr lang="en-US"/>
        </a:p>
      </dgm:t>
    </dgm:pt>
    <dgm:pt modelId="{73462245-B031-4AC2-98E2-752AFD68C9B6}" type="pres">
      <dgm:prSet presAssocID="{79987438-17F0-4A8D-92F5-7BECAE8EE646}" presName="root" presStyleCnt="0">
        <dgm:presLayoutVars>
          <dgm:dir/>
          <dgm:resizeHandles val="exact"/>
        </dgm:presLayoutVars>
      </dgm:prSet>
      <dgm:spPr/>
    </dgm:pt>
    <dgm:pt modelId="{1ED075F8-AE67-4350-9CC7-32828EB33785}" type="pres">
      <dgm:prSet presAssocID="{37B6547A-2A84-4A0D-A2FE-2F5A6A91561A}" presName="compNode" presStyleCnt="0"/>
      <dgm:spPr/>
    </dgm:pt>
    <dgm:pt modelId="{E434E065-0E6C-4502-B8A9-B57C70DF615C}" type="pres">
      <dgm:prSet presAssocID="{37B6547A-2A84-4A0D-A2FE-2F5A6A91561A}" presName="bgRect" presStyleLbl="bgShp" presStyleIdx="0" presStyleCnt="4"/>
      <dgm:spPr/>
    </dgm:pt>
    <dgm:pt modelId="{E5A24083-D002-4C08-8784-FB472E9A0649}" type="pres">
      <dgm:prSet presAssocID="{37B6547A-2A84-4A0D-A2FE-2F5A6A91561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32211CF6-853A-4644-B358-7EF8623D2A44}" type="pres">
      <dgm:prSet presAssocID="{37B6547A-2A84-4A0D-A2FE-2F5A6A91561A}" presName="spaceRect" presStyleCnt="0"/>
      <dgm:spPr/>
    </dgm:pt>
    <dgm:pt modelId="{2A5D9D5F-2082-4571-BB8E-18651D4E5CE8}" type="pres">
      <dgm:prSet presAssocID="{37B6547A-2A84-4A0D-A2FE-2F5A6A91561A}" presName="parTx" presStyleLbl="revTx" presStyleIdx="0" presStyleCnt="4">
        <dgm:presLayoutVars>
          <dgm:chMax val="0"/>
          <dgm:chPref val="0"/>
        </dgm:presLayoutVars>
      </dgm:prSet>
      <dgm:spPr/>
    </dgm:pt>
    <dgm:pt modelId="{1BC25B80-E8D4-47CF-97C3-AF2BE83F4E3B}" type="pres">
      <dgm:prSet presAssocID="{E052F934-9144-41DE-8261-C4579AB62F23}" presName="sibTrans" presStyleCnt="0"/>
      <dgm:spPr/>
    </dgm:pt>
    <dgm:pt modelId="{9D1034F1-0305-4251-A7C5-5CD75812DCC1}" type="pres">
      <dgm:prSet presAssocID="{3DDB1265-88B4-48E3-925A-ACF86359A2C9}" presName="compNode" presStyleCnt="0"/>
      <dgm:spPr/>
    </dgm:pt>
    <dgm:pt modelId="{F4CEEE85-11B9-4BB1-A191-0B264A7F92DE}" type="pres">
      <dgm:prSet presAssocID="{3DDB1265-88B4-48E3-925A-ACF86359A2C9}" presName="bgRect" presStyleLbl="bgShp" presStyleIdx="1" presStyleCnt="4"/>
      <dgm:spPr/>
    </dgm:pt>
    <dgm:pt modelId="{EC8F66F0-CCBE-4691-A806-D0F4EA7BCE29}" type="pres">
      <dgm:prSet presAssocID="{3DDB1265-88B4-48E3-925A-ACF86359A2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21A8D6F-3F90-4DA4-AECB-F9A0812CAE4F}" type="pres">
      <dgm:prSet presAssocID="{3DDB1265-88B4-48E3-925A-ACF86359A2C9}" presName="spaceRect" presStyleCnt="0"/>
      <dgm:spPr/>
    </dgm:pt>
    <dgm:pt modelId="{1EBC228A-4FCF-43D0-82D2-C8C8F9C47DD7}" type="pres">
      <dgm:prSet presAssocID="{3DDB1265-88B4-48E3-925A-ACF86359A2C9}" presName="parTx" presStyleLbl="revTx" presStyleIdx="1" presStyleCnt="4">
        <dgm:presLayoutVars>
          <dgm:chMax val="0"/>
          <dgm:chPref val="0"/>
        </dgm:presLayoutVars>
      </dgm:prSet>
      <dgm:spPr/>
    </dgm:pt>
    <dgm:pt modelId="{846881CB-0C6A-4621-BBF6-A58FAB37F2D0}" type="pres">
      <dgm:prSet presAssocID="{06EB42F0-9A5E-4472-9C34-7EC37AC6F031}" presName="sibTrans" presStyleCnt="0"/>
      <dgm:spPr/>
    </dgm:pt>
    <dgm:pt modelId="{B953AD9C-831F-49B0-A70D-BE4CA37F28C0}" type="pres">
      <dgm:prSet presAssocID="{5863BEE3-6EF1-4241-9582-A4E6B337299A}" presName="compNode" presStyleCnt="0"/>
      <dgm:spPr/>
    </dgm:pt>
    <dgm:pt modelId="{3AECEE50-4806-4E0A-812C-4AB07F62A368}" type="pres">
      <dgm:prSet presAssocID="{5863BEE3-6EF1-4241-9582-A4E6B337299A}" presName="bgRect" presStyleLbl="bgShp" presStyleIdx="2" presStyleCnt="4"/>
      <dgm:spPr/>
    </dgm:pt>
    <dgm:pt modelId="{9CD9061A-4CDB-4F5D-9DDA-20AAF9E95348}" type="pres">
      <dgm:prSet presAssocID="{5863BEE3-6EF1-4241-9582-A4E6B337299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878059FE-A51E-4863-AF31-EFAE5DD456CF}" type="pres">
      <dgm:prSet presAssocID="{5863BEE3-6EF1-4241-9582-A4E6B337299A}" presName="spaceRect" presStyleCnt="0"/>
      <dgm:spPr/>
    </dgm:pt>
    <dgm:pt modelId="{D358C9AB-280E-4E47-8ACD-009232A79297}" type="pres">
      <dgm:prSet presAssocID="{5863BEE3-6EF1-4241-9582-A4E6B337299A}" presName="parTx" presStyleLbl="revTx" presStyleIdx="2" presStyleCnt="4">
        <dgm:presLayoutVars>
          <dgm:chMax val="0"/>
          <dgm:chPref val="0"/>
        </dgm:presLayoutVars>
      </dgm:prSet>
      <dgm:spPr/>
    </dgm:pt>
    <dgm:pt modelId="{D56A8518-77A6-4B72-AA15-F6FBCFFF9766}" type="pres">
      <dgm:prSet presAssocID="{C110928F-718E-4D97-A938-D3A6F71820B1}" presName="sibTrans" presStyleCnt="0"/>
      <dgm:spPr/>
    </dgm:pt>
    <dgm:pt modelId="{A894A740-5288-4D05-B58E-5D480CE09C41}" type="pres">
      <dgm:prSet presAssocID="{53B2AC59-1299-4511-B3E5-17075FB27110}" presName="compNode" presStyleCnt="0"/>
      <dgm:spPr/>
    </dgm:pt>
    <dgm:pt modelId="{BDE5BCEC-B4C7-4458-A8B7-BE4E3613C3EE}" type="pres">
      <dgm:prSet presAssocID="{53B2AC59-1299-4511-B3E5-17075FB27110}" presName="bgRect" presStyleLbl="bgShp" presStyleIdx="3" presStyleCnt="4"/>
      <dgm:spPr/>
    </dgm:pt>
    <dgm:pt modelId="{F08F031B-160E-498F-83D0-290743B3FEE2}" type="pres">
      <dgm:prSet presAssocID="{53B2AC59-1299-4511-B3E5-17075FB271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C9C0BE0-E768-4BE9-9107-88C51DFBF71B}" type="pres">
      <dgm:prSet presAssocID="{53B2AC59-1299-4511-B3E5-17075FB27110}" presName="spaceRect" presStyleCnt="0"/>
      <dgm:spPr/>
    </dgm:pt>
    <dgm:pt modelId="{A85AD2E4-9993-4399-8072-EFE421DBEB43}" type="pres">
      <dgm:prSet presAssocID="{53B2AC59-1299-4511-B3E5-17075FB2711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6B06B3B-ACA6-4CF2-96DA-2BC70D510BFA}" srcId="{79987438-17F0-4A8D-92F5-7BECAE8EE646}" destId="{5863BEE3-6EF1-4241-9582-A4E6B337299A}" srcOrd="2" destOrd="0" parTransId="{7F1BA921-916C-4523-A114-CFB060A717C8}" sibTransId="{C110928F-718E-4D97-A938-D3A6F71820B1}"/>
    <dgm:cxn modelId="{4D0E7F71-803A-4B68-A109-E543F4DD382E}" type="presOf" srcId="{3DDB1265-88B4-48E3-925A-ACF86359A2C9}" destId="{1EBC228A-4FCF-43D0-82D2-C8C8F9C47DD7}" srcOrd="0" destOrd="0" presId="urn:microsoft.com/office/officeart/2018/2/layout/IconVerticalSolidList"/>
    <dgm:cxn modelId="{4E5C469A-7CEB-44EE-A99A-04DA9C16F59A}" srcId="{79987438-17F0-4A8D-92F5-7BECAE8EE646}" destId="{37B6547A-2A84-4A0D-A2FE-2F5A6A91561A}" srcOrd="0" destOrd="0" parTransId="{6A086909-B653-4F03-86E3-3081531935DC}" sibTransId="{E052F934-9144-41DE-8261-C4579AB62F23}"/>
    <dgm:cxn modelId="{13A5FBB3-5542-49DD-A2A0-8463A82A3524}" srcId="{79987438-17F0-4A8D-92F5-7BECAE8EE646}" destId="{53B2AC59-1299-4511-B3E5-17075FB27110}" srcOrd="3" destOrd="0" parTransId="{22070084-2C8C-42BA-9847-C2A448CCDBFB}" sibTransId="{33ED6859-024A-4337-B8E3-8A72783183DA}"/>
    <dgm:cxn modelId="{A8E05BB9-DB14-4635-9A2F-6F6C76099E54}" srcId="{79987438-17F0-4A8D-92F5-7BECAE8EE646}" destId="{3DDB1265-88B4-48E3-925A-ACF86359A2C9}" srcOrd="1" destOrd="0" parTransId="{AF9767A1-C7D5-4E54-8C3B-E24ADE7A11C6}" sibTransId="{06EB42F0-9A5E-4472-9C34-7EC37AC6F031}"/>
    <dgm:cxn modelId="{4F8F33BD-840C-4228-BEFD-991EC00BC681}" type="presOf" srcId="{5863BEE3-6EF1-4241-9582-A4E6B337299A}" destId="{D358C9AB-280E-4E47-8ACD-009232A79297}" srcOrd="0" destOrd="0" presId="urn:microsoft.com/office/officeart/2018/2/layout/IconVerticalSolidList"/>
    <dgm:cxn modelId="{71C787EA-CED2-4997-8E46-1EE394DF5E45}" type="presOf" srcId="{53B2AC59-1299-4511-B3E5-17075FB27110}" destId="{A85AD2E4-9993-4399-8072-EFE421DBEB43}" srcOrd="0" destOrd="0" presId="urn:microsoft.com/office/officeart/2018/2/layout/IconVerticalSolidList"/>
    <dgm:cxn modelId="{8D04D8F1-8EE9-4C8F-9A58-F729FADE0072}" type="presOf" srcId="{79987438-17F0-4A8D-92F5-7BECAE8EE646}" destId="{73462245-B031-4AC2-98E2-752AFD68C9B6}" srcOrd="0" destOrd="0" presId="urn:microsoft.com/office/officeart/2018/2/layout/IconVerticalSolidList"/>
    <dgm:cxn modelId="{C81E46F8-D77B-438F-8A01-E838942B5D3C}" type="presOf" srcId="{37B6547A-2A84-4A0D-A2FE-2F5A6A91561A}" destId="{2A5D9D5F-2082-4571-BB8E-18651D4E5CE8}" srcOrd="0" destOrd="0" presId="urn:microsoft.com/office/officeart/2018/2/layout/IconVerticalSolidList"/>
    <dgm:cxn modelId="{AF4164A0-9069-4B7F-821A-D73297FF57E0}" type="presParOf" srcId="{73462245-B031-4AC2-98E2-752AFD68C9B6}" destId="{1ED075F8-AE67-4350-9CC7-32828EB33785}" srcOrd="0" destOrd="0" presId="urn:microsoft.com/office/officeart/2018/2/layout/IconVerticalSolidList"/>
    <dgm:cxn modelId="{3DFEC31D-EA2E-49C9-AED6-97BBC88A7249}" type="presParOf" srcId="{1ED075F8-AE67-4350-9CC7-32828EB33785}" destId="{E434E065-0E6C-4502-B8A9-B57C70DF615C}" srcOrd="0" destOrd="0" presId="urn:microsoft.com/office/officeart/2018/2/layout/IconVerticalSolidList"/>
    <dgm:cxn modelId="{2EBB0DC6-DF61-43D3-912A-EF925C6983A0}" type="presParOf" srcId="{1ED075F8-AE67-4350-9CC7-32828EB33785}" destId="{E5A24083-D002-4C08-8784-FB472E9A0649}" srcOrd="1" destOrd="0" presId="urn:microsoft.com/office/officeart/2018/2/layout/IconVerticalSolidList"/>
    <dgm:cxn modelId="{9F5F8956-FC6E-4C48-858F-40C80CC0E962}" type="presParOf" srcId="{1ED075F8-AE67-4350-9CC7-32828EB33785}" destId="{32211CF6-853A-4644-B358-7EF8623D2A44}" srcOrd="2" destOrd="0" presId="urn:microsoft.com/office/officeart/2018/2/layout/IconVerticalSolidList"/>
    <dgm:cxn modelId="{B02ECE09-3D90-4C63-A190-691529225F1A}" type="presParOf" srcId="{1ED075F8-AE67-4350-9CC7-32828EB33785}" destId="{2A5D9D5F-2082-4571-BB8E-18651D4E5CE8}" srcOrd="3" destOrd="0" presId="urn:microsoft.com/office/officeart/2018/2/layout/IconVerticalSolidList"/>
    <dgm:cxn modelId="{6420768D-FBB4-431A-8F26-4BB370759284}" type="presParOf" srcId="{73462245-B031-4AC2-98E2-752AFD68C9B6}" destId="{1BC25B80-E8D4-47CF-97C3-AF2BE83F4E3B}" srcOrd="1" destOrd="0" presId="urn:microsoft.com/office/officeart/2018/2/layout/IconVerticalSolidList"/>
    <dgm:cxn modelId="{A8734252-0608-4756-A1C4-246E5DB138F6}" type="presParOf" srcId="{73462245-B031-4AC2-98E2-752AFD68C9B6}" destId="{9D1034F1-0305-4251-A7C5-5CD75812DCC1}" srcOrd="2" destOrd="0" presId="urn:microsoft.com/office/officeart/2018/2/layout/IconVerticalSolidList"/>
    <dgm:cxn modelId="{BE330A37-D9A4-4066-8AC1-7477D74140E7}" type="presParOf" srcId="{9D1034F1-0305-4251-A7C5-5CD75812DCC1}" destId="{F4CEEE85-11B9-4BB1-A191-0B264A7F92DE}" srcOrd="0" destOrd="0" presId="urn:microsoft.com/office/officeart/2018/2/layout/IconVerticalSolidList"/>
    <dgm:cxn modelId="{5467C8E9-043B-45D1-8789-28AD7A28ECEF}" type="presParOf" srcId="{9D1034F1-0305-4251-A7C5-5CD75812DCC1}" destId="{EC8F66F0-CCBE-4691-A806-D0F4EA7BCE29}" srcOrd="1" destOrd="0" presId="urn:microsoft.com/office/officeart/2018/2/layout/IconVerticalSolidList"/>
    <dgm:cxn modelId="{81E5FADD-7DAA-49DE-B1B0-FB315B7800CF}" type="presParOf" srcId="{9D1034F1-0305-4251-A7C5-5CD75812DCC1}" destId="{121A8D6F-3F90-4DA4-AECB-F9A0812CAE4F}" srcOrd="2" destOrd="0" presId="urn:microsoft.com/office/officeart/2018/2/layout/IconVerticalSolidList"/>
    <dgm:cxn modelId="{7B2FEF6E-84DE-47C2-BE6B-A2ADBE43E6BE}" type="presParOf" srcId="{9D1034F1-0305-4251-A7C5-5CD75812DCC1}" destId="{1EBC228A-4FCF-43D0-82D2-C8C8F9C47DD7}" srcOrd="3" destOrd="0" presId="urn:microsoft.com/office/officeart/2018/2/layout/IconVerticalSolidList"/>
    <dgm:cxn modelId="{11A24784-BE89-4BB3-9443-3BF16D737168}" type="presParOf" srcId="{73462245-B031-4AC2-98E2-752AFD68C9B6}" destId="{846881CB-0C6A-4621-BBF6-A58FAB37F2D0}" srcOrd="3" destOrd="0" presId="urn:microsoft.com/office/officeart/2018/2/layout/IconVerticalSolidList"/>
    <dgm:cxn modelId="{D6D9545D-0F74-4133-B66C-E363FA513224}" type="presParOf" srcId="{73462245-B031-4AC2-98E2-752AFD68C9B6}" destId="{B953AD9C-831F-49B0-A70D-BE4CA37F28C0}" srcOrd="4" destOrd="0" presId="urn:microsoft.com/office/officeart/2018/2/layout/IconVerticalSolidList"/>
    <dgm:cxn modelId="{CEF429CF-D5CD-46DD-B5C7-7338837101DF}" type="presParOf" srcId="{B953AD9C-831F-49B0-A70D-BE4CA37F28C0}" destId="{3AECEE50-4806-4E0A-812C-4AB07F62A368}" srcOrd="0" destOrd="0" presId="urn:microsoft.com/office/officeart/2018/2/layout/IconVerticalSolidList"/>
    <dgm:cxn modelId="{B950C5BE-1D2C-422B-B64A-1ED9DFC88DE9}" type="presParOf" srcId="{B953AD9C-831F-49B0-A70D-BE4CA37F28C0}" destId="{9CD9061A-4CDB-4F5D-9DDA-20AAF9E95348}" srcOrd="1" destOrd="0" presId="urn:microsoft.com/office/officeart/2018/2/layout/IconVerticalSolidList"/>
    <dgm:cxn modelId="{C5D06FBB-A7A7-4BAB-9576-C7362D1FB35C}" type="presParOf" srcId="{B953AD9C-831F-49B0-A70D-BE4CA37F28C0}" destId="{878059FE-A51E-4863-AF31-EFAE5DD456CF}" srcOrd="2" destOrd="0" presId="urn:microsoft.com/office/officeart/2018/2/layout/IconVerticalSolidList"/>
    <dgm:cxn modelId="{7294C4B0-1452-4800-AA79-BC9A5E900A46}" type="presParOf" srcId="{B953AD9C-831F-49B0-A70D-BE4CA37F28C0}" destId="{D358C9AB-280E-4E47-8ACD-009232A79297}" srcOrd="3" destOrd="0" presId="urn:microsoft.com/office/officeart/2018/2/layout/IconVerticalSolidList"/>
    <dgm:cxn modelId="{54199FE6-9AB2-4FE6-96BD-B33A4E9F66BC}" type="presParOf" srcId="{73462245-B031-4AC2-98E2-752AFD68C9B6}" destId="{D56A8518-77A6-4B72-AA15-F6FBCFFF9766}" srcOrd="5" destOrd="0" presId="urn:microsoft.com/office/officeart/2018/2/layout/IconVerticalSolidList"/>
    <dgm:cxn modelId="{6C2A7649-66C1-4EBA-A383-309E1792F5AE}" type="presParOf" srcId="{73462245-B031-4AC2-98E2-752AFD68C9B6}" destId="{A894A740-5288-4D05-B58E-5D480CE09C41}" srcOrd="6" destOrd="0" presId="urn:microsoft.com/office/officeart/2018/2/layout/IconVerticalSolidList"/>
    <dgm:cxn modelId="{988EF12A-C0C5-43EC-9F0B-DA5537CC9A1C}" type="presParOf" srcId="{A894A740-5288-4D05-B58E-5D480CE09C41}" destId="{BDE5BCEC-B4C7-4458-A8B7-BE4E3613C3EE}" srcOrd="0" destOrd="0" presId="urn:microsoft.com/office/officeart/2018/2/layout/IconVerticalSolidList"/>
    <dgm:cxn modelId="{B261B9E2-376F-4503-9A35-7078745D406F}" type="presParOf" srcId="{A894A740-5288-4D05-B58E-5D480CE09C41}" destId="{F08F031B-160E-498F-83D0-290743B3FEE2}" srcOrd="1" destOrd="0" presId="urn:microsoft.com/office/officeart/2018/2/layout/IconVerticalSolidList"/>
    <dgm:cxn modelId="{CF0BD866-8516-40B0-B712-6263EFF8A629}" type="presParOf" srcId="{A894A740-5288-4D05-B58E-5D480CE09C41}" destId="{8C9C0BE0-E768-4BE9-9107-88C51DFBF71B}" srcOrd="2" destOrd="0" presId="urn:microsoft.com/office/officeart/2018/2/layout/IconVerticalSolidList"/>
    <dgm:cxn modelId="{888C896B-5455-411E-AFD2-9E56F6A2E7D8}" type="presParOf" srcId="{A894A740-5288-4D05-B58E-5D480CE09C41}" destId="{A85AD2E4-9993-4399-8072-EFE421DBEB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F39CD9-0CE6-4F30-9E5F-1D351917B89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61A846-C337-4CF5-9EBD-F4BB16649FF9}">
      <dgm:prSet/>
      <dgm:spPr/>
      <dgm:t>
        <a:bodyPr/>
        <a:lstStyle/>
        <a:p>
          <a:pPr>
            <a:defRPr cap="all"/>
          </a:pPr>
          <a:r>
            <a:rPr lang="en-US"/>
            <a:t>General American public of age 21 or older</a:t>
          </a:r>
        </a:p>
      </dgm:t>
    </dgm:pt>
    <dgm:pt modelId="{34B358C4-C796-4114-BC34-4B8C3EE57155}" type="parTrans" cxnId="{2B9FF75C-44F3-487E-A36B-5BF120471B33}">
      <dgm:prSet/>
      <dgm:spPr/>
      <dgm:t>
        <a:bodyPr/>
        <a:lstStyle/>
        <a:p>
          <a:endParaRPr lang="en-US"/>
        </a:p>
      </dgm:t>
    </dgm:pt>
    <dgm:pt modelId="{38737004-839F-48FA-BDEC-74068FCAE02F}" type="sibTrans" cxnId="{2B9FF75C-44F3-487E-A36B-5BF120471B33}">
      <dgm:prSet/>
      <dgm:spPr/>
      <dgm:t>
        <a:bodyPr/>
        <a:lstStyle/>
        <a:p>
          <a:endParaRPr lang="en-US"/>
        </a:p>
      </dgm:t>
    </dgm:pt>
    <dgm:pt modelId="{7D970E94-671F-4298-A8C6-4044D09DEA8B}">
      <dgm:prSet/>
      <dgm:spPr/>
      <dgm:t>
        <a:bodyPr/>
        <a:lstStyle/>
        <a:p>
          <a:pPr>
            <a:defRPr cap="all"/>
          </a:pPr>
          <a:r>
            <a:rPr lang="en-US"/>
            <a:t>Basic knowledge of mobile app usage </a:t>
          </a:r>
        </a:p>
      </dgm:t>
    </dgm:pt>
    <dgm:pt modelId="{5A78117B-C1AC-4055-89A4-F20796664359}" type="parTrans" cxnId="{63C8C478-535F-45DB-83EC-B29CF600F0A6}">
      <dgm:prSet/>
      <dgm:spPr/>
      <dgm:t>
        <a:bodyPr/>
        <a:lstStyle/>
        <a:p>
          <a:endParaRPr lang="en-US"/>
        </a:p>
      </dgm:t>
    </dgm:pt>
    <dgm:pt modelId="{5043F70E-D754-44C4-B620-32C5E31B4482}" type="sibTrans" cxnId="{63C8C478-535F-45DB-83EC-B29CF600F0A6}">
      <dgm:prSet/>
      <dgm:spPr/>
      <dgm:t>
        <a:bodyPr/>
        <a:lstStyle/>
        <a:p>
          <a:endParaRPr lang="en-US"/>
        </a:p>
      </dgm:t>
    </dgm:pt>
    <dgm:pt modelId="{EBE0450A-97A1-4684-A6D6-8482BA8E5E4C}">
      <dgm:prSet/>
      <dgm:spPr/>
      <dgm:t>
        <a:bodyPr/>
        <a:lstStyle/>
        <a:p>
          <a:pPr>
            <a:defRPr cap="all"/>
          </a:pPr>
          <a:r>
            <a:rPr lang="en-US"/>
            <a:t>Owner of Android device</a:t>
          </a:r>
        </a:p>
      </dgm:t>
    </dgm:pt>
    <dgm:pt modelId="{06CFB00B-2829-4ABD-8926-3A4D9A8748BD}" type="parTrans" cxnId="{B37F2D9F-9EBC-4880-8C46-67160707EEE3}">
      <dgm:prSet/>
      <dgm:spPr/>
      <dgm:t>
        <a:bodyPr/>
        <a:lstStyle/>
        <a:p>
          <a:endParaRPr lang="en-US"/>
        </a:p>
      </dgm:t>
    </dgm:pt>
    <dgm:pt modelId="{31EF5226-ABB1-41BB-8844-C67EB5A5F33B}" type="sibTrans" cxnId="{B37F2D9F-9EBC-4880-8C46-67160707EEE3}">
      <dgm:prSet/>
      <dgm:spPr/>
      <dgm:t>
        <a:bodyPr/>
        <a:lstStyle/>
        <a:p>
          <a:endParaRPr lang="en-US"/>
        </a:p>
      </dgm:t>
    </dgm:pt>
    <dgm:pt modelId="{5D3DB646-D4BA-4719-B7BF-7CD330B45079}">
      <dgm:prSet/>
      <dgm:spPr/>
      <dgm:t>
        <a:bodyPr/>
        <a:lstStyle/>
        <a:p>
          <a:pPr>
            <a:defRPr cap="all"/>
          </a:pPr>
          <a:r>
            <a:rPr lang="en-US"/>
            <a:t>Access to bank accounts, credit accounts, or paid subscriptions</a:t>
          </a:r>
        </a:p>
      </dgm:t>
    </dgm:pt>
    <dgm:pt modelId="{BB8A9AE0-45F2-4817-8EA4-702D38C7BD4D}" type="parTrans" cxnId="{CC775C1E-7B4C-43F9-A9F3-00D2D87DFB67}">
      <dgm:prSet/>
      <dgm:spPr/>
      <dgm:t>
        <a:bodyPr/>
        <a:lstStyle/>
        <a:p>
          <a:endParaRPr lang="en-US"/>
        </a:p>
      </dgm:t>
    </dgm:pt>
    <dgm:pt modelId="{3FA1959B-B4B3-4870-939C-40363E5449EA}" type="sibTrans" cxnId="{CC775C1E-7B4C-43F9-A9F3-00D2D87DFB67}">
      <dgm:prSet/>
      <dgm:spPr/>
      <dgm:t>
        <a:bodyPr/>
        <a:lstStyle/>
        <a:p>
          <a:endParaRPr lang="en-US"/>
        </a:p>
      </dgm:t>
    </dgm:pt>
    <dgm:pt modelId="{9A637AB8-F6D8-427E-83A7-9D7BF7DEC834}" type="pres">
      <dgm:prSet presAssocID="{E4F39CD9-0CE6-4F30-9E5F-1D351917B898}" presName="root" presStyleCnt="0">
        <dgm:presLayoutVars>
          <dgm:dir/>
          <dgm:resizeHandles val="exact"/>
        </dgm:presLayoutVars>
      </dgm:prSet>
      <dgm:spPr/>
    </dgm:pt>
    <dgm:pt modelId="{725275FB-0B55-43E4-985F-120E6B00E118}" type="pres">
      <dgm:prSet presAssocID="{AA61A846-C337-4CF5-9EBD-F4BB16649FF9}" presName="compNode" presStyleCnt="0"/>
      <dgm:spPr/>
    </dgm:pt>
    <dgm:pt modelId="{6B01CB5E-A6C7-4315-A230-783AF794DE14}" type="pres">
      <dgm:prSet presAssocID="{AA61A846-C337-4CF5-9EBD-F4BB16649FF9}" presName="iconBgRect" presStyleLbl="bgShp" presStyleIdx="0" presStyleCnt="4"/>
      <dgm:spPr/>
    </dgm:pt>
    <dgm:pt modelId="{542E6AF6-0B8F-40EE-9C0C-6F048F0BBE46}" type="pres">
      <dgm:prSet presAssocID="{AA61A846-C337-4CF5-9EBD-F4BB16649F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2E9E1E08-181F-49FA-87AE-2658765BDC0D}" type="pres">
      <dgm:prSet presAssocID="{AA61A846-C337-4CF5-9EBD-F4BB16649FF9}" presName="spaceRect" presStyleCnt="0"/>
      <dgm:spPr/>
    </dgm:pt>
    <dgm:pt modelId="{5D6F9906-EA37-49B3-85DB-75CC35A2C880}" type="pres">
      <dgm:prSet presAssocID="{AA61A846-C337-4CF5-9EBD-F4BB16649FF9}" presName="textRect" presStyleLbl="revTx" presStyleIdx="0" presStyleCnt="4">
        <dgm:presLayoutVars>
          <dgm:chMax val="1"/>
          <dgm:chPref val="1"/>
        </dgm:presLayoutVars>
      </dgm:prSet>
      <dgm:spPr/>
    </dgm:pt>
    <dgm:pt modelId="{8A128CB8-EC2D-426D-AF1A-B840446AE06A}" type="pres">
      <dgm:prSet presAssocID="{38737004-839F-48FA-BDEC-74068FCAE02F}" presName="sibTrans" presStyleCnt="0"/>
      <dgm:spPr/>
    </dgm:pt>
    <dgm:pt modelId="{224CFD7B-E835-4A29-85D3-59316166EBCD}" type="pres">
      <dgm:prSet presAssocID="{7D970E94-671F-4298-A8C6-4044D09DEA8B}" presName="compNode" presStyleCnt="0"/>
      <dgm:spPr/>
    </dgm:pt>
    <dgm:pt modelId="{6EB394B9-19EA-41BA-96C9-691A9AEE1A46}" type="pres">
      <dgm:prSet presAssocID="{7D970E94-671F-4298-A8C6-4044D09DEA8B}" presName="iconBgRect" presStyleLbl="bgShp" presStyleIdx="1" presStyleCnt="4"/>
      <dgm:spPr/>
    </dgm:pt>
    <dgm:pt modelId="{DFF61425-D852-4E98-BA2B-FC5951C454B7}" type="pres">
      <dgm:prSet presAssocID="{7D970E94-671F-4298-A8C6-4044D09DEA8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EDF46F8B-EADD-4495-9B07-DF07C2B89CF3}" type="pres">
      <dgm:prSet presAssocID="{7D970E94-671F-4298-A8C6-4044D09DEA8B}" presName="spaceRect" presStyleCnt="0"/>
      <dgm:spPr/>
    </dgm:pt>
    <dgm:pt modelId="{BC250EE3-4765-4706-A628-94362EE082F1}" type="pres">
      <dgm:prSet presAssocID="{7D970E94-671F-4298-A8C6-4044D09DEA8B}" presName="textRect" presStyleLbl="revTx" presStyleIdx="1" presStyleCnt="4">
        <dgm:presLayoutVars>
          <dgm:chMax val="1"/>
          <dgm:chPref val="1"/>
        </dgm:presLayoutVars>
      </dgm:prSet>
      <dgm:spPr/>
    </dgm:pt>
    <dgm:pt modelId="{CA97D59C-AC51-4129-B16A-3A0AE9128124}" type="pres">
      <dgm:prSet presAssocID="{5043F70E-D754-44C4-B620-32C5E31B4482}" presName="sibTrans" presStyleCnt="0"/>
      <dgm:spPr/>
    </dgm:pt>
    <dgm:pt modelId="{BE2B48EA-7E0F-455D-9265-8168ED76328B}" type="pres">
      <dgm:prSet presAssocID="{EBE0450A-97A1-4684-A6D6-8482BA8E5E4C}" presName="compNode" presStyleCnt="0"/>
      <dgm:spPr/>
    </dgm:pt>
    <dgm:pt modelId="{3845D7F2-C98E-48A0-AC5A-5C6692130B57}" type="pres">
      <dgm:prSet presAssocID="{EBE0450A-97A1-4684-A6D6-8482BA8E5E4C}" presName="iconBgRect" presStyleLbl="bgShp" presStyleIdx="2" presStyleCnt="4"/>
      <dgm:spPr/>
    </dgm:pt>
    <dgm:pt modelId="{60E5383D-314E-4712-A9E3-3E95F9F2EEA5}" type="pres">
      <dgm:prSet presAssocID="{EBE0450A-97A1-4684-A6D6-8482BA8E5E4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9A0818F4-0CDE-4945-AF5D-40EFC4956209}" type="pres">
      <dgm:prSet presAssocID="{EBE0450A-97A1-4684-A6D6-8482BA8E5E4C}" presName="spaceRect" presStyleCnt="0"/>
      <dgm:spPr/>
    </dgm:pt>
    <dgm:pt modelId="{DA07FBB4-21CA-4DC8-8930-C38852A491A4}" type="pres">
      <dgm:prSet presAssocID="{EBE0450A-97A1-4684-A6D6-8482BA8E5E4C}" presName="textRect" presStyleLbl="revTx" presStyleIdx="2" presStyleCnt="4">
        <dgm:presLayoutVars>
          <dgm:chMax val="1"/>
          <dgm:chPref val="1"/>
        </dgm:presLayoutVars>
      </dgm:prSet>
      <dgm:spPr/>
    </dgm:pt>
    <dgm:pt modelId="{EF2FC8C3-25BB-4FA8-85F7-2B242995AD7C}" type="pres">
      <dgm:prSet presAssocID="{31EF5226-ABB1-41BB-8844-C67EB5A5F33B}" presName="sibTrans" presStyleCnt="0"/>
      <dgm:spPr/>
    </dgm:pt>
    <dgm:pt modelId="{285042F3-B73B-44C1-A2C8-5816AA8F37D4}" type="pres">
      <dgm:prSet presAssocID="{5D3DB646-D4BA-4719-B7BF-7CD330B45079}" presName="compNode" presStyleCnt="0"/>
      <dgm:spPr/>
    </dgm:pt>
    <dgm:pt modelId="{3FB79C0B-BAAF-4807-A6DB-7F16E1CA3C17}" type="pres">
      <dgm:prSet presAssocID="{5D3DB646-D4BA-4719-B7BF-7CD330B45079}" presName="iconBgRect" presStyleLbl="bgShp" presStyleIdx="3" presStyleCnt="4"/>
      <dgm:spPr/>
    </dgm:pt>
    <dgm:pt modelId="{BFC45DA9-5718-438F-8D4D-2C78E2DA7D7E}" type="pres">
      <dgm:prSet presAssocID="{5D3DB646-D4BA-4719-B7BF-7CD330B450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1683E90-B38F-4318-8C07-872630315B5D}" type="pres">
      <dgm:prSet presAssocID="{5D3DB646-D4BA-4719-B7BF-7CD330B45079}" presName="spaceRect" presStyleCnt="0"/>
      <dgm:spPr/>
    </dgm:pt>
    <dgm:pt modelId="{F937F849-9F3E-479B-9442-C55D0127F737}" type="pres">
      <dgm:prSet presAssocID="{5D3DB646-D4BA-4719-B7BF-7CD330B4507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C775C1E-7B4C-43F9-A9F3-00D2D87DFB67}" srcId="{E4F39CD9-0CE6-4F30-9E5F-1D351917B898}" destId="{5D3DB646-D4BA-4719-B7BF-7CD330B45079}" srcOrd="3" destOrd="0" parTransId="{BB8A9AE0-45F2-4817-8EA4-702D38C7BD4D}" sibTransId="{3FA1959B-B4B3-4870-939C-40363E5449EA}"/>
    <dgm:cxn modelId="{2B9FF75C-44F3-487E-A36B-5BF120471B33}" srcId="{E4F39CD9-0CE6-4F30-9E5F-1D351917B898}" destId="{AA61A846-C337-4CF5-9EBD-F4BB16649FF9}" srcOrd="0" destOrd="0" parTransId="{34B358C4-C796-4114-BC34-4B8C3EE57155}" sibTransId="{38737004-839F-48FA-BDEC-74068FCAE02F}"/>
    <dgm:cxn modelId="{A1F3B262-DCC5-4A78-A740-D2B8CE46DCC2}" type="presOf" srcId="{EBE0450A-97A1-4684-A6D6-8482BA8E5E4C}" destId="{DA07FBB4-21CA-4DC8-8930-C38852A491A4}" srcOrd="0" destOrd="0" presId="urn:microsoft.com/office/officeart/2018/5/layout/IconCircleLabelList"/>
    <dgm:cxn modelId="{D0B2F766-3B3F-4EF7-8812-C77B64076697}" type="presOf" srcId="{AA61A846-C337-4CF5-9EBD-F4BB16649FF9}" destId="{5D6F9906-EA37-49B3-85DB-75CC35A2C880}" srcOrd="0" destOrd="0" presId="urn:microsoft.com/office/officeart/2018/5/layout/IconCircleLabelList"/>
    <dgm:cxn modelId="{63C8C478-535F-45DB-83EC-B29CF600F0A6}" srcId="{E4F39CD9-0CE6-4F30-9E5F-1D351917B898}" destId="{7D970E94-671F-4298-A8C6-4044D09DEA8B}" srcOrd="1" destOrd="0" parTransId="{5A78117B-C1AC-4055-89A4-F20796664359}" sibTransId="{5043F70E-D754-44C4-B620-32C5E31B4482}"/>
    <dgm:cxn modelId="{B37F2D9F-9EBC-4880-8C46-67160707EEE3}" srcId="{E4F39CD9-0CE6-4F30-9E5F-1D351917B898}" destId="{EBE0450A-97A1-4684-A6D6-8482BA8E5E4C}" srcOrd="2" destOrd="0" parTransId="{06CFB00B-2829-4ABD-8926-3A4D9A8748BD}" sibTransId="{31EF5226-ABB1-41BB-8844-C67EB5A5F33B}"/>
    <dgm:cxn modelId="{276FF8E5-7F24-46E6-9709-FD5920BF723D}" type="presOf" srcId="{E4F39CD9-0CE6-4F30-9E5F-1D351917B898}" destId="{9A637AB8-F6D8-427E-83A7-9D7BF7DEC834}" srcOrd="0" destOrd="0" presId="urn:microsoft.com/office/officeart/2018/5/layout/IconCircleLabelList"/>
    <dgm:cxn modelId="{D111DAF4-4D35-40E6-85CD-3B7CFD2FA824}" type="presOf" srcId="{5D3DB646-D4BA-4719-B7BF-7CD330B45079}" destId="{F937F849-9F3E-479B-9442-C55D0127F737}" srcOrd="0" destOrd="0" presId="urn:microsoft.com/office/officeart/2018/5/layout/IconCircleLabelList"/>
    <dgm:cxn modelId="{593CC6FD-3B68-4B4F-8D1F-2A2EE032E4BE}" type="presOf" srcId="{7D970E94-671F-4298-A8C6-4044D09DEA8B}" destId="{BC250EE3-4765-4706-A628-94362EE082F1}" srcOrd="0" destOrd="0" presId="urn:microsoft.com/office/officeart/2018/5/layout/IconCircleLabelList"/>
    <dgm:cxn modelId="{6999488B-E89A-46AF-B627-F76D70EB5FBB}" type="presParOf" srcId="{9A637AB8-F6D8-427E-83A7-9D7BF7DEC834}" destId="{725275FB-0B55-43E4-985F-120E6B00E118}" srcOrd="0" destOrd="0" presId="urn:microsoft.com/office/officeart/2018/5/layout/IconCircleLabelList"/>
    <dgm:cxn modelId="{6902C1D6-36E2-44DA-A793-050F49DFEBDE}" type="presParOf" srcId="{725275FB-0B55-43E4-985F-120E6B00E118}" destId="{6B01CB5E-A6C7-4315-A230-783AF794DE14}" srcOrd="0" destOrd="0" presId="urn:microsoft.com/office/officeart/2018/5/layout/IconCircleLabelList"/>
    <dgm:cxn modelId="{E16E5197-A54F-4E78-8439-F4685ECE6CF5}" type="presParOf" srcId="{725275FB-0B55-43E4-985F-120E6B00E118}" destId="{542E6AF6-0B8F-40EE-9C0C-6F048F0BBE46}" srcOrd="1" destOrd="0" presId="urn:microsoft.com/office/officeart/2018/5/layout/IconCircleLabelList"/>
    <dgm:cxn modelId="{E667D4D3-E13D-4645-BF22-CDF10F94238B}" type="presParOf" srcId="{725275FB-0B55-43E4-985F-120E6B00E118}" destId="{2E9E1E08-181F-49FA-87AE-2658765BDC0D}" srcOrd="2" destOrd="0" presId="urn:microsoft.com/office/officeart/2018/5/layout/IconCircleLabelList"/>
    <dgm:cxn modelId="{77C1E68C-C129-440C-873B-44F451C32078}" type="presParOf" srcId="{725275FB-0B55-43E4-985F-120E6B00E118}" destId="{5D6F9906-EA37-49B3-85DB-75CC35A2C880}" srcOrd="3" destOrd="0" presId="urn:microsoft.com/office/officeart/2018/5/layout/IconCircleLabelList"/>
    <dgm:cxn modelId="{9C708527-3893-43E7-9AB1-8CD2A4715C0C}" type="presParOf" srcId="{9A637AB8-F6D8-427E-83A7-9D7BF7DEC834}" destId="{8A128CB8-EC2D-426D-AF1A-B840446AE06A}" srcOrd="1" destOrd="0" presId="urn:microsoft.com/office/officeart/2018/5/layout/IconCircleLabelList"/>
    <dgm:cxn modelId="{57CB0E3F-8E7B-4C11-A2A8-75CC68088BE5}" type="presParOf" srcId="{9A637AB8-F6D8-427E-83A7-9D7BF7DEC834}" destId="{224CFD7B-E835-4A29-85D3-59316166EBCD}" srcOrd="2" destOrd="0" presId="urn:microsoft.com/office/officeart/2018/5/layout/IconCircleLabelList"/>
    <dgm:cxn modelId="{835E5644-7F64-4D04-8DB1-CBBF8AA36228}" type="presParOf" srcId="{224CFD7B-E835-4A29-85D3-59316166EBCD}" destId="{6EB394B9-19EA-41BA-96C9-691A9AEE1A46}" srcOrd="0" destOrd="0" presId="urn:microsoft.com/office/officeart/2018/5/layout/IconCircleLabelList"/>
    <dgm:cxn modelId="{49506D43-3DCB-4078-B1ED-43238A487164}" type="presParOf" srcId="{224CFD7B-E835-4A29-85D3-59316166EBCD}" destId="{DFF61425-D852-4E98-BA2B-FC5951C454B7}" srcOrd="1" destOrd="0" presId="urn:microsoft.com/office/officeart/2018/5/layout/IconCircleLabelList"/>
    <dgm:cxn modelId="{EA76BDA3-2A1B-445D-A111-E19C6C949364}" type="presParOf" srcId="{224CFD7B-E835-4A29-85D3-59316166EBCD}" destId="{EDF46F8B-EADD-4495-9B07-DF07C2B89CF3}" srcOrd="2" destOrd="0" presId="urn:microsoft.com/office/officeart/2018/5/layout/IconCircleLabelList"/>
    <dgm:cxn modelId="{59A18219-89D5-43F6-A165-7E946FC7DFFF}" type="presParOf" srcId="{224CFD7B-E835-4A29-85D3-59316166EBCD}" destId="{BC250EE3-4765-4706-A628-94362EE082F1}" srcOrd="3" destOrd="0" presId="urn:microsoft.com/office/officeart/2018/5/layout/IconCircleLabelList"/>
    <dgm:cxn modelId="{5D47B833-B0B8-4438-A528-5BB5909F1A21}" type="presParOf" srcId="{9A637AB8-F6D8-427E-83A7-9D7BF7DEC834}" destId="{CA97D59C-AC51-4129-B16A-3A0AE9128124}" srcOrd="3" destOrd="0" presId="urn:microsoft.com/office/officeart/2018/5/layout/IconCircleLabelList"/>
    <dgm:cxn modelId="{DF604317-3456-4796-B364-942569D44B60}" type="presParOf" srcId="{9A637AB8-F6D8-427E-83A7-9D7BF7DEC834}" destId="{BE2B48EA-7E0F-455D-9265-8168ED76328B}" srcOrd="4" destOrd="0" presId="urn:microsoft.com/office/officeart/2018/5/layout/IconCircleLabelList"/>
    <dgm:cxn modelId="{6BC2EF96-9EE2-4A6E-AE95-692BCEC4A7A2}" type="presParOf" srcId="{BE2B48EA-7E0F-455D-9265-8168ED76328B}" destId="{3845D7F2-C98E-48A0-AC5A-5C6692130B57}" srcOrd="0" destOrd="0" presId="urn:microsoft.com/office/officeart/2018/5/layout/IconCircleLabelList"/>
    <dgm:cxn modelId="{0278B3B3-DA49-4992-9042-8E431A31B6C5}" type="presParOf" srcId="{BE2B48EA-7E0F-455D-9265-8168ED76328B}" destId="{60E5383D-314E-4712-A9E3-3E95F9F2EEA5}" srcOrd="1" destOrd="0" presId="urn:microsoft.com/office/officeart/2018/5/layout/IconCircleLabelList"/>
    <dgm:cxn modelId="{2A062D2A-31DF-44CE-B3D5-374594A7D9F8}" type="presParOf" srcId="{BE2B48EA-7E0F-455D-9265-8168ED76328B}" destId="{9A0818F4-0CDE-4945-AF5D-40EFC4956209}" srcOrd="2" destOrd="0" presId="urn:microsoft.com/office/officeart/2018/5/layout/IconCircleLabelList"/>
    <dgm:cxn modelId="{768A4339-E15A-4088-9EDD-26D2E1AE6ACF}" type="presParOf" srcId="{BE2B48EA-7E0F-455D-9265-8168ED76328B}" destId="{DA07FBB4-21CA-4DC8-8930-C38852A491A4}" srcOrd="3" destOrd="0" presId="urn:microsoft.com/office/officeart/2018/5/layout/IconCircleLabelList"/>
    <dgm:cxn modelId="{808C3033-59C4-46EA-BBA8-BDEF43097072}" type="presParOf" srcId="{9A637AB8-F6D8-427E-83A7-9D7BF7DEC834}" destId="{EF2FC8C3-25BB-4FA8-85F7-2B242995AD7C}" srcOrd="5" destOrd="0" presId="urn:microsoft.com/office/officeart/2018/5/layout/IconCircleLabelList"/>
    <dgm:cxn modelId="{DFFE0826-E23A-470F-BCD8-3C63C4F56A1B}" type="presParOf" srcId="{9A637AB8-F6D8-427E-83A7-9D7BF7DEC834}" destId="{285042F3-B73B-44C1-A2C8-5816AA8F37D4}" srcOrd="6" destOrd="0" presId="urn:microsoft.com/office/officeart/2018/5/layout/IconCircleLabelList"/>
    <dgm:cxn modelId="{05918437-B9AD-4B15-995E-128D0E7B6D4E}" type="presParOf" srcId="{285042F3-B73B-44C1-A2C8-5816AA8F37D4}" destId="{3FB79C0B-BAAF-4807-A6DB-7F16E1CA3C17}" srcOrd="0" destOrd="0" presId="urn:microsoft.com/office/officeart/2018/5/layout/IconCircleLabelList"/>
    <dgm:cxn modelId="{AEFC8AAA-DB19-4050-9CB3-7BC50B1F13E9}" type="presParOf" srcId="{285042F3-B73B-44C1-A2C8-5816AA8F37D4}" destId="{BFC45DA9-5718-438F-8D4D-2C78E2DA7D7E}" srcOrd="1" destOrd="0" presId="urn:microsoft.com/office/officeart/2018/5/layout/IconCircleLabelList"/>
    <dgm:cxn modelId="{83FC15C9-3454-4161-A4BD-C5E8E33DFB33}" type="presParOf" srcId="{285042F3-B73B-44C1-A2C8-5816AA8F37D4}" destId="{E1683E90-B38F-4318-8C07-872630315B5D}" srcOrd="2" destOrd="0" presId="urn:microsoft.com/office/officeart/2018/5/layout/IconCircleLabelList"/>
    <dgm:cxn modelId="{149ED1AA-9464-4BA7-9B6E-3A2DC136F314}" type="presParOf" srcId="{285042F3-B73B-44C1-A2C8-5816AA8F37D4}" destId="{F937F849-9F3E-479B-9442-C55D0127F73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03689E-9811-4E1C-A019-D655D376C0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978F20-BF93-446E-840F-C4DCEC0296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Mobile app for Android</a:t>
          </a:r>
        </a:p>
      </dgm:t>
    </dgm:pt>
    <dgm:pt modelId="{73879A8B-E054-473E-B7D2-AB7E2F7C2D4A}" type="parTrans" cxnId="{53EBD86F-20ED-409D-A8F8-A5FE23C79D1A}">
      <dgm:prSet/>
      <dgm:spPr/>
      <dgm:t>
        <a:bodyPr/>
        <a:lstStyle/>
        <a:p>
          <a:endParaRPr lang="en-US"/>
        </a:p>
      </dgm:t>
    </dgm:pt>
    <dgm:pt modelId="{99AF602E-F94C-4250-98B1-1B2486E97BDA}" type="sibTrans" cxnId="{53EBD86F-20ED-409D-A8F8-A5FE23C79D1A}">
      <dgm:prSet/>
      <dgm:spPr/>
      <dgm:t>
        <a:bodyPr/>
        <a:lstStyle/>
        <a:p>
          <a:endParaRPr lang="en-US"/>
        </a:p>
      </dgm:t>
    </dgm:pt>
    <dgm:pt modelId="{DC8EB2CA-4E9F-4F88-BCAC-7406FB8C7C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Written in Kotlin using Android Studio </a:t>
          </a:r>
        </a:p>
      </dgm:t>
    </dgm:pt>
    <dgm:pt modelId="{8DDFD9DD-26F1-4CF2-98E5-1098DBFCF399}" type="parTrans" cxnId="{CE8BFF7B-D2CB-4441-B131-147C9532600D}">
      <dgm:prSet/>
      <dgm:spPr/>
      <dgm:t>
        <a:bodyPr/>
        <a:lstStyle/>
        <a:p>
          <a:endParaRPr lang="en-US"/>
        </a:p>
      </dgm:t>
    </dgm:pt>
    <dgm:pt modelId="{1F6F2A65-2467-467C-810C-0B1D446059A1}" type="sibTrans" cxnId="{CE8BFF7B-D2CB-4441-B131-147C9532600D}">
      <dgm:prSet/>
      <dgm:spPr/>
      <dgm:t>
        <a:bodyPr/>
        <a:lstStyle/>
        <a:p>
          <a:endParaRPr lang="en-US"/>
        </a:p>
      </dgm:t>
    </dgm:pt>
    <dgm:pt modelId="{B7F15D73-065F-40B6-BBD3-1317D2DD9630}" type="pres">
      <dgm:prSet presAssocID="{BA03689E-9811-4E1C-A019-D655D376C00D}" presName="root" presStyleCnt="0">
        <dgm:presLayoutVars>
          <dgm:dir/>
          <dgm:resizeHandles val="exact"/>
        </dgm:presLayoutVars>
      </dgm:prSet>
      <dgm:spPr/>
    </dgm:pt>
    <dgm:pt modelId="{C23A91E6-962C-436F-9CBE-4128017AED77}" type="pres">
      <dgm:prSet presAssocID="{C4978F20-BF93-446E-840F-C4DCEC029684}" presName="compNode" presStyleCnt="0"/>
      <dgm:spPr/>
    </dgm:pt>
    <dgm:pt modelId="{FBDCCA48-5BAD-49B8-B231-E82F5984B1AA}" type="pres">
      <dgm:prSet presAssocID="{C4978F20-BF93-446E-840F-C4DCEC029684}" presName="bgRect" presStyleLbl="bgShp" presStyleIdx="0" presStyleCnt="2"/>
      <dgm:spPr/>
    </dgm:pt>
    <dgm:pt modelId="{D037E11A-14D0-495D-B3D1-FA8C454BB57F}" type="pres">
      <dgm:prSet presAssocID="{C4978F20-BF93-446E-840F-C4DCEC02968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914CE19-93C0-49CE-BD74-89B1DA5BA07C}" type="pres">
      <dgm:prSet presAssocID="{C4978F20-BF93-446E-840F-C4DCEC029684}" presName="spaceRect" presStyleCnt="0"/>
      <dgm:spPr/>
    </dgm:pt>
    <dgm:pt modelId="{D453FA4D-0DA6-44F2-9A17-3087B72BD8D3}" type="pres">
      <dgm:prSet presAssocID="{C4978F20-BF93-446E-840F-C4DCEC029684}" presName="parTx" presStyleLbl="revTx" presStyleIdx="0" presStyleCnt="2">
        <dgm:presLayoutVars>
          <dgm:chMax val="0"/>
          <dgm:chPref val="0"/>
        </dgm:presLayoutVars>
      </dgm:prSet>
      <dgm:spPr/>
    </dgm:pt>
    <dgm:pt modelId="{AD32B707-BAAF-4217-ACCE-49B92248607D}" type="pres">
      <dgm:prSet presAssocID="{99AF602E-F94C-4250-98B1-1B2486E97BDA}" presName="sibTrans" presStyleCnt="0"/>
      <dgm:spPr/>
    </dgm:pt>
    <dgm:pt modelId="{A086CD4F-258E-44E7-AF5B-7968868228BE}" type="pres">
      <dgm:prSet presAssocID="{DC8EB2CA-4E9F-4F88-BCAC-7406FB8C7CB0}" presName="compNode" presStyleCnt="0"/>
      <dgm:spPr/>
    </dgm:pt>
    <dgm:pt modelId="{837C9696-1EDF-4556-8DBE-FA0011E9B385}" type="pres">
      <dgm:prSet presAssocID="{DC8EB2CA-4E9F-4F88-BCAC-7406FB8C7CB0}" presName="bgRect" presStyleLbl="bgShp" presStyleIdx="1" presStyleCnt="2"/>
      <dgm:spPr/>
    </dgm:pt>
    <dgm:pt modelId="{11C59BFC-3AB8-4C2E-B728-0BF63CDE469F}" type="pres">
      <dgm:prSet presAssocID="{DC8EB2CA-4E9F-4F88-BCAC-7406FB8C7CB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A36C68D-572F-4D04-8654-84CCA7C6228D}" type="pres">
      <dgm:prSet presAssocID="{DC8EB2CA-4E9F-4F88-BCAC-7406FB8C7CB0}" presName="spaceRect" presStyleCnt="0"/>
      <dgm:spPr/>
    </dgm:pt>
    <dgm:pt modelId="{4065894A-1A8B-4705-B9CB-4FD0EF9A902E}" type="pres">
      <dgm:prSet presAssocID="{DC8EB2CA-4E9F-4F88-BCAC-7406FB8C7CB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4230A0B-6198-4D9B-95D8-FABB8B5CA9D6}" type="presOf" srcId="{C4978F20-BF93-446E-840F-C4DCEC029684}" destId="{D453FA4D-0DA6-44F2-9A17-3087B72BD8D3}" srcOrd="0" destOrd="0" presId="urn:microsoft.com/office/officeart/2018/2/layout/IconVerticalSolidList"/>
    <dgm:cxn modelId="{53EBD86F-20ED-409D-A8F8-A5FE23C79D1A}" srcId="{BA03689E-9811-4E1C-A019-D655D376C00D}" destId="{C4978F20-BF93-446E-840F-C4DCEC029684}" srcOrd="0" destOrd="0" parTransId="{73879A8B-E054-473E-B7D2-AB7E2F7C2D4A}" sibTransId="{99AF602E-F94C-4250-98B1-1B2486E97BDA}"/>
    <dgm:cxn modelId="{49C38671-4971-41E6-A17B-D9C44717A5E6}" type="presOf" srcId="{DC8EB2CA-4E9F-4F88-BCAC-7406FB8C7CB0}" destId="{4065894A-1A8B-4705-B9CB-4FD0EF9A902E}" srcOrd="0" destOrd="0" presId="urn:microsoft.com/office/officeart/2018/2/layout/IconVerticalSolidList"/>
    <dgm:cxn modelId="{CE8BFF7B-D2CB-4441-B131-147C9532600D}" srcId="{BA03689E-9811-4E1C-A019-D655D376C00D}" destId="{DC8EB2CA-4E9F-4F88-BCAC-7406FB8C7CB0}" srcOrd="1" destOrd="0" parTransId="{8DDFD9DD-26F1-4CF2-98E5-1098DBFCF399}" sibTransId="{1F6F2A65-2467-467C-810C-0B1D446059A1}"/>
    <dgm:cxn modelId="{669380DD-66EC-41B9-8680-91E33FDAEA1B}" type="presOf" srcId="{BA03689E-9811-4E1C-A019-D655D376C00D}" destId="{B7F15D73-065F-40B6-BBD3-1317D2DD9630}" srcOrd="0" destOrd="0" presId="urn:microsoft.com/office/officeart/2018/2/layout/IconVerticalSolidList"/>
    <dgm:cxn modelId="{AD96B316-90EB-40BB-B4AD-0877D0043FB3}" type="presParOf" srcId="{B7F15D73-065F-40B6-BBD3-1317D2DD9630}" destId="{C23A91E6-962C-436F-9CBE-4128017AED77}" srcOrd="0" destOrd="0" presId="urn:microsoft.com/office/officeart/2018/2/layout/IconVerticalSolidList"/>
    <dgm:cxn modelId="{5AB0294B-4E44-4C4B-80C1-1B77DEBBDB70}" type="presParOf" srcId="{C23A91E6-962C-436F-9CBE-4128017AED77}" destId="{FBDCCA48-5BAD-49B8-B231-E82F5984B1AA}" srcOrd="0" destOrd="0" presId="urn:microsoft.com/office/officeart/2018/2/layout/IconVerticalSolidList"/>
    <dgm:cxn modelId="{24888275-4221-4B0D-80FB-B2E14B812794}" type="presParOf" srcId="{C23A91E6-962C-436F-9CBE-4128017AED77}" destId="{D037E11A-14D0-495D-B3D1-FA8C454BB57F}" srcOrd="1" destOrd="0" presId="urn:microsoft.com/office/officeart/2018/2/layout/IconVerticalSolidList"/>
    <dgm:cxn modelId="{1E1077F0-ADEF-4DB8-8912-5F94328FA766}" type="presParOf" srcId="{C23A91E6-962C-436F-9CBE-4128017AED77}" destId="{2914CE19-93C0-49CE-BD74-89B1DA5BA07C}" srcOrd="2" destOrd="0" presId="urn:microsoft.com/office/officeart/2018/2/layout/IconVerticalSolidList"/>
    <dgm:cxn modelId="{4178DAE7-F75D-4D89-B1A5-B53E853A7BA1}" type="presParOf" srcId="{C23A91E6-962C-436F-9CBE-4128017AED77}" destId="{D453FA4D-0DA6-44F2-9A17-3087B72BD8D3}" srcOrd="3" destOrd="0" presId="urn:microsoft.com/office/officeart/2018/2/layout/IconVerticalSolidList"/>
    <dgm:cxn modelId="{DC5DEF16-A5F5-4147-8C24-5DADFBA2E0FE}" type="presParOf" srcId="{B7F15D73-065F-40B6-BBD3-1317D2DD9630}" destId="{AD32B707-BAAF-4217-ACCE-49B92248607D}" srcOrd="1" destOrd="0" presId="urn:microsoft.com/office/officeart/2018/2/layout/IconVerticalSolidList"/>
    <dgm:cxn modelId="{58956CFD-DF80-4117-ACAC-C313383E960B}" type="presParOf" srcId="{B7F15D73-065F-40B6-BBD3-1317D2DD9630}" destId="{A086CD4F-258E-44E7-AF5B-7968868228BE}" srcOrd="2" destOrd="0" presId="urn:microsoft.com/office/officeart/2018/2/layout/IconVerticalSolidList"/>
    <dgm:cxn modelId="{27CE4AC0-1AD4-4A88-9EC9-C52CA288FD66}" type="presParOf" srcId="{A086CD4F-258E-44E7-AF5B-7968868228BE}" destId="{837C9696-1EDF-4556-8DBE-FA0011E9B385}" srcOrd="0" destOrd="0" presId="urn:microsoft.com/office/officeart/2018/2/layout/IconVerticalSolidList"/>
    <dgm:cxn modelId="{A3D1EB92-343A-41A2-922B-100A49C64CCC}" type="presParOf" srcId="{A086CD4F-258E-44E7-AF5B-7968868228BE}" destId="{11C59BFC-3AB8-4C2E-B728-0BF63CDE469F}" srcOrd="1" destOrd="0" presId="urn:microsoft.com/office/officeart/2018/2/layout/IconVerticalSolidList"/>
    <dgm:cxn modelId="{7564B6BC-A4BF-481A-BB63-2A4E81633601}" type="presParOf" srcId="{A086CD4F-258E-44E7-AF5B-7968868228BE}" destId="{DA36C68D-572F-4D04-8654-84CCA7C6228D}" srcOrd="2" destOrd="0" presId="urn:microsoft.com/office/officeart/2018/2/layout/IconVerticalSolidList"/>
    <dgm:cxn modelId="{A65FF989-35D3-4EB4-8B5E-137292E2582A}" type="presParOf" srcId="{A086CD4F-258E-44E7-AF5B-7968868228BE}" destId="{4065894A-1A8B-4705-B9CB-4FD0EF9A902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40C178-4E1C-43FA-935E-F2EEC5F9631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0B14DAA-95CF-455C-AD04-A24108CE62FC}">
      <dgm:prSet/>
      <dgm:spPr/>
      <dgm:t>
        <a:bodyPr/>
        <a:lstStyle/>
        <a:p>
          <a:pPr>
            <a:defRPr cap="all"/>
          </a:pPr>
          <a:r>
            <a:rPr lang="en-US"/>
            <a:t>Questions?</a:t>
          </a:r>
        </a:p>
      </dgm:t>
    </dgm:pt>
    <dgm:pt modelId="{91B93136-AAD8-45F8-B560-592F520E2787}" type="parTrans" cxnId="{4739B80F-F204-44D3-A7BC-4CF69C7C2582}">
      <dgm:prSet/>
      <dgm:spPr/>
      <dgm:t>
        <a:bodyPr/>
        <a:lstStyle/>
        <a:p>
          <a:endParaRPr lang="en-US"/>
        </a:p>
      </dgm:t>
    </dgm:pt>
    <dgm:pt modelId="{CF182117-81E5-4D7C-B8EA-7D60DCC80342}" type="sibTrans" cxnId="{4739B80F-F204-44D3-A7BC-4CF69C7C2582}">
      <dgm:prSet/>
      <dgm:spPr/>
      <dgm:t>
        <a:bodyPr/>
        <a:lstStyle/>
        <a:p>
          <a:endParaRPr lang="en-US"/>
        </a:p>
      </dgm:t>
    </dgm:pt>
    <dgm:pt modelId="{D685E9F0-B5F8-4D84-B8A9-C95D2E89636B}">
      <dgm:prSet/>
      <dgm:spPr/>
      <dgm:t>
        <a:bodyPr/>
        <a:lstStyle/>
        <a:p>
          <a:pPr>
            <a:defRPr cap="all"/>
          </a:pPr>
          <a:r>
            <a:rPr lang="en-US"/>
            <a:t>Let us know at paikm@spu.edu</a:t>
          </a:r>
        </a:p>
      </dgm:t>
    </dgm:pt>
    <dgm:pt modelId="{FC967E5D-D65F-490A-97DA-2688A44FF9B6}" type="parTrans" cxnId="{8AB73E6A-C822-41DF-8028-85E5A1A25390}">
      <dgm:prSet/>
      <dgm:spPr/>
      <dgm:t>
        <a:bodyPr/>
        <a:lstStyle/>
        <a:p>
          <a:endParaRPr lang="en-US"/>
        </a:p>
      </dgm:t>
    </dgm:pt>
    <dgm:pt modelId="{293F4BDC-BE3F-489E-BB1A-5E1FB7F2D76E}" type="sibTrans" cxnId="{8AB73E6A-C822-41DF-8028-85E5A1A25390}">
      <dgm:prSet/>
      <dgm:spPr/>
      <dgm:t>
        <a:bodyPr/>
        <a:lstStyle/>
        <a:p>
          <a:endParaRPr lang="en-US"/>
        </a:p>
      </dgm:t>
    </dgm:pt>
    <dgm:pt modelId="{572217B2-702A-499B-9742-EC5C158ABCDD}">
      <dgm:prSet/>
      <dgm:spPr/>
      <dgm:t>
        <a:bodyPr/>
        <a:lstStyle/>
        <a:p>
          <a:pPr>
            <a:defRPr cap="all"/>
          </a:pPr>
          <a:r>
            <a:rPr lang="en-US"/>
            <a:t>Track our progress @ </a:t>
          </a:r>
          <a:r>
            <a:rPr lang="en-US">
              <a:hlinkClick xmlns:r="http://schemas.openxmlformats.org/officeDocument/2006/relationships" r:id="rId1"/>
            </a:rPr>
            <a:t>https://github.com/matt2849/CSC4151</a:t>
          </a:r>
          <a:endParaRPr lang="en-US"/>
        </a:p>
      </dgm:t>
    </dgm:pt>
    <dgm:pt modelId="{68B4CCBE-CFA7-4386-A00E-6EC9D534C0AC}" type="parTrans" cxnId="{757FB18C-53C6-47A5-8F6C-6CB2F8FAA26C}">
      <dgm:prSet/>
      <dgm:spPr/>
      <dgm:t>
        <a:bodyPr/>
        <a:lstStyle/>
        <a:p>
          <a:endParaRPr lang="en-US"/>
        </a:p>
      </dgm:t>
    </dgm:pt>
    <dgm:pt modelId="{94BEF94E-297A-4230-8A9F-6FC096DC0F40}" type="sibTrans" cxnId="{757FB18C-53C6-47A5-8F6C-6CB2F8FAA26C}">
      <dgm:prSet/>
      <dgm:spPr/>
      <dgm:t>
        <a:bodyPr/>
        <a:lstStyle/>
        <a:p>
          <a:endParaRPr lang="en-US"/>
        </a:p>
      </dgm:t>
    </dgm:pt>
    <dgm:pt modelId="{9DDE1F15-18B4-4407-B63D-95D5CCC0BB95}" type="pres">
      <dgm:prSet presAssocID="{CB40C178-4E1C-43FA-935E-F2EEC5F96317}" presName="root" presStyleCnt="0">
        <dgm:presLayoutVars>
          <dgm:dir/>
          <dgm:resizeHandles val="exact"/>
        </dgm:presLayoutVars>
      </dgm:prSet>
      <dgm:spPr/>
    </dgm:pt>
    <dgm:pt modelId="{2C83DF38-3166-43FE-85D6-47F040809E8A}" type="pres">
      <dgm:prSet presAssocID="{50B14DAA-95CF-455C-AD04-A24108CE62FC}" presName="compNode" presStyleCnt="0"/>
      <dgm:spPr/>
    </dgm:pt>
    <dgm:pt modelId="{35C119F3-B85A-4939-8DAE-9D2A1432A623}" type="pres">
      <dgm:prSet presAssocID="{50B14DAA-95CF-455C-AD04-A24108CE62F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571A0F3-FB97-4EC9-8753-E4B1F1C7FBEA}" type="pres">
      <dgm:prSet presAssocID="{50B14DAA-95CF-455C-AD04-A24108CE62FC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A47FF8E-AB16-4B53-8848-1EB01A00CF75}" type="pres">
      <dgm:prSet presAssocID="{50B14DAA-95CF-455C-AD04-A24108CE62FC}" presName="spaceRect" presStyleCnt="0"/>
      <dgm:spPr/>
    </dgm:pt>
    <dgm:pt modelId="{61F57B4B-2EE4-4F46-AEA4-D4AC1BDEBBF3}" type="pres">
      <dgm:prSet presAssocID="{50B14DAA-95CF-455C-AD04-A24108CE62FC}" presName="textRect" presStyleLbl="revTx" presStyleIdx="0" presStyleCnt="3">
        <dgm:presLayoutVars>
          <dgm:chMax val="1"/>
          <dgm:chPref val="1"/>
        </dgm:presLayoutVars>
      </dgm:prSet>
      <dgm:spPr/>
    </dgm:pt>
    <dgm:pt modelId="{6F1B491B-ECD0-461D-82A2-0248FECEB5FA}" type="pres">
      <dgm:prSet presAssocID="{CF182117-81E5-4D7C-B8EA-7D60DCC80342}" presName="sibTrans" presStyleCnt="0"/>
      <dgm:spPr/>
    </dgm:pt>
    <dgm:pt modelId="{A4E2614F-E3EB-4753-AE96-646D5D7D1B41}" type="pres">
      <dgm:prSet presAssocID="{D685E9F0-B5F8-4D84-B8A9-C95D2E89636B}" presName="compNode" presStyleCnt="0"/>
      <dgm:spPr/>
    </dgm:pt>
    <dgm:pt modelId="{76FC0F6F-4B8D-47FB-B781-D6BE68B499CA}" type="pres">
      <dgm:prSet presAssocID="{D685E9F0-B5F8-4D84-B8A9-C95D2E89636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6B3D37C-2BA0-4406-900D-F0C1C91D7CB2}" type="pres">
      <dgm:prSet presAssocID="{D685E9F0-B5F8-4D84-B8A9-C95D2E89636B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FC9CBC54-20A2-4133-AC5D-A6F178EFC18A}" type="pres">
      <dgm:prSet presAssocID="{D685E9F0-B5F8-4D84-B8A9-C95D2E89636B}" presName="spaceRect" presStyleCnt="0"/>
      <dgm:spPr/>
    </dgm:pt>
    <dgm:pt modelId="{F2D503E3-2547-4665-BE35-56525D050F1C}" type="pres">
      <dgm:prSet presAssocID="{D685E9F0-B5F8-4D84-B8A9-C95D2E89636B}" presName="textRect" presStyleLbl="revTx" presStyleIdx="1" presStyleCnt="3">
        <dgm:presLayoutVars>
          <dgm:chMax val="1"/>
          <dgm:chPref val="1"/>
        </dgm:presLayoutVars>
      </dgm:prSet>
      <dgm:spPr/>
    </dgm:pt>
    <dgm:pt modelId="{8AD9B04F-9E39-4560-8361-1C0625521966}" type="pres">
      <dgm:prSet presAssocID="{293F4BDC-BE3F-489E-BB1A-5E1FB7F2D76E}" presName="sibTrans" presStyleCnt="0"/>
      <dgm:spPr/>
    </dgm:pt>
    <dgm:pt modelId="{9F6235FC-CEFA-424F-BD74-EB5F8FCBAB2F}" type="pres">
      <dgm:prSet presAssocID="{572217B2-702A-499B-9742-EC5C158ABCDD}" presName="compNode" presStyleCnt="0"/>
      <dgm:spPr/>
    </dgm:pt>
    <dgm:pt modelId="{627B1E71-0191-4D6A-9699-85EF42B919A4}" type="pres">
      <dgm:prSet presAssocID="{572217B2-702A-499B-9742-EC5C158ABCD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92F271B-77EF-4973-9C3C-857D8C66B81D}" type="pres">
      <dgm:prSet presAssocID="{572217B2-702A-499B-9742-EC5C158ABCDD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69FB02A-DC5A-4A43-A44F-AFEBF60ED318}" type="pres">
      <dgm:prSet presAssocID="{572217B2-702A-499B-9742-EC5C158ABCDD}" presName="spaceRect" presStyleCnt="0"/>
      <dgm:spPr/>
    </dgm:pt>
    <dgm:pt modelId="{8FC77AC7-D9CA-4A7E-9293-6B42BF3A751E}" type="pres">
      <dgm:prSet presAssocID="{572217B2-702A-499B-9742-EC5C158ABCD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739B80F-F204-44D3-A7BC-4CF69C7C2582}" srcId="{CB40C178-4E1C-43FA-935E-F2EEC5F96317}" destId="{50B14DAA-95CF-455C-AD04-A24108CE62FC}" srcOrd="0" destOrd="0" parTransId="{91B93136-AAD8-45F8-B560-592F520E2787}" sibTransId="{CF182117-81E5-4D7C-B8EA-7D60DCC80342}"/>
    <dgm:cxn modelId="{47A2B510-E270-4B06-A792-C55BF07361F9}" type="presOf" srcId="{50B14DAA-95CF-455C-AD04-A24108CE62FC}" destId="{61F57B4B-2EE4-4F46-AEA4-D4AC1BDEBBF3}" srcOrd="0" destOrd="0" presId="urn:microsoft.com/office/officeart/2018/5/layout/IconLeafLabelList"/>
    <dgm:cxn modelId="{59695E22-F69B-421B-A6FB-91B09081687A}" type="presOf" srcId="{572217B2-702A-499B-9742-EC5C158ABCDD}" destId="{8FC77AC7-D9CA-4A7E-9293-6B42BF3A751E}" srcOrd="0" destOrd="0" presId="urn:microsoft.com/office/officeart/2018/5/layout/IconLeafLabelList"/>
    <dgm:cxn modelId="{8AB73E6A-C822-41DF-8028-85E5A1A25390}" srcId="{CB40C178-4E1C-43FA-935E-F2EEC5F96317}" destId="{D685E9F0-B5F8-4D84-B8A9-C95D2E89636B}" srcOrd="1" destOrd="0" parTransId="{FC967E5D-D65F-490A-97DA-2688A44FF9B6}" sibTransId="{293F4BDC-BE3F-489E-BB1A-5E1FB7F2D76E}"/>
    <dgm:cxn modelId="{9980B254-72B6-486B-941B-C3227452FC0E}" type="presOf" srcId="{D685E9F0-B5F8-4D84-B8A9-C95D2E89636B}" destId="{F2D503E3-2547-4665-BE35-56525D050F1C}" srcOrd="0" destOrd="0" presId="urn:microsoft.com/office/officeart/2018/5/layout/IconLeafLabelList"/>
    <dgm:cxn modelId="{757FB18C-53C6-47A5-8F6C-6CB2F8FAA26C}" srcId="{CB40C178-4E1C-43FA-935E-F2EEC5F96317}" destId="{572217B2-702A-499B-9742-EC5C158ABCDD}" srcOrd="2" destOrd="0" parTransId="{68B4CCBE-CFA7-4386-A00E-6EC9D534C0AC}" sibTransId="{94BEF94E-297A-4230-8A9F-6FC096DC0F40}"/>
    <dgm:cxn modelId="{079BB7DA-7E89-4002-ABAB-D9DFE10F88E4}" type="presOf" srcId="{CB40C178-4E1C-43FA-935E-F2EEC5F96317}" destId="{9DDE1F15-18B4-4407-B63D-95D5CCC0BB95}" srcOrd="0" destOrd="0" presId="urn:microsoft.com/office/officeart/2018/5/layout/IconLeafLabelList"/>
    <dgm:cxn modelId="{218DA3C0-C5F2-4CF0-BA4C-C58D18EE7200}" type="presParOf" srcId="{9DDE1F15-18B4-4407-B63D-95D5CCC0BB95}" destId="{2C83DF38-3166-43FE-85D6-47F040809E8A}" srcOrd="0" destOrd="0" presId="urn:microsoft.com/office/officeart/2018/5/layout/IconLeafLabelList"/>
    <dgm:cxn modelId="{B78C8CDA-B2E6-48AC-B89A-80E3924F8700}" type="presParOf" srcId="{2C83DF38-3166-43FE-85D6-47F040809E8A}" destId="{35C119F3-B85A-4939-8DAE-9D2A1432A623}" srcOrd="0" destOrd="0" presId="urn:microsoft.com/office/officeart/2018/5/layout/IconLeafLabelList"/>
    <dgm:cxn modelId="{172BF958-ABE4-4F1C-938A-A6FF9920FE5C}" type="presParOf" srcId="{2C83DF38-3166-43FE-85D6-47F040809E8A}" destId="{2571A0F3-FB97-4EC9-8753-E4B1F1C7FBEA}" srcOrd="1" destOrd="0" presId="urn:microsoft.com/office/officeart/2018/5/layout/IconLeafLabelList"/>
    <dgm:cxn modelId="{A724B9E3-EE4F-4D09-9314-094ABD76F9AB}" type="presParOf" srcId="{2C83DF38-3166-43FE-85D6-47F040809E8A}" destId="{6A47FF8E-AB16-4B53-8848-1EB01A00CF75}" srcOrd="2" destOrd="0" presId="urn:microsoft.com/office/officeart/2018/5/layout/IconLeafLabelList"/>
    <dgm:cxn modelId="{328C21E9-70AA-4579-99F7-45199022F7C0}" type="presParOf" srcId="{2C83DF38-3166-43FE-85D6-47F040809E8A}" destId="{61F57B4B-2EE4-4F46-AEA4-D4AC1BDEBBF3}" srcOrd="3" destOrd="0" presId="urn:microsoft.com/office/officeart/2018/5/layout/IconLeafLabelList"/>
    <dgm:cxn modelId="{36CBA655-E4B4-48AF-BB89-49094AC4B202}" type="presParOf" srcId="{9DDE1F15-18B4-4407-B63D-95D5CCC0BB95}" destId="{6F1B491B-ECD0-461D-82A2-0248FECEB5FA}" srcOrd="1" destOrd="0" presId="urn:microsoft.com/office/officeart/2018/5/layout/IconLeafLabelList"/>
    <dgm:cxn modelId="{11DE19EC-EE95-467A-888A-E0E36B77E46C}" type="presParOf" srcId="{9DDE1F15-18B4-4407-B63D-95D5CCC0BB95}" destId="{A4E2614F-E3EB-4753-AE96-646D5D7D1B41}" srcOrd="2" destOrd="0" presId="urn:microsoft.com/office/officeart/2018/5/layout/IconLeafLabelList"/>
    <dgm:cxn modelId="{1F50AD29-9C3C-4C55-B5F3-0FCEC78A3372}" type="presParOf" srcId="{A4E2614F-E3EB-4753-AE96-646D5D7D1B41}" destId="{76FC0F6F-4B8D-47FB-B781-D6BE68B499CA}" srcOrd="0" destOrd="0" presId="urn:microsoft.com/office/officeart/2018/5/layout/IconLeafLabelList"/>
    <dgm:cxn modelId="{D9CA8648-2F1D-4F5E-8E1C-236FA4F643D0}" type="presParOf" srcId="{A4E2614F-E3EB-4753-AE96-646D5D7D1B41}" destId="{16B3D37C-2BA0-4406-900D-F0C1C91D7CB2}" srcOrd="1" destOrd="0" presId="urn:microsoft.com/office/officeart/2018/5/layout/IconLeafLabelList"/>
    <dgm:cxn modelId="{9040A059-A76A-4B7E-BAD7-BE49F45F04ED}" type="presParOf" srcId="{A4E2614F-E3EB-4753-AE96-646D5D7D1B41}" destId="{FC9CBC54-20A2-4133-AC5D-A6F178EFC18A}" srcOrd="2" destOrd="0" presId="urn:microsoft.com/office/officeart/2018/5/layout/IconLeafLabelList"/>
    <dgm:cxn modelId="{736FD1AF-1AC1-4CD0-9221-6BA4E5FE7301}" type="presParOf" srcId="{A4E2614F-E3EB-4753-AE96-646D5D7D1B41}" destId="{F2D503E3-2547-4665-BE35-56525D050F1C}" srcOrd="3" destOrd="0" presId="urn:microsoft.com/office/officeart/2018/5/layout/IconLeafLabelList"/>
    <dgm:cxn modelId="{EC4E66C8-2AA7-4862-998F-6A4A430448BB}" type="presParOf" srcId="{9DDE1F15-18B4-4407-B63D-95D5CCC0BB95}" destId="{8AD9B04F-9E39-4560-8361-1C0625521966}" srcOrd="3" destOrd="0" presId="urn:microsoft.com/office/officeart/2018/5/layout/IconLeafLabelList"/>
    <dgm:cxn modelId="{61B9E9B8-5D21-4B25-8847-E16D8ED3AFB8}" type="presParOf" srcId="{9DDE1F15-18B4-4407-B63D-95D5CCC0BB95}" destId="{9F6235FC-CEFA-424F-BD74-EB5F8FCBAB2F}" srcOrd="4" destOrd="0" presId="urn:microsoft.com/office/officeart/2018/5/layout/IconLeafLabelList"/>
    <dgm:cxn modelId="{8BAAA061-D69C-45C8-A75E-813B0B58D6AE}" type="presParOf" srcId="{9F6235FC-CEFA-424F-BD74-EB5F8FCBAB2F}" destId="{627B1E71-0191-4D6A-9699-85EF42B919A4}" srcOrd="0" destOrd="0" presId="urn:microsoft.com/office/officeart/2018/5/layout/IconLeafLabelList"/>
    <dgm:cxn modelId="{59F9B744-B55A-4C6E-8C8C-943DB05514E5}" type="presParOf" srcId="{9F6235FC-CEFA-424F-BD74-EB5F8FCBAB2F}" destId="{A92F271B-77EF-4973-9C3C-857D8C66B81D}" srcOrd="1" destOrd="0" presId="urn:microsoft.com/office/officeart/2018/5/layout/IconLeafLabelList"/>
    <dgm:cxn modelId="{37A65A66-D3FD-4A2F-B7C5-F2B7E9E612EA}" type="presParOf" srcId="{9F6235FC-CEFA-424F-BD74-EB5F8FCBAB2F}" destId="{869FB02A-DC5A-4A43-A44F-AFEBF60ED318}" srcOrd="2" destOrd="0" presId="urn:microsoft.com/office/officeart/2018/5/layout/IconLeafLabelList"/>
    <dgm:cxn modelId="{DAE093C5-ADB2-49EA-AC8D-EA8841B7B2EB}" type="presParOf" srcId="{9F6235FC-CEFA-424F-BD74-EB5F8FCBAB2F}" destId="{8FC77AC7-D9CA-4A7E-9293-6B42BF3A751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4E065-0E6C-4502-B8A9-B57C70DF615C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24083-D002-4C08-8784-FB472E9A064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D9D5F-2082-4571-BB8E-18651D4E5CE8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All-purpose expenses logger</a:t>
          </a:r>
          <a:endParaRPr lang="en-US" sz="2200" kern="1200"/>
        </a:p>
      </dsp:txBody>
      <dsp:txXfrm>
        <a:off x="1429899" y="2442"/>
        <a:ext cx="5083704" cy="1238008"/>
      </dsp:txXfrm>
    </dsp:sp>
    <dsp:sp modelId="{F4CEEE85-11B9-4BB1-A191-0B264A7F92DE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F66F0-CCBE-4691-A806-D0F4EA7BCE29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C228A-4FCF-43D0-82D2-C8C8F9C47DD7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Categorizes</a:t>
          </a:r>
          <a:r>
            <a:rPr lang="en-US" sz="2200" kern="1200"/>
            <a:t> and </a:t>
          </a:r>
          <a:r>
            <a:rPr lang="en-US" sz="2200" kern="1200">
              <a:latin typeface="Calibri Light" panose="020F0302020204030204"/>
            </a:rPr>
            <a:t>aggregates</a:t>
          </a:r>
          <a:r>
            <a:rPr lang="en-US" sz="2200" kern="1200"/>
            <a:t> </a:t>
          </a:r>
          <a:r>
            <a:rPr lang="en-US" sz="2200" b="0" kern="1200"/>
            <a:t>payments</a:t>
          </a:r>
        </a:p>
      </dsp:txBody>
      <dsp:txXfrm>
        <a:off x="1429899" y="1549953"/>
        <a:ext cx="5083704" cy="1238008"/>
      </dsp:txXfrm>
    </dsp:sp>
    <dsp:sp modelId="{3AECEE50-4806-4E0A-812C-4AB07F62A36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9061A-4CDB-4F5D-9DDA-20AAF9E95348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8C9AB-280E-4E47-8ACD-009232A79297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Day, week, month, and year view options</a:t>
          </a:r>
          <a:endParaRPr lang="en-US" sz="2200" kern="1200"/>
        </a:p>
      </dsp:txBody>
      <dsp:txXfrm>
        <a:off x="1429899" y="3097464"/>
        <a:ext cx="5083704" cy="1238008"/>
      </dsp:txXfrm>
    </dsp:sp>
    <dsp:sp modelId="{BDE5BCEC-B4C7-4458-A8B7-BE4E3613C3EE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F031B-160E-498F-83D0-290743B3FEE2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AD2E4-9993-4399-8072-EFE421DBEB43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Secure privacy protection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1CB5E-A6C7-4315-A230-783AF794DE14}">
      <dsp:nvSpPr>
        <dsp:cNvPr id="0" name=""/>
        <dsp:cNvSpPr/>
      </dsp:nvSpPr>
      <dsp:spPr>
        <a:xfrm>
          <a:off x="1124440" y="12702"/>
          <a:ext cx="1457412" cy="14574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2E6AF6-0B8F-40EE-9C0C-6F048F0BBE46}">
      <dsp:nvSpPr>
        <dsp:cNvPr id="0" name=""/>
        <dsp:cNvSpPr/>
      </dsp:nvSpPr>
      <dsp:spPr>
        <a:xfrm>
          <a:off x="1435036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F9906-EA37-49B3-85DB-75CC35A2C880}">
      <dsp:nvSpPr>
        <dsp:cNvPr id="0" name=""/>
        <dsp:cNvSpPr/>
      </dsp:nvSpPr>
      <dsp:spPr>
        <a:xfrm>
          <a:off x="658546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General American public of age 21 or older</a:t>
          </a:r>
        </a:p>
      </dsp:txBody>
      <dsp:txXfrm>
        <a:off x="658546" y="1924062"/>
        <a:ext cx="2389200" cy="720000"/>
      </dsp:txXfrm>
    </dsp:sp>
    <dsp:sp modelId="{6EB394B9-19EA-41BA-96C9-691A9AEE1A46}">
      <dsp:nvSpPr>
        <dsp:cNvPr id="0" name=""/>
        <dsp:cNvSpPr/>
      </dsp:nvSpPr>
      <dsp:spPr>
        <a:xfrm>
          <a:off x="3931751" y="12702"/>
          <a:ext cx="1457412" cy="14574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61425-D852-4E98-BA2B-FC5951C454B7}">
      <dsp:nvSpPr>
        <dsp:cNvPr id="0" name=""/>
        <dsp:cNvSpPr/>
      </dsp:nvSpPr>
      <dsp:spPr>
        <a:xfrm>
          <a:off x="4242347" y="323298"/>
          <a:ext cx="836220" cy="8362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50EE3-4765-4706-A628-94362EE082F1}">
      <dsp:nvSpPr>
        <dsp:cNvPr id="0" name=""/>
        <dsp:cNvSpPr/>
      </dsp:nvSpPr>
      <dsp:spPr>
        <a:xfrm>
          <a:off x="3465857" y="1924062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Basic knowledge of mobile app usage </a:t>
          </a:r>
        </a:p>
      </dsp:txBody>
      <dsp:txXfrm>
        <a:off x="3465857" y="1924062"/>
        <a:ext cx="2389200" cy="720000"/>
      </dsp:txXfrm>
    </dsp:sp>
    <dsp:sp modelId="{3845D7F2-C98E-48A0-AC5A-5C6692130B57}">
      <dsp:nvSpPr>
        <dsp:cNvPr id="0" name=""/>
        <dsp:cNvSpPr/>
      </dsp:nvSpPr>
      <dsp:spPr>
        <a:xfrm>
          <a:off x="1124440" y="3241363"/>
          <a:ext cx="1457412" cy="14574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5383D-314E-4712-A9E3-3E95F9F2EEA5}">
      <dsp:nvSpPr>
        <dsp:cNvPr id="0" name=""/>
        <dsp:cNvSpPr/>
      </dsp:nvSpPr>
      <dsp:spPr>
        <a:xfrm>
          <a:off x="1435036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7FBB4-21CA-4DC8-8930-C38852A491A4}">
      <dsp:nvSpPr>
        <dsp:cNvPr id="0" name=""/>
        <dsp:cNvSpPr/>
      </dsp:nvSpPr>
      <dsp:spPr>
        <a:xfrm>
          <a:off x="658546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Owner of Android device</a:t>
          </a:r>
        </a:p>
      </dsp:txBody>
      <dsp:txXfrm>
        <a:off x="658546" y="5152723"/>
        <a:ext cx="2389200" cy="720000"/>
      </dsp:txXfrm>
    </dsp:sp>
    <dsp:sp modelId="{3FB79C0B-BAAF-4807-A6DB-7F16E1CA3C17}">
      <dsp:nvSpPr>
        <dsp:cNvPr id="0" name=""/>
        <dsp:cNvSpPr/>
      </dsp:nvSpPr>
      <dsp:spPr>
        <a:xfrm>
          <a:off x="3931751" y="3241363"/>
          <a:ext cx="1457412" cy="14574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45DA9-5718-438F-8D4D-2C78E2DA7D7E}">
      <dsp:nvSpPr>
        <dsp:cNvPr id="0" name=""/>
        <dsp:cNvSpPr/>
      </dsp:nvSpPr>
      <dsp:spPr>
        <a:xfrm>
          <a:off x="4242347" y="3551959"/>
          <a:ext cx="836220" cy="8362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37F849-9F3E-479B-9442-C55D0127F737}">
      <dsp:nvSpPr>
        <dsp:cNvPr id="0" name=""/>
        <dsp:cNvSpPr/>
      </dsp:nvSpPr>
      <dsp:spPr>
        <a:xfrm>
          <a:off x="3465857" y="5152723"/>
          <a:ext cx="23892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Access to bank accounts, credit accounts, or paid subscriptions</a:t>
          </a:r>
        </a:p>
      </dsp:txBody>
      <dsp:txXfrm>
        <a:off x="3465857" y="5152723"/>
        <a:ext cx="23892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CCA48-5BAD-49B8-B231-E82F5984B1AA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7E11A-14D0-495D-B3D1-FA8C454BB57F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3FA4D-0DA6-44F2-9A17-3087B72BD8D3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Mobile app for Android</a:t>
          </a:r>
        </a:p>
      </dsp:txBody>
      <dsp:txXfrm>
        <a:off x="2039300" y="956381"/>
        <a:ext cx="4474303" cy="1765627"/>
      </dsp:txXfrm>
    </dsp:sp>
    <dsp:sp modelId="{837C9696-1EDF-4556-8DBE-FA0011E9B385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C59BFC-3AB8-4C2E-B728-0BF63CDE469F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5894A-1A8B-4705-B9CB-4FD0EF9A902E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Written in Kotlin using Android Studio </a:t>
          </a:r>
        </a:p>
      </dsp:txBody>
      <dsp:txXfrm>
        <a:off x="2039300" y="3163416"/>
        <a:ext cx="4474303" cy="1765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119F3-B85A-4939-8DAE-9D2A1432A623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1A0F3-FB97-4EC9-8753-E4B1F1C7FBEA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57B4B-2EE4-4F46-AEA4-D4AC1BDEBBF3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Questions?</a:t>
          </a:r>
        </a:p>
      </dsp:txBody>
      <dsp:txXfrm>
        <a:off x="75768" y="3053169"/>
        <a:ext cx="3093750" cy="720000"/>
      </dsp:txXfrm>
    </dsp:sp>
    <dsp:sp modelId="{76FC0F6F-4B8D-47FB-B781-D6BE68B499CA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3D37C-2BA0-4406-900D-F0C1C91D7CB2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503E3-2547-4665-BE35-56525D050F1C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Let us know at paikm@spu.edu</a:t>
          </a:r>
        </a:p>
      </dsp:txBody>
      <dsp:txXfrm>
        <a:off x="3710925" y="3053169"/>
        <a:ext cx="3093750" cy="720000"/>
      </dsp:txXfrm>
    </dsp:sp>
    <dsp:sp modelId="{627B1E71-0191-4D6A-9699-85EF42B919A4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F271B-77EF-4973-9C3C-857D8C66B81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77AC7-D9CA-4A7E-9293-6B42BF3A751E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Track our progress @ </a:t>
          </a:r>
          <a:r>
            <a:rPr lang="en-US" sz="1200" kern="1200">
              <a:hlinkClick xmlns:r="http://schemas.openxmlformats.org/officeDocument/2006/relationships" r:id="rId7"/>
            </a:rPr>
            <a:t>https://github.com/matt2849/CSC4151</a:t>
          </a:r>
          <a:endParaRPr lang="en-US" sz="12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0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9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1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2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2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4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9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1361037"/>
            <a:ext cx="6105194" cy="165799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Biome"/>
                <a:cs typeface="Calibri Light"/>
              </a:rPr>
              <a:t>Spending Tracker</a:t>
            </a:r>
            <a:endParaRPr lang="en-US" err="1">
              <a:solidFill>
                <a:srgbClr val="FFFFFF"/>
              </a:solidFill>
              <a:latin typeface="Biome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54C785-EF75-4C63-9B06-9AA68E74EE5B}"/>
              </a:ext>
            </a:extLst>
          </p:cNvPr>
          <p:cNvSpPr/>
          <p:nvPr/>
        </p:nvSpPr>
        <p:spPr>
          <a:xfrm>
            <a:off x="4019550" y="371792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Chandler</a:t>
            </a:r>
          </a:p>
          <a:p>
            <a:pPr algn="ctr"/>
            <a:r>
              <a:rPr lang="en-US">
                <a:cs typeface="Calibri"/>
              </a:rPr>
              <a:t>Stevens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128620-36BC-47C6-8EEF-3117609DB8C6}"/>
              </a:ext>
            </a:extLst>
          </p:cNvPr>
          <p:cNvSpPr/>
          <p:nvPr/>
        </p:nvSpPr>
        <p:spPr>
          <a:xfrm>
            <a:off x="6265861" y="371792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David</a:t>
            </a:r>
          </a:p>
          <a:p>
            <a:pPr algn="ctr"/>
            <a:r>
              <a:rPr lang="en-US">
                <a:cs typeface="Calibri"/>
              </a:rPr>
              <a:t>Ang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4FBFFC-E06B-4BA2-B598-FDF0E8F0DE47}"/>
              </a:ext>
            </a:extLst>
          </p:cNvPr>
          <p:cNvSpPr/>
          <p:nvPr/>
        </p:nvSpPr>
        <p:spPr>
          <a:xfrm>
            <a:off x="4019548" y="451167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Jason</a:t>
            </a:r>
          </a:p>
          <a:p>
            <a:pPr algn="ctr"/>
            <a:r>
              <a:rPr lang="en-US">
                <a:cs typeface="Calibri"/>
              </a:rPr>
              <a:t>Djajasasmita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93DBA-6373-411C-963B-605D1CFE1E19}"/>
              </a:ext>
            </a:extLst>
          </p:cNvPr>
          <p:cNvSpPr/>
          <p:nvPr/>
        </p:nvSpPr>
        <p:spPr>
          <a:xfrm>
            <a:off x="6265862" y="451167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Matthew</a:t>
            </a:r>
          </a:p>
          <a:p>
            <a:pPr algn="ctr"/>
            <a:r>
              <a:rPr lang="en-US">
                <a:cs typeface="Calibri"/>
              </a:rPr>
              <a:t>Paik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B2C76-2F2D-479E-B84B-E72D1853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Product Description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46F98F-E8E7-4A49-AFC4-E4BD2C5F8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27669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684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B2C76-2F2D-479E-B84B-E72D1853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Target Audience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3529A7-40CD-478F-86C5-A95066E070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5390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670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B2C76-2F2D-479E-B84B-E72D18530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Platform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14C19F-8D67-4519-B102-9385D94F5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56451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378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B0F4-171C-44A9-8878-4B9FB2D4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Contact Us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4F0993-90FD-4080-975A-929873C24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3412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391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88C5F7ED967241B3C1B23F7D8FE943" ma:contentTypeVersion="10" ma:contentTypeDescription="Create a new document." ma:contentTypeScope="" ma:versionID="0500d2a4d189bfd2cd95983d6486ec91">
  <xsd:schema xmlns:xsd="http://www.w3.org/2001/XMLSchema" xmlns:xs="http://www.w3.org/2001/XMLSchema" xmlns:p="http://schemas.microsoft.com/office/2006/metadata/properties" xmlns:ns2="b6a19767-1883-4ae5-86d0-5dd274dd8983" targetNamespace="http://schemas.microsoft.com/office/2006/metadata/properties" ma:root="true" ma:fieldsID="51cc84d281eae70be64b1fb4808b6790" ns2:_="">
    <xsd:import namespace="b6a19767-1883-4ae5-86d0-5dd274dd89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19767-1883-4ae5-86d0-5dd274dd89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8F0BA9-739C-4CE6-B78F-85DE8314CD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84A03C-BC1D-4332-A697-B426D07284B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3BD7C8B-08AA-401C-B8BE-3D340D44DC83}">
  <ds:schemaRefs>
    <ds:schemaRef ds:uri="b6a19767-1883-4ae5-86d0-5dd274dd89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Spending Tracker</vt:lpstr>
      <vt:lpstr>Product Description</vt:lpstr>
      <vt:lpstr>Target Audience</vt:lpstr>
      <vt:lpstr>Platform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2020-01-14T21:55:25Z</dcterms:created>
  <dcterms:modified xsi:type="dcterms:W3CDTF">2020-02-02T19:58:17Z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0x010100DC88C5F7ED967241B3C1B23F7D8FE943</vt:lpwstr>
  </property>
</Properties>
</file>