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84" r:id="rId5"/>
    <p:sldId id="278" r:id="rId6"/>
    <p:sldId id="280" r:id="rId7"/>
    <p:sldId id="282" r:id="rId8"/>
    <p:sldId id="285" r:id="rId9"/>
    <p:sldId id="289" r:id="rId10"/>
    <p:sldId id="287" r:id="rId11"/>
    <p:sldId id="290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A500"/>
    <a:srgbClr val="FFD700"/>
    <a:srgbClr val="FFFF00"/>
    <a:srgbClr val="0070C0"/>
    <a:srgbClr val="FFFFFF"/>
    <a:srgbClr val="808080"/>
    <a:srgbClr val="000000"/>
    <a:srgbClr val="F2B800"/>
    <a:srgbClr val="D6D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341" autoAdjust="0"/>
  </p:normalViewPr>
  <p:slideViewPr>
    <p:cSldViewPr snapToGrid="0">
      <p:cViewPr varScale="1">
        <p:scale>
          <a:sx n="148" d="100"/>
          <a:sy n="148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2024-03-24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+mn-lt"/>
              </a:rPr>
              <a:t>RC522 Module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PIN 1: Voltage at the Common Collector (VCC) - Used to Power the module, typically 3.3V is used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</a:rPr>
              <a:t>PIN 2: RST - Reset pin – used to reset or power down the module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</a:rPr>
              <a:t>PIN 3: Ground - Connected to Ground of system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</a:rPr>
              <a:t>PIN 5: MISO - used for SPI communication, acts as SCL for I2c and Tx for UART.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</a:rPr>
              <a:t>PIN 6: MOSI - Master out slave in pin for SPI communication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</a:rPr>
              <a:t>PIN 7: SCK - Serial Clock pin – used to provide clock source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</a:rPr>
              <a:t>PIN 8: SDA - Acts as Serial input (SS) for SPI communication, SDA for IIC and Rx during UART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50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+mn-lt"/>
              </a:rPr>
              <a:t>RC522 Module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PIN 1: Voltage at the Common Collector (VCC) - Used to Power the module, typically 3.3V is used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</a:rPr>
              <a:t>PIN 2: RST - Reset pin – used to reset or power down the module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</a:rPr>
              <a:t>PIN 3: Ground - Connected to Ground of system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</a:rPr>
              <a:t>PIN 5: MISO - used for SPI communication, acts as SCL for I2c and Tx for UART.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</a:rPr>
              <a:t>PIN 6: MOSI - Master out slave in pin for SPI communication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</a:rPr>
              <a:t>PIN 7: SCK - Serial Clock pin – used to provide clock source</a:t>
            </a: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n-lt"/>
              </a:rPr>
              <a:t>PIN 8: SDA - Acts as Serial input (SS) for SPI communication, SDA for IIC and Rx during UART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8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2024-03-24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2024-03-24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2024-03-24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2024-03-24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2024-03-24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2024-03-24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2024-03-24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2024-03-24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2024-03-24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2024-03-24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2024-03-24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2024-03-24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2800" b="0" i="0" dirty="0">
                <a:solidFill>
                  <a:srgbClr val="ECECEC"/>
                </a:solidFill>
                <a:effectLst/>
                <a:latin typeface="Söhne"/>
              </a:rPr>
              <a:t>Is it wrong to pick up a </a:t>
            </a:r>
            <a:r>
              <a:rPr lang="en-US" sz="2800" b="0" i="0" dirty="0" err="1">
                <a:solidFill>
                  <a:srgbClr val="ECECEC"/>
                </a:solidFill>
                <a:effectLst/>
                <a:latin typeface="Söhne"/>
              </a:rPr>
              <a:t>rfid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Söhne"/>
              </a:rPr>
              <a:t> project</a:t>
            </a:r>
            <a:br>
              <a:rPr lang="en-US" sz="2800" b="0" i="0" dirty="0">
                <a:solidFill>
                  <a:srgbClr val="ECECEC"/>
                </a:solidFill>
                <a:effectLst/>
                <a:latin typeface="Söhne"/>
              </a:rPr>
            </a:br>
            <a:r>
              <a:rPr lang="en-US" sz="2800" b="0" i="0" dirty="0">
                <a:solidFill>
                  <a:srgbClr val="ECECEC"/>
                </a:solidFill>
                <a:effectLst/>
                <a:latin typeface="Söhne"/>
              </a:rPr>
              <a:t>for csc 196p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Matthew Mendoza for CSC 196P: Cloud and Mobile Pragmatics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3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3200" b="0" i="0" dirty="0">
                <a:solidFill>
                  <a:srgbClr val="FF0000"/>
                </a:solidFill>
                <a:effectLst/>
                <a:latin typeface="Söhne"/>
              </a:rPr>
              <a:t>EPIC Fail:</a:t>
            </a:r>
            <a:r>
              <a:rPr lang="en-US" sz="3200" b="0" i="0" dirty="0">
                <a:solidFill>
                  <a:srgbClr val="ECECEC"/>
                </a:solidFill>
                <a:effectLst/>
                <a:latin typeface="Söhne"/>
              </a:rPr>
              <a:t> Watch What Happened When I Tried Playing with RFID!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Matthew Mendoza for CSC 196P: Cloud and Mobile Pragmatics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4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4000" b="0" i="0" dirty="0">
                <a:solidFill>
                  <a:srgbClr val="ECECEC"/>
                </a:solidFill>
                <a:effectLst/>
                <a:latin typeface="Söhne"/>
              </a:rPr>
              <a:t>I Spent 24 Hours with RFID: Here's What I Discovered!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Matthew Mendoza for CSC 196P: Cloud and Mobile Pragmatics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5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700B2-FD34-C2C4-B325-A1D074F2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pic>
        <p:nvPicPr>
          <p:cNvPr id="8" name="Content Placeholder 7" descr="A green circuit board with white and black buttons&#10;&#10;Description automatically generated">
            <a:extLst>
              <a:ext uri="{FF2B5EF4-FFF2-40B4-BE49-F238E27FC236}">
                <a16:creationId xmlns:a16="http://schemas.microsoft.com/office/drawing/2014/main" id="{E696C9B8-C61E-EAE8-E1AF-96B3680F08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7310" y="2084831"/>
            <a:ext cx="2387760" cy="357266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2207BD-2430-570D-1178-7F49519D31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2688" t="30361" r="4945" b="5556"/>
          <a:stretch/>
        </p:blipFill>
        <p:spPr>
          <a:xfrm rot="5400000">
            <a:off x="2824335" y="2742674"/>
            <a:ext cx="3576718" cy="2261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3002AE-1006-445C-D54C-D87106C10CFF}"/>
              </a:ext>
            </a:extLst>
          </p:cNvPr>
          <p:cNvSpPr txBox="1"/>
          <p:nvPr/>
        </p:nvSpPr>
        <p:spPr>
          <a:xfrm>
            <a:off x="784761" y="6059861"/>
            <a:ext cx="237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Raspberry Pi 4 Model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DA596-9355-4C62-1B78-C74C8B30E4E8}"/>
              </a:ext>
            </a:extLst>
          </p:cNvPr>
          <p:cNvSpPr txBox="1"/>
          <p:nvPr/>
        </p:nvSpPr>
        <p:spPr>
          <a:xfrm>
            <a:off x="3580317" y="5921363"/>
            <a:ext cx="2067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Mifare</a:t>
            </a:r>
            <a:r>
              <a:rPr lang="en-US" dirty="0"/>
              <a:t> RC522</a:t>
            </a:r>
          </a:p>
          <a:p>
            <a:pPr algn="ctr"/>
            <a:r>
              <a:rPr lang="en-US" dirty="0"/>
              <a:t>Module RFID Reader</a:t>
            </a:r>
            <a:endParaRPr lang="it-IT" dirty="0"/>
          </a:p>
        </p:txBody>
      </p:sp>
      <p:pic>
        <p:nvPicPr>
          <p:cNvPr id="1026" name="Picture 2" descr="Breadboard - Javatpoint">
            <a:extLst>
              <a:ext uri="{FF2B5EF4-FFF2-40B4-BE49-F238E27FC236}">
                <a16:creationId xmlns:a16="http://schemas.microsoft.com/office/drawing/2014/main" id="{860F1B24-488B-E122-A847-89C381060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" t="4628" r="3000" b="4719"/>
          <a:stretch/>
        </p:blipFill>
        <p:spPr bwMode="auto">
          <a:xfrm rot="5400000">
            <a:off x="5420131" y="2725021"/>
            <a:ext cx="3572664" cy="229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group of colorful wires&#10;&#10;Description automatically generated">
            <a:extLst>
              <a:ext uri="{FF2B5EF4-FFF2-40B4-BE49-F238E27FC236}">
                <a16:creationId xmlns:a16="http://schemas.microsoft.com/office/drawing/2014/main" id="{CF3A8D42-F319-3C96-5278-06ED85DBD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389351" y="2084831"/>
            <a:ext cx="1601667" cy="16016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898405-F103-088E-2159-D97BDE92F9F9}"/>
              </a:ext>
            </a:extLst>
          </p:cNvPr>
          <p:cNvSpPr txBox="1"/>
          <p:nvPr/>
        </p:nvSpPr>
        <p:spPr>
          <a:xfrm>
            <a:off x="6478672" y="6059861"/>
            <a:ext cx="14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Breadboard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8C48C4-CF64-3762-C41E-DEDE9D90CD40}"/>
              </a:ext>
            </a:extLst>
          </p:cNvPr>
          <p:cNvSpPr txBox="1"/>
          <p:nvPr/>
        </p:nvSpPr>
        <p:spPr>
          <a:xfrm>
            <a:off x="8669707" y="3866803"/>
            <a:ext cx="304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Male-Female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J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umper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84394E-99CF-1642-3D9C-A11AA2F2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938782" y="4175122"/>
            <a:ext cx="901138" cy="14273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16174B-418E-9FF5-FF1C-1642D43DB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0535728" y="4646693"/>
            <a:ext cx="901140" cy="4841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1EEEA1-D1D8-35F7-D681-610CD3074563}"/>
              </a:ext>
            </a:extLst>
          </p:cNvPr>
          <p:cNvSpPr txBox="1"/>
          <p:nvPr/>
        </p:nvSpPr>
        <p:spPr>
          <a:xfrm>
            <a:off x="8657479" y="5468469"/>
            <a:ext cx="14555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RFID Card </a:t>
            </a:r>
            <a:r>
              <a:rPr lang="en-US" sz="1500" dirty="0">
                <a:solidFill>
                  <a:srgbClr val="333333"/>
                </a:solidFill>
                <a:latin typeface="Roboto" panose="02000000000000000000" pitchFamily="2" charset="0"/>
              </a:rPr>
              <a:t>T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ag</a:t>
            </a:r>
            <a:endParaRPr lang="en-US" sz="15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DDE079-A000-C0FE-BFCD-CCD9BFBD7169}"/>
              </a:ext>
            </a:extLst>
          </p:cNvPr>
          <p:cNvSpPr txBox="1"/>
          <p:nvPr/>
        </p:nvSpPr>
        <p:spPr>
          <a:xfrm>
            <a:off x="10263227" y="5476894"/>
            <a:ext cx="14555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333333"/>
                </a:solidFill>
                <a:latin typeface="Roboto" panose="02000000000000000000" pitchFamily="2" charset="0"/>
              </a:rPr>
              <a:t>K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ey </a:t>
            </a:r>
            <a:r>
              <a:rPr lang="en-US" sz="1500" dirty="0">
                <a:solidFill>
                  <a:srgbClr val="333333"/>
                </a:solidFill>
                <a:latin typeface="Roboto" panose="02000000000000000000" pitchFamily="2" charset="0"/>
              </a:rPr>
              <a:t>F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ob </a:t>
            </a:r>
            <a:r>
              <a:rPr lang="en-US" sz="1500" dirty="0">
                <a:solidFill>
                  <a:srgbClr val="333333"/>
                </a:solidFill>
                <a:latin typeface="Roboto" panose="02000000000000000000" pitchFamily="2" charset="0"/>
              </a:rPr>
              <a:t>T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ag</a:t>
            </a:r>
            <a:endParaRPr lang="en-US" sz="15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4F6B-3A54-CCE4-7310-4DD886A6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80084"/>
          </a:xfrm>
        </p:spPr>
        <p:txBody>
          <a:bodyPr/>
          <a:lstStyle/>
          <a:p>
            <a:r>
              <a:rPr lang="en-US" dirty="0"/>
              <a:t>pinouts</a:t>
            </a:r>
          </a:p>
        </p:txBody>
      </p:sp>
      <p:pic>
        <p:nvPicPr>
          <p:cNvPr id="2050" name="Picture 2" descr="GPIO pins">
            <a:extLst>
              <a:ext uri="{FF2B5EF4-FFF2-40B4-BE49-F238E27FC236}">
                <a16:creationId xmlns:a16="http://schemas.microsoft.com/office/drawing/2014/main" id="{916D86C5-B938-8992-6EFF-17B46B14C16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8139" r="5594" b="7877"/>
          <a:stretch/>
        </p:blipFill>
        <p:spPr bwMode="auto">
          <a:xfrm>
            <a:off x="973972" y="1765300"/>
            <a:ext cx="5049236" cy="27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PIO layout">
            <a:extLst>
              <a:ext uri="{FF2B5EF4-FFF2-40B4-BE49-F238E27FC236}">
                <a16:creationId xmlns:a16="http://schemas.microsoft.com/office/drawing/2014/main" id="{2315E25E-1701-DC05-E7B6-3F7D94B0C6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" t="17128" r="4519" b="15132"/>
          <a:stretch/>
        </p:blipFill>
        <p:spPr bwMode="auto">
          <a:xfrm>
            <a:off x="973972" y="4603290"/>
            <a:ext cx="5049236" cy="130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2D12D8D-E814-9586-0BDB-9D2BC0441EBF}"/>
              </a:ext>
            </a:extLst>
          </p:cNvPr>
          <p:cNvGrpSpPr/>
          <p:nvPr/>
        </p:nvGrpSpPr>
        <p:grpSpPr>
          <a:xfrm>
            <a:off x="8132293" y="1765300"/>
            <a:ext cx="1842168" cy="4235917"/>
            <a:chOff x="7375909" y="1922670"/>
            <a:chExt cx="1736997" cy="3994086"/>
          </a:xfrm>
        </p:grpSpPr>
        <p:pic>
          <p:nvPicPr>
            <p:cNvPr id="5" name="Content Placeholder 9">
              <a:extLst>
                <a:ext uri="{FF2B5EF4-FFF2-40B4-BE49-F238E27FC236}">
                  <a16:creationId xmlns:a16="http://schemas.microsoft.com/office/drawing/2014/main" id="{11008D12-7793-80AC-6CCA-9C87494D27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688" t="30361" r="4945" b="5556"/>
            <a:stretch/>
          </p:blipFill>
          <p:spPr>
            <a:xfrm rot="16200000">
              <a:off x="6870545" y="2428034"/>
              <a:ext cx="2747725" cy="173699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4288D0-917B-6F38-0289-E1AA54584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6200000">
              <a:off x="7683402" y="4741908"/>
              <a:ext cx="1246361" cy="110333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3CB8E88-A6D5-77FA-43DC-F2F541353F41}"/>
              </a:ext>
            </a:extLst>
          </p:cNvPr>
          <p:cNvSpPr txBox="1"/>
          <p:nvPr/>
        </p:nvSpPr>
        <p:spPr>
          <a:xfrm>
            <a:off x="2306404" y="6001217"/>
            <a:ext cx="238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Raspberry Pi 4 Model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83F86-0EBC-81B8-3213-E4812F91A682}"/>
              </a:ext>
            </a:extLst>
          </p:cNvPr>
          <p:cNvSpPr txBox="1"/>
          <p:nvPr/>
        </p:nvSpPr>
        <p:spPr>
          <a:xfrm>
            <a:off x="7362554" y="6001217"/>
            <a:ext cx="338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Mifare</a:t>
            </a:r>
            <a:r>
              <a:rPr lang="en-US" dirty="0"/>
              <a:t> RC522Module RFID Reader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765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4F6B-3A54-CCE4-7310-4DD886A6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80084"/>
          </a:xfrm>
        </p:spPr>
        <p:txBody>
          <a:bodyPr/>
          <a:lstStyle/>
          <a:p>
            <a:r>
              <a:rPr lang="en-US" dirty="0"/>
              <a:t>Wiring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65F884-17BB-C4B1-AB5F-8C0F330734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6748472"/>
              </p:ext>
            </p:extLst>
          </p:nvPr>
        </p:nvGraphicFramePr>
        <p:xfrm>
          <a:off x="745214" y="1765300"/>
          <a:ext cx="7504542" cy="32635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45302">
                  <a:extLst>
                    <a:ext uri="{9D8B030D-6E8A-4147-A177-3AD203B41FA5}">
                      <a16:colId xmlns:a16="http://schemas.microsoft.com/office/drawing/2014/main" val="30441282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0148489"/>
                    </a:ext>
                  </a:extLst>
                </a:gridCol>
                <a:gridCol w="2643240">
                  <a:extLst>
                    <a:ext uri="{9D8B030D-6E8A-4147-A177-3AD203B41FA5}">
                      <a16:colId xmlns:a16="http://schemas.microsoft.com/office/drawing/2014/main" val="2277190819"/>
                    </a:ext>
                  </a:extLst>
                </a:gridCol>
              </a:tblGrid>
              <a:tr h="347724">
                <a:tc>
                  <a:txBody>
                    <a:bodyPr/>
                    <a:lstStyle/>
                    <a:p>
                      <a:r>
                        <a:rPr lang="en-US" sz="1800" dirty="0"/>
                        <a:t>RC522 Module (Left to Right)</a:t>
                      </a: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Raspberry Pi </a:t>
                      </a:r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455405322"/>
                  </a:ext>
                </a:extLst>
              </a:tr>
              <a:tr h="34772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1: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Voltage Common Collector (VCC)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1: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3.3v</a:t>
                      </a:r>
                      <a:endParaRPr lang="en-US" sz="1800" b="0" dirty="0"/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3980567749"/>
                  </a:ext>
                </a:extLst>
              </a:tr>
              <a:tr h="34772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2: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Reset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RST)</a:t>
                      </a:r>
                      <a:endParaRPr lang="en-US" sz="1800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808080"/>
                          </a:solidFill>
                        </a:rPr>
                        <a:t>Gray</a:t>
                      </a:r>
                      <a:endParaRPr lang="en-US" sz="1800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</a:t>
                      </a:r>
                      <a:r>
                        <a:rPr lang="en-US" sz="1800" b="1" dirty="0"/>
                        <a:t> 22: </a:t>
                      </a:r>
                      <a:r>
                        <a:rPr lang="en-US" sz="1800" b="0" dirty="0"/>
                        <a:t>GPIO #25</a:t>
                      </a:r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3056492793"/>
                  </a:ext>
                </a:extLst>
              </a:tr>
              <a:tr h="34772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3: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Ground (GND)</a:t>
                      </a:r>
                      <a:endParaRPr lang="en-US" sz="1800" b="1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Black</a:t>
                      </a:r>
                      <a:endParaRPr lang="en-US" sz="1800" dirty="0">
                        <a:solidFill>
                          <a:srgbClr val="808080"/>
                        </a:solidFill>
                      </a:endParaRP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6: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Ground (GND)</a:t>
                      </a:r>
                      <a:endParaRPr lang="en-US" sz="1800" dirty="0"/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1782054816"/>
                  </a:ext>
                </a:extLst>
              </a:tr>
              <a:tr h="351241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PIN 4: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Interrupt Request (IRQ)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Not connected</a:t>
                      </a:r>
                      <a:endParaRPr lang="en-US" sz="1800" dirty="0">
                        <a:effectLst/>
                        <a:latin typeface="inherit"/>
                      </a:endParaRPr>
                    </a:p>
                  </a:txBody>
                  <a:tcPr marL="82397" marR="82397" marT="45776" marB="45776" anchor="ctr"/>
                </a:tc>
                <a:extLst>
                  <a:ext uri="{0D108BD9-81ED-4DB2-BD59-A6C34878D82A}">
                    <a16:rowId xmlns:a16="http://schemas.microsoft.com/office/drawing/2014/main" val="3993639836"/>
                  </a:ext>
                </a:extLst>
              </a:tr>
              <a:tr h="34772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5: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Master In Slave Out (MISO)</a:t>
                      </a:r>
                      <a:endParaRPr lang="en-US" sz="1800" b="1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21: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GPIO #9 (MISO)</a:t>
                      </a:r>
                      <a:endParaRPr lang="en-US" sz="1800" b="0" dirty="0"/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1407562942"/>
                  </a:ext>
                </a:extLst>
              </a:tr>
              <a:tr h="34772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6: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Master Out Slave In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MOSI)</a:t>
                      </a:r>
                      <a:endParaRPr lang="en-US" sz="1800" b="1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D700"/>
                          </a:solidFill>
                        </a:rPr>
                        <a:t>GOLD</a:t>
                      </a: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19: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GPIO #10 (MOSI)</a:t>
                      </a:r>
                      <a:endParaRPr lang="en-US" sz="1800" b="0" dirty="0"/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3961124884"/>
                  </a:ext>
                </a:extLst>
              </a:tr>
              <a:tr h="34772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7: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Serial Clock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SCK)</a:t>
                      </a:r>
                      <a:endParaRPr lang="en-US" sz="1800" b="1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A500"/>
                          </a:solidFill>
                        </a:rPr>
                        <a:t>Orange</a:t>
                      </a: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23: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GPIO #11 (SCLK)</a:t>
                      </a:r>
                      <a:endParaRPr lang="en-US" sz="1800" b="0" dirty="0"/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1307516430"/>
                  </a:ext>
                </a:extLst>
              </a:tr>
              <a:tr h="252765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8: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Serial Data Line (SDA)</a:t>
                      </a:r>
                      <a:endParaRPr lang="en-US" sz="1800" b="1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24: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GPIO #8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CE0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sz="1800" b="0" dirty="0"/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1013827160"/>
                  </a:ext>
                </a:extLst>
              </a:tr>
            </a:tbl>
          </a:graphicData>
        </a:graphic>
      </p:graphicFrame>
      <p:pic>
        <p:nvPicPr>
          <p:cNvPr id="2145" name="Picture 2" descr="Raspberry Pi trademark rules and brand guidelines - Raspberry Pi">
            <a:extLst>
              <a:ext uri="{FF2B5EF4-FFF2-40B4-BE49-F238E27FC236}">
                <a16:creationId xmlns:a16="http://schemas.microsoft.com/office/drawing/2014/main" id="{52E7343B-9DA9-7D56-FF52-1592BEF37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2" t="17324" r="11753" b="17473"/>
          <a:stretch/>
        </p:blipFill>
        <p:spPr bwMode="auto">
          <a:xfrm>
            <a:off x="7928802" y="1784485"/>
            <a:ext cx="307653" cy="31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7" name="Picture 2146">
            <a:extLst>
              <a:ext uri="{FF2B5EF4-FFF2-40B4-BE49-F238E27FC236}">
                <a16:creationId xmlns:a16="http://schemas.microsoft.com/office/drawing/2014/main" id="{CD5379F8-EF81-2838-7FEB-5FEB467FD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205" y="1771739"/>
            <a:ext cx="486987" cy="340573"/>
          </a:xfrm>
          <a:prstGeom prst="rect">
            <a:avLst/>
          </a:prstGeom>
        </p:spPr>
      </p:pic>
      <p:grpSp>
        <p:nvGrpSpPr>
          <p:cNvPr id="2241" name="Group 2240">
            <a:extLst>
              <a:ext uri="{FF2B5EF4-FFF2-40B4-BE49-F238E27FC236}">
                <a16:creationId xmlns:a16="http://schemas.microsoft.com/office/drawing/2014/main" id="{2248AEAD-B9AC-3391-208B-8C70FEB7E43B}"/>
              </a:ext>
            </a:extLst>
          </p:cNvPr>
          <p:cNvGrpSpPr/>
          <p:nvPr/>
        </p:nvGrpSpPr>
        <p:grpSpPr>
          <a:xfrm rot="10800000">
            <a:off x="8330289" y="585216"/>
            <a:ext cx="3590003" cy="5683274"/>
            <a:chOff x="8330289" y="585216"/>
            <a:chExt cx="3590003" cy="5683274"/>
          </a:xfrm>
        </p:grpSpPr>
        <p:pic>
          <p:nvPicPr>
            <p:cNvPr id="2240" name="Content Placeholder 7" descr="A green circuit board with white and black buttons&#10;&#10;Description automatically generated">
              <a:extLst>
                <a:ext uri="{FF2B5EF4-FFF2-40B4-BE49-F238E27FC236}">
                  <a16:creationId xmlns:a16="http://schemas.microsoft.com/office/drawing/2014/main" id="{950E898C-3604-E56B-B5B7-E694322A8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8925617" y="-10112"/>
              <a:ext cx="2399347" cy="3590003"/>
            </a:xfrm>
            <a:prstGeom prst="rect">
              <a:avLst/>
            </a:prstGeom>
          </p:spPr>
        </p:pic>
        <p:grpSp>
          <p:nvGrpSpPr>
            <p:cNvPr id="2239" name="Group 2238">
              <a:extLst>
                <a:ext uri="{FF2B5EF4-FFF2-40B4-BE49-F238E27FC236}">
                  <a16:creationId xmlns:a16="http://schemas.microsoft.com/office/drawing/2014/main" id="{CFC0AF23-9592-0C88-5654-320571365D84}"/>
                </a:ext>
              </a:extLst>
            </p:cNvPr>
            <p:cNvGrpSpPr/>
            <p:nvPr/>
          </p:nvGrpSpPr>
          <p:grpSpPr>
            <a:xfrm>
              <a:off x="9179375" y="2558441"/>
              <a:ext cx="2407789" cy="3710049"/>
              <a:chOff x="9179375" y="2558441"/>
              <a:chExt cx="2407789" cy="3710049"/>
            </a:xfrm>
          </p:grpSpPr>
          <p:cxnSp>
            <p:nvCxnSpPr>
              <p:cNvPr id="2140" name="Connector: Elbow 2139">
                <a:extLst>
                  <a:ext uri="{FF2B5EF4-FFF2-40B4-BE49-F238E27FC236}">
                    <a16:creationId xmlns:a16="http://schemas.microsoft.com/office/drawing/2014/main" id="{CB71D2BC-1DD0-DBB4-A748-702365C5D2A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510883" y="2644824"/>
                <a:ext cx="1155017" cy="157345"/>
              </a:xfrm>
              <a:prstGeom prst="bentConnector3">
                <a:avLst>
                  <a:gd name="adj1" fmla="val -1129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2BFEF1-6BF0-7123-2D9A-851004F0CAC5}"/>
                  </a:ext>
                </a:extLst>
              </p:cNvPr>
              <p:cNvGrpSpPr/>
              <p:nvPr/>
            </p:nvGrpSpPr>
            <p:grpSpPr>
              <a:xfrm>
                <a:off x="9179375" y="3275837"/>
                <a:ext cx="1891831" cy="2992653"/>
                <a:chOff x="9183972" y="3275837"/>
                <a:chExt cx="1891831" cy="2992653"/>
              </a:xfrm>
            </p:grpSpPr>
            <p:pic>
              <p:nvPicPr>
                <p:cNvPr id="11" name="Content Placeholder 9">
                  <a:extLst>
                    <a:ext uri="{FF2B5EF4-FFF2-40B4-BE49-F238E27FC236}">
                      <a16:creationId xmlns:a16="http://schemas.microsoft.com/office/drawing/2014/main" id="{437F2228-CEA2-8CAD-8091-81A0A152B4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2688" t="30361" r="4945" b="5556"/>
                <a:stretch/>
              </p:blipFill>
              <p:spPr>
                <a:xfrm rot="5400000">
                  <a:off x="8633561" y="3826248"/>
                  <a:ext cx="2992653" cy="1891831"/>
                </a:xfrm>
                <a:prstGeom prst="rect">
                  <a:avLst/>
                </a:prstGeom>
              </p:spPr>
            </p:pic>
            <p:sp>
              <p:nvSpPr>
                <p:cNvPr id="2102" name="&quot;Not Allowed&quot; Symbol 2101">
                  <a:extLst>
                    <a:ext uri="{FF2B5EF4-FFF2-40B4-BE49-F238E27FC236}">
                      <a16:creationId xmlns:a16="http://schemas.microsoft.com/office/drawing/2014/main" id="{108CD2F7-2BB8-93FD-8396-0CD9F232B16B}"/>
                    </a:ext>
                  </a:extLst>
                </p:cNvPr>
                <p:cNvSpPr/>
                <p:nvPr/>
              </p:nvSpPr>
              <p:spPr>
                <a:xfrm rot="10800000">
                  <a:off x="9947748" y="3343892"/>
                  <a:ext cx="104775" cy="104775"/>
                </a:xfrm>
                <a:prstGeom prst="noSmoking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4A854B18-DB31-58D8-76AC-B09B3A1BD96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070221" y="2910541"/>
                <a:ext cx="834662" cy="130462"/>
              </a:xfrm>
              <a:prstGeom prst="bentConnector3">
                <a:avLst>
                  <a:gd name="adj1" fmla="val 24324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1DEEACB5-246C-2843-21A3-ED8D9981CAD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399537" y="2558442"/>
                <a:ext cx="2187627" cy="241481"/>
              </a:xfrm>
              <a:prstGeom prst="bentConnector3">
                <a:avLst>
                  <a:gd name="adj1" fmla="val 582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0" name="Straight Connector 2059">
                <a:extLst>
                  <a:ext uri="{FF2B5EF4-FFF2-40B4-BE49-F238E27FC236}">
                    <a16:creationId xmlns:a16="http://schemas.microsoft.com/office/drawing/2014/main" id="{5AE8AC7F-3010-96BE-46A7-2D8EE5F8B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2748" y="2900363"/>
                <a:ext cx="0" cy="84200"/>
              </a:xfrm>
              <a:prstGeom prst="line">
                <a:avLst/>
              </a:prstGeom>
              <a:ln w="3810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5" name="Connector: Elbow 2094">
                <a:extLst>
                  <a:ext uri="{FF2B5EF4-FFF2-40B4-BE49-F238E27FC236}">
                    <a16:creationId xmlns:a16="http://schemas.microsoft.com/office/drawing/2014/main" id="{C31D3D3C-7885-CB98-EB9A-5C426F9F00B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455771" y="2605819"/>
                <a:ext cx="1102746" cy="194103"/>
              </a:xfrm>
              <a:prstGeom prst="bentConnector3">
                <a:avLst>
                  <a:gd name="adj1" fmla="val -1393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0" name="Connector: Elbow 2119">
                <a:extLst>
                  <a:ext uri="{FF2B5EF4-FFF2-40B4-BE49-F238E27FC236}">
                    <a16:creationId xmlns:a16="http://schemas.microsoft.com/office/drawing/2014/main" id="{1328B502-A1A2-FF02-54A6-002B82ABA3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529637" y="2655447"/>
                <a:ext cx="748197" cy="743592"/>
              </a:xfrm>
              <a:prstGeom prst="bentConnector3">
                <a:avLst>
                  <a:gd name="adj1" fmla="val 39815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4" name="Connector: Elbow 2083">
                <a:extLst>
                  <a:ext uri="{FF2B5EF4-FFF2-40B4-BE49-F238E27FC236}">
                    <a16:creationId xmlns:a16="http://schemas.microsoft.com/office/drawing/2014/main" id="{9B5EDA6B-E132-E9F6-9E2D-7C8753930A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410452" y="2669802"/>
                <a:ext cx="799954" cy="679765"/>
              </a:xfrm>
              <a:prstGeom prst="bentConnector3">
                <a:avLst>
                  <a:gd name="adj1" fmla="val 33330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0" name="Connector: Elbow 2149">
                <a:extLst>
                  <a:ext uri="{FF2B5EF4-FFF2-40B4-BE49-F238E27FC236}">
                    <a16:creationId xmlns:a16="http://schemas.microsoft.com/office/drawing/2014/main" id="{06401A1D-52D2-631D-D1DF-2783369786A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567558" y="3022481"/>
                <a:ext cx="850702" cy="379141"/>
              </a:xfrm>
              <a:prstGeom prst="bentConnector3">
                <a:avLst>
                  <a:gd name="adj1" fmla="val -945"/>
                </a:avLst>
              </a:prstGeom>
              <a:ln w="38100">
                <a:solidFill>
                  <a:srgbClr val="FFA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9" name="Connector: Elbow 2208">
                <a:extLst>
                  <a:ext uri="{FF2B5EF4-FFF2-40B4-BE49-F238E27FC236}">
                    <a16:creationId xmlns:a16="http://schemas.microsoft.com/office/drawing/2014/main" id="{F963B37F-CDCB-92F5-03C6-1AFBB1EC24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75566" y="2702872"/>
                <a:ext cx="890921" cy="311568"/>
              </a:xfrm>
              <a:prstGeom prst="bentConnector3">
                <a:avLst>
                  <a:gd name="adj1" fmla="val -783"/>
                </a:avLst>
              </a:prstGeom>
              <a:ln w="38100">
                <a:solidFill>
                  <a:srgbClr val="FFA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3" name="Straight Connector 2212">
                <a:extLst>
                  <a:ext uri="{FF2B5EF4-FFF2-40B4-BE49-F238E27FC236}">
                    <a16:creationId xmlns:a16="http://schemas.microsoft.com/office/drawing/2014/main" id="{E00BAA69-D73B-CBEC-33D3-5DADDCD94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6487" y="2688581"/>
                <a:ext cx="0" cy="120740"/>
              </a:xfrm>
              <a:prstGeom prst="line">
                <a:avLst/>
              </a:prstGeom>
              <a:ln w="38100">
                <a:solidFill>
                  <a:srgbClr val="FFA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8" name="Connector: Elbow 2047">
                <a:extLst>
                  <a:ext uri="{FF2B5EF4-FFF2-40B4-BE49-F238E27FC236}">
                    <a16:creationId xmlns:a16="http://schemas.microsoft.com/office/drawing/2014/main" id="{C42731B2-61C7-4977-BD2D-5EBAACEBAE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2870" y="2984563"/>
                <a:ext cx="888930" cy="419651"/>
              </a:xfrm>
              <a:prstGeom prst="bentConnector3">
                <a:avLst>
                  <a:gd name="adj1" fmla="val 175"/>
                </a:avLst>
              </a:prstGeom>
              <a:ln w="3810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Connector: Elbow 2064">
                <a:extLst>
                  <a:ext uri="{FF2B5EF4-FFF2-40B4-BE49-F238E27FC236}">
                    <a16:creationId xmlns:a16="http://schemas.microsoft.com/office/drawing/2014/main" id="{2D3E684B-AD72-91CF-4CAA-801D2D0F29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1013" y="3060953"/>
                <a:ext cx="860464" cy="331003"/>
              </a:xfrm>
              <a:prstGeom prst="bentConnector3">
                <a:avLst>
                  <a:gd name="adj1" fmla="val 1847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9" name="Straight Connector 2078">
                <a:extLst>
                  <a:ext uri="{FF2B5EF4-FFF2-40B4-BE49-F238E27FC236}">
                    <a16:creationId xmlns:a16="http://schemas.microsoft.com/office/drawing/2014/main" id="{A02C0031-E25C-2456-3E77-ACCD0BCFB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2683" y="2900363"/>
                <a:ext cx="0" cy="1605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8" name="Connector: Elbow 2217">
                <a:extLst>
                  <a:ext uri="{FF2B5EF4-FFF2-40B4-BE49-F238E27FC236}">
                    <a16:creationId xmlns:a16="http://schemas.microsoft.com/office/drawing/2014/main" id="{70E472BA-B078-8C60-DB2F-D16DED577E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272537" y="3097170"/>
                <a:ext cx="497748" cy="104134"/>
              </a:xfrm>
              <a:prstGeom prst="bentConnector3">
                <a:avLst>
                  <a:gd name="adj1" fmla="val 27993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42" name="Oval 2241">
            <a:extLst>
              <a:ext uri="{FF2B5EF4-FFF2-40B4-BE49-F238E27FC236}">
                <a16:creationId xmlns:a16="http://schemas.microsoft.com/office/drawing/2014/main" id="{9F49BCD3-6095-CB5C-C74F-C255C03CC1F7}"/>
              </a:ext>
            </a:extLst>
          </p:cNvPr>
          <p:cNvSpPr/>
          <p:nvPr/>
        </p:nvSpPr>
        <p:spPr>
          <a:xfrm>
            <a:off x="5422366" y="4430120"/>
            <a:ext cx="158970" cy="158970"/>
          </a:xfrm>
          <a:prstGeom prst="ellipse">
            <a:avLst/>
          </a:prstGeom>
          <a:solidFill>
            <a:srgbClr val="FFA5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43" name="Oval 2242">
            <a:extLst>
              <a:ext uri="{FF2B5EF4-FFF2-40B4-BE49-F238E27FC236}">
                <a16:creationId xmlns:a16="http://schemas.microsoft.com/office/drawing/2014/main" id="{7628077C-64F7-ECD9-C197-0F25C2057232}"/>
              </a:ext>
            </a:extLst>
          </p:cNvPr>
          <p:cNvSpPr/>
          <p:nvPr/>
        </p:nvSpPr>
        <p:spPr>
          <a:xfrm>
            <a:off x="5422366" y="4793234"/>
            <a:ext cx="158970" cy="158970"/>
          </a:xfrm>
          <a:prstGeom prst="ellipse">
            <a:avLst/>
          </a:prstGeom>
          <a:solidFill>
            <a:srgbClr val="00B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44" name="Oval 2243">
            <a:extLst>
              <a:ext uri="{FF2B5EF4-FFF2-40B4-BE49-F238E27FC236}">
                <a16:creationId xmlns:a16="http://schemas.microsoft.com/office/drawing/2014/main" id="{309FBE59-2BE6-5999-6F0B-1ADBB7BF8049}"/>
              </a:ext>
            </a:extLst>
          </p:cNvPr>
          <p:cNvSpPr/>
          <p:nvPr/>
        </p:nvSpPr>
        <p:spPr>
          <a:xfrm>
            <a:off x="5422366" y="3703898"/>
            <a:ext cx="158970" cy="15897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45" name="Oval 2244">
            <a:extLst>
              <a:ext uri="{FF2B5EF4-FFF2-40B4-BE49-F238E27FC236}">
                <a16:creationId xmlns:a16="http://schemas.microsoft.com/office/drawing/2014/main" id="{8CB48529-1276-C377-7984-6548E1B4E31E}"/>
              </a:ext>
            </a:extLst>
          </p:cNvPr>
          <p:cNvSpPr/>
          <p:nvPr/>
        </p:nvSpPr>
        <p:spPr>
          <a:xfrm>
            <a:off x="5422366" y="4067009"/>
            <a:ext cx="158970" cy="158970"/>
          </a:xfrm>
          <a:prstGeom prst="ellipse">
            <a:avLst/>
          </a:prstGeom>
          <a:solidFill>
            <a:srgbClr val="FFFF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46" name="Oval 2245">
            <a:extLst>
              <a:ext uri="{FF2B5EF4-FFF2-40B4-BE49-F238E27FC236}">
                <a16:creationId xmlns:a16="http://schemas.microsoft.com/office/drawing/2014/main" id="{8CF34A44-F280-617F-FE47-974058E7FCF8}"/>
              </a:ext>
            </a:extLst>
          </p:cNvPr>
          <p:cNvSpPr/>
          <p:nvPr/>
        </p:nvSpPr>
        <p:spPr>
          <a:xfrm>
            <a:off x="5422366" y="2614565"/>
            <a:ext cx="158970" cy="158970"/>
          </a:xfrm>
          <a:prstGeom prst="ellipse">
            <a:avLst/>
          </a:prstGeom>
          <a:solidFill>
            <a:srgbClr val="80808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47" name="Oval 2246">
            <a:extLst>
              <a:ext uri="{FF2B5EF4-FFF2-40B4-BE49-F238E27FC236}">
                <a16:creationId xmlns:a16="http://schemas.microsoft.com/office/drawing/2014/main" id="{E571962B-ED05-4B92-C4E1-56F9691D81EC}"/>
              </a:ext>
            </a:extLst>
          </p:cNvPr>
          <p:cNvSpPr/>
          <p:nvPr/>
        </p:nvSpPr>
        <p:spPr>
          <a:xfrm>
            <a:off x="5422366" y="2977676"/>
            <a:ext cx="158970" cy="1589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48" name="Oval 2247">
            <a:extLst>
              <a:ext uri="{FF2B5EF4-FFF2-40B4-BE49-F238E27FC236}">
                <a16:creationId xmlns:a16="http://schemas.microsoft.com/office/drawing/2014/main" id="{612A507C-49A0-05D4-96F4-865AC934C9AA}"/>
              </a:ext>
            </a:extLst>
          </p:cNvPr>
          <p:cNvSpPr/>
          <p:nvPr/>
        </p:nvSpPr>
        <p:spPr>
          <a:xfrm>
            <a:off x="5422366" y="2251454"/>
            <a:ext cx="158970" cy="15897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1" name="Oval 2250">
            <a:extLst>
              <a:ext uri="{FF2B5EF4-FFF2-40B4-BE49-F238E27FC236}">
                <a16:creationId xmlns:a16="http://schemas.microsoft.com/office/drawing/2014/main" id="{520E48A7-A54C-2F79-C167-7F463EB87199}"/>
              </a:ext>
            </a:extLst>
          </p:cNvPr>
          <p:cNvSpPr/>
          <p:nvPr/>
        </p:nvSpPr>
        <p:spPr>
          <a:xfrm>
            <a:off x="8631856" y="4011165"/>
            <a:ext cx="82990" cy="8299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2" name="Oval 2251">
            <a:extLst>
              <a:ext uri="{FF2B5EF4-FFF2-40B4-BE49-F238E27FC236}">
                <a16:creationId xmlns:a16="http://schemas.microsoft.com/office/drawing/2014/main" id="{5DC623EE-3F9C-3AFD-5BAD-7174A84CC466}"/>
              </a:ext>
            </a:extLst>
          </p:cNvPr>
          <p:cNvSpPr/>
          <p:nvPr/>
        </p:nvSpPr>
        <p:spPr>
          <a:xfrm>
            <a:off x="9636310" y="3911110"/>
            <a:ext cx="89269" cy="89269"/>
          </a:xfrm>
          <a:prstGeom prst="ellipse">
            <a:avLst/>
          </a:prstGeom>
          <a:solidFill>
            <a:srgbClr val="80808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3" name="Oval 2252">
            <a:extLst>
              <a:ext uri="{FF2B5EF4-FFF2-40B4-BE49-F238E27FC236}">
                <a16:creationId xmlns:a16="http://schemas.microsoft.com/office/drawing/2014/main" id="{59745697-BB20-0F0F-2A5A-92E77680D536}"/>
              </a:ext>
            </a:extLst>
          </p:cNvPr>
          <p:cNvSpPr/>
          <p:nvPr/>
        </p:nvSpPr>
        <p:spPr>
          <a:xfrm>
            <a:off x="9531029" y="3918239"/>
            <a:ext cx="84202" cy="842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4" name="Oval 2253">
            <a:extLst>
              <a:ext uri="{FF2B5EF4-FFF2-40B4-BE49-F238E27FC236}">
                <a16:creationId xmlns:a16="http://schemas.microsoft.com/office/drawing/2014/main" id="{8C2DCAF6-D6EE-3BE9-6C9F-E34747A46D84}"/>
              </a:ext>
            </a:extLst>
          </p:cNvPr>
          <p:cNvSpPr/>
          <p:nvPr/>
        </p:nvSpPr>
        <p:spPr>
          <a:xfrm>
            <a:off x="9637590" y="4016420"/>
            <a:ext cx="82990" cy="8299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5" name="Oval 2254">
            <a:extLst>
              <a:ext uri="{FF2B5EF4-FFF2-40B4-BE49-F238E27FC236}">
                <a16:creationId xmlns:a16="http://schemas.microsoft.com/office/drawing/2014/main" id="{3DE1586D-075B-FCE3-0210-41BEF2E96093}"/>
              </a:ext>
            </a:extLst>
          </p:cNvPr>
          <p:cNvSpPr/>
          <p:nvPr/>
        </p:nvSpPr>
        <p:spPr>
          <a:xfrm>
            <a:off x="9536397" y="4026209"/>
            <a:ext cx="79601" cy="79601"/>
          </a:xfrm>
          <a:prstGeom prst="ellipse">
            <a:avLst/>
          </a:prstGeom>
          <a:solidFill>
            <a:srgbClr val="FFFF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6" name="Oval 2255">
            <a:extLst>
              <a:ext uri="{FF2B5EF4-FFF2-40B4-BE49-F238E27FC236}">
                <a16:creationId xmlns:a16="http://schemas.microsoft.com/office/drawing/2014/main" id="{A6049927-1D4D-BC30-9919-AA7EB58257F5}"/>
              </a:ext>
            </a:extLst>
          </p:cNvPr>
          <p:cNvSpPr/>
          <p:nvPr/>
        </p:nvSpPr>
        <p:spPr>
          <a:xfrm>
            <a:off x="9742172" y="4016420"/>
            <a:ext cx="79601" cy="79601"/>
          </a:xfrm>
          <a:prstGeom prst="ellipse">
            <a:avLst/>
          </a:prstGeom>
          <a:solidFill>
            <a:srgbClr val="FFA5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7" name="Oval 2256">
            <a:extLst>
              <a:ext uri="{FF2B5EF4-FFF2-40B4-BE49-F238E27FC236}">
                <a16:creationId xmlns:a16="http://schemas.microsoft.com/office/drawing/2014/main" id="{3953CD4C-200D-35A2-C8DF-C58D77F43F33}"/>
              </a:ext>
            </a:extLst>
          </p:cNvPr>
          <p:cNvSpPr/>
          <p:nvPr/>
        </p:nvSpPr>
        <p:spPr>
          <a:xfrm>
            <a:off x="9739639" y="3915655"/>
            <a:ext cx="86054" cy="86054"/>
          </a:xfrm>
          <a:prstGeom prst="ellipse">
            <a:avLst/>
          </a:prstGeom>
          <a:solidFill>
            <a:srgbClr val="00B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8" name="Oval 2257">
            <a:extLst>
              <a:ext uri="{FF2B5EF4-FFF2-40B4-BE49-F238E27FC236}">
                <a16:creationId xmlns:a16="http://schemas.microsoft.com/office/drawing/2014/main" id="{9ADF867C-3E64-E449-C08F-34C8BBAF105E}"/>
              </a:ext>
            </a:extLst>
          </p:cNvPr>
          <p:cNvSpPr/>
          <p:nvPr/>
        </p:nvSpPr>
        <p:spPr>
          <a:xfrm>
            <a:off x="9769411" y="3398672"/>
            <a:ext cx="111046" cy="111046"/>
          </a:xfrm>
          <a:prstGeom prst="ellipse">
            <a:avLst/>
          </a:prstGeom>
          <a:solidFill>
            <a:srgbClr val="FFA5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9" name="Oval 2258">
            <a:extLst>
              <a:ext uri="{FF2B5EF4-FFF2-40B4-BE49-F238E27FC236}">
                <a16:creationId xmlns:a16="http://schemas.microsoft.com/office/drawing/2014/main" id="{85ED6AF4-D3F7-2D65-274F-7567609F2D7A}"/>
              </a:ext>
            </a:extLst>
          </p:cNvPr>
          <p:cNvSpPr/>
          <p:nvPr/>
        </p:nvSpPr>
        <p:spPr>
          <a:xfrm>
            <a:off x="9620390" y="3398768"/>
            <a:ext cx="111046" cy="111046"/>
          </a:xfrm>
          <a:prstGeom prst="ellipse">
            <a:avLst/>
          </a:prstGeom>
          <a:solidFill>
            <a:srgbClr val="00B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60" name="Oval 2259">
            <a:extLst>
              <a:ext uri="{FF2B5EF4-FFF2-40B4-BE49-F238E27FC236}">
                <a16:creationId xmlns:a16="http://schemas.microsoft.com/office/drawing/2014/main" id="{6B14CDD8-D57B-23F1-AE51-77F3726477F3}"/>
              </a:ext>
            </a:extLst>
          </p:cNvPr>
          <p:cNvSpPr/>
          <p:nvPr/>
        </p:nvSpPr>
        <p:spPr>
          <a:xfrm>
            <a:off x="10051655" y="3398672"/>
            <a:ext cx="111046" cy="111046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61" name="Oval 2260">
            <a:extLst>
              <a:ext uri="{FF2B5EF4-FFF2-40B4-BE49-F238E27FC236}">
                <a16:creationId xmlns:a16="http://schemas.microsoft.com/office/drawing/2014/main" id="{5C904727-DF18-3EC2-6D3A-37D41F508738}"/>
              </a:ext>
            </a:extLst>
          </p:cNvPr>
          <p:cNvSpPr/>
          <p:nvPr/>
        </p:nvSpPr>
        <p:spPr>
          <a:xfrm>
            <a:off x="9918152" y="3400940"/>
            <a:ext cx="111046" cy="111046"/>
          </a:xfrm>
          <a:prstGeom prst="ellipse">
            <a:avLst/>
          </a:prstGeom>
          <a:solidFill>
            <a:srgbClr val="FFFF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62" name="Oval 2261">
            <a:extLst>
              <a:ext uri="{FF2B5EF4-FFF2-40B4-BE49-F238E27FC236}">
                <a16:creationId xmlns:a16="http://schemas.microsoft.com/office/drawing/2014/main" id="{28C201DB-ED66-7F83-032D-F2FDDE508509}"/>
              </a:ext>
            </a:extLst>
          </p:cNvPr>
          <p:cNvSpPr/>
          <p:nvPr/>
        </p:nvSpPr>
        <p:spPr>
          <a:xfrm>
            <a:off x="10487749" y="3402979"/>
            <a:ext cx="111046" cy="111046"/>
          </a:xfrm>
          <a:prstGeom prst="ellipse">
            <a:avLst/>
          </a:prstGeom>
          <a:solidFill>
            <a:srgbClr val="80808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63" name="Oval 2262">
            <a:extLst>
              <a:ext uri="{FF2B5EF4-FFF2-40B4-BE49-F238E27FC236}">
                <a16:creationId xmlns:a16="http://schemas.microsoft.com/office/drawing/2014/main" id="{D4C0F1B5-272C-B4E4-A264-F8541599F3B8}"/>
              </a:ext>
            </a:extLst>
          </p:cNvPr>
          <p:cNvSpPr/>
          <p:nvPr/>
        </p:nvSpPr>
        <p:spPr>
          <a:xfrm>
            <a:off x="10346499" y="3397913"/>
            <a:ext cx="111046" cy="1110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64" name="Oval 2263">
            <a:extLst>
              <a:ext uri="{FF2B5EF4-FFF2-40B4-BE49-F238E27FC236}">
                <a16:creationId xmlns:a16="http://schemas.microsoft.com/office/drawing/2014/main" id="{4BD3E1A6-3735-8244-42D1-6799DC0FBCBF}"/>
              </a:ext>
            </a:extLst>
          </p:cNvPr>
          <p:cNvSpPr/>
          <p:nvPr/>
        </p:nvSpPr>
        <p:spPr>
          <a:xfrm>
            <a:off x="10640158" y="3400072"/>
            <a:ext cx="111046" cy="11104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4FEC9-3151-C506-BC54-6C26127C45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899" y="5143723"/>
            <a:ext cx="7167172" cy="109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0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B9BBB6E-3D2E-CEFC-B6EB-92121BECB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CE668CC-809B-2FA7-7C86-5F99F7640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3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F797BD-EF59-1B01-DC5E-B74FA0F2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4633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4F6B-3A54-CCE4-7310-4DD886A6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80084"/>
          </a:xfrm>
        </p:spPr>
        <p:txBody>
          <a:bodyPr/>
          <a:lstStyle/>
          <a:p>
            <a:r>
              <a:rPr lang="en-US" dirty="0"/>
              <a:t>Wiring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65F884-17BB-C4B1-AB5F-8C0F330734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8030498"/>
              </p:ext>
            </p:extLst>
          </p:nvPr>
        </p:nvGraphicFramePr>
        <p:xfrm>
          <a:off x="783848" y="1797232"/>
          <a:ext cx="7504542" cy="32635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45302">
                  <a:extLst>
                    <a:ext uri="{9D8B030D-6E8A-4147-A177-3AD203B41FA5}">
                      <a16:colId xmlns:a16="http://schemas.microsoft.com/office/drawing/2014/main" val="30441282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0148489"/>
                    </a:ext>
                  </a:extLst>
                </a:gridCol>
                <a:gridCol w="2643240">
                  <a:extLst>
                    <a:ext uri="{9D8B030D-6E8A-4147-A177-3AD203B41FA5}">
                      <a16:colId xmlns:a16="http://schemas.microsoft.com/office/drawing/2014/main" val="2277190819"/>
                    </a:ext>
                  </a:extLst>
                </a:gridCol>
              </a:tblGrid>
              <a:tr h="347724">
                <a:tc>
                  <a:txBody>
                    <a:bodyPr/>
                    <a:lstStyle/>
                    <a:p>
                      <a:r>
                        <a:rPr lang="en-US" sz="1800" dirty="0"/>
                        <a:t>RC522 Module (Left to Right)</a:t>
                      </a: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Raspberry Pi </a:t>
                      </a:r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455405322"/>
                  </a:ext>
                </a:extLst>
              </a:tr>
              <a:tr h="34772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1: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Voltage Common Collector (VCC)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1: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3.3v</a:t>
                      </a:r>
                      <a:endParaRPr lang="en-US" sz="1800" b="0" dirty="0"/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3980567749"/>
                  </a:ext>
                </a:extLst>
              </a:tr>
              <a:tr h="34772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2: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Reset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RST)</a:t>
                      </a:r>
                      <a:endParaRPr lang="en-US" sz="1800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808080"/>
                          </a:solidFill>
                        </a:rPr>
                        <a:t>Gray</a:t>
                      </a:r>
                      <a:endParaRPr lang="en-US" sz="1800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</a:t>
                      </a:r>
                      <a:r>
                        <a:rPr lang="en-US" sz="1800" b="1" dirty="0"/>
                        <a:t> 22: </a:t>
                      </a:r>
                      <a:r>
                        <a:rPr lang="en-US" sz="1800" b="0" dirty="0"/>
                        <a:t>GPIO #25</a:t>
                      </a:r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3056492793"/>
                  </a:ext>
                </a:extLst>
              </a:tr>
              <a:tr h="34772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3: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Ground (GND)</a:t>
                      </a:r>
                      <a:endParaRPr lang="en-US" sz="1800" b="1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Black</a:t>
                      </a:r>
                      <a:endParaRPr lang="en-US" sz="1800" dirty="0">
                        <a:solidFill>
                          <a:srgbClr val="808080"/>
                        </a:solidFill>
                      </a:endParaRP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6: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Ground (GND)</a:t>
                      </a:r>
                      <a:endParaRPr lang="en-US" sz="1800" dirty="0"/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1782054816"/>
                  </a:ext>
                </a:extLst>
              </a:tr>
              <a:tr h="351241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PIN 4: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Interrupt Request (IRQ)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Not connected</a:t>
                      </a:r>
                      <a:endParaRPr lang="en-US" sz="1800" dirty="0">
                        <a:effectLst/>
                        <a:latin typeface="inherit"/>
                      </a:endParaRPr>
                    </a:p>
                  </a:txBody>
                  <a:tcPr marL="82397" marR="82397" marT="45776" marB="45776" anchor="ctr"/>
                </a:tc>
                <a:extLst>
                  <a:ext uri="{0D108BD9-81ED-4DB2-BD59-A6C34878D82A}">
                    <a16:rowId xmlns:a16="http://schemas.microsoft.com/office/drawing/2014/main" val="3993639836"/>
                  </a:ext>
                </a:extLst>
              </a:tr>
              <a:tr h="34772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5: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Master In Slave Out (MISO)</a:t>
                      </a:r>
                      <a:endParaRPr lang="en-US" sz="1800" b="1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70C0"/>
                          </a:solidFill>
                        </a:rPr>
                        <a:t>Blue</a:t>
                      </a: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21: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GPIO #9 (MISO)</a:t>
                      </a:r>
                      <a:endParaRPr lang="en-US" sz="1800" b="0" dirty="0"/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1407562942"/>
                  </a:ext>
                </a:extLst>
              </a:tr>
              <a:tr h="34772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6: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Master Out Slave In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MOSI)</a:t>
                      </a:r>
                      <a:endParaRPr lang="en-US" sz="1800" b="1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D700"/>
                          </a:solidFill>
                        </a:rPr>
                        <a:t>GOLD</a:t>
                      </a: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19: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GPIO #10 (MOSI)</a:t>
                      </a:r>
                      <a:endParaRPr lang="en-US" sz="1800" b="0" dirty="0"/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3961124884"/>
                  </a:ext>
                </a:extLst>
              </a:tr>
              <a:tr h="34772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7: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Serial Clock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SCK)</a:t>
                      </a:r>
                      <a:endParaRPr lang="en-US" sz="1800" b="1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A500"/>
                          </a:solidFill>
                        </a:rPr>
                        <a:t>Orange</a:t>
                      </a: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23: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GPIO #11 (SCLK)</a:t>
                      </a:r>
                      <a:endParaRPr lang="en-US" sz="1800" b="0" dirty="0"/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1307516430"/>
                  </a:ext>
                </a:extLst>
              </a:tr>
              <a:tr h="252765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8: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Serial Data Line (SDA)</a:t>
                      </a:r>
                      <a:endParaRPr lang="en-US" sz="1800" b="1" dirty="0"/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Green</a:t>
                      </a:r>
                    </a:p>
                  </a:txBody>
                  <a:tcPr marL="87890" marR="87890" marT="43944" marB="439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PIN 24: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GPIO #8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CE0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sz="1800" b="0" dirty="0"/>
                    </a:p>
                  </a:txBody>
                  <a:tcPr marL="87890" marR="87890" marT="43944" marB="43944"/>
                </a:tc>
                <a:extLst>
                  <a:ext uri="{0D108BD9-81ED-4DB2-BD59-A6C34878D82A}">
                    <a16:rowId xmlns:a16="http://schemas.microsoft.com/office/drawing/2014/main" val="1013827160"/>
                  </a:ext>
                </a:extLst>
              </a:tr>
            </a:tbl>
          </a:graphicData>
        </a:graphic>
      </p:graphicFrame>
      <p:pic>
        <p:nvPicPr>
          <p:cNvPr id="2145" name="Picture 2" descr="Raspberry Pi trademark rules and brand guidelines - Raspberry Pi">
            <a:extLst>
              <a:ext uri="{FF2B5EF4-FFF2-40B4-BE49-F238E27FC236}">
                <a16:creationId xmlns:a16="http://schemas.microsoft.com/office/drawing/2014/main" id="{52E7343B-9DA9-7D56-FF52-1592BEF37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2" t="17324" r="11753" b="17473"/>
          <a:stretch/>
        </p:blipFill>
        <p:spPr bwMode="auto">
          <a:xfrm>
            <a:off x="7958341" y="1797233"/>
            <a:ext cx="330049" cy="3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7" name="Picture 2146">
            <a:extLst>
              <a:ext uri="{FF2B5EF4-FFF2-40B4-BE49-F238E27FC236}">
                <a16:creationId xmlns:a16="http://schemas.microsoft.com/office/drawing/2014/main" id="{CD5379F8-EF81-2838-7FEB-5FEB467FD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601" y="1797231"/>
            <a:ext cx="486987" cy="340573"/>
          </a:xfrm>
          <a:prstGeom prst="rect">
            <a:avLst/>
          </a:prstGeom>
        </p:spPr>
      </p:pic>
      <p:pic>
        <p:nvPicPr>
          <p:cNvPr id="2237" name="Picture 4" descr="GPIO layout">
            <a:extLst>
              <a:ext uri="{FF2B5EF4-FFF2-40B4-BE49-F238E27FC236}">
                <a16:creationId xmlns:a16="http://schemas.microsoft.com/office/drawing/2014/main" id="{91E1596A-A201-6C33-0B77-73FED518EE3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" t="17128" r="4519" b="44056"/>
          <a:stretch/>
        </p:blipFill>
        <p:spPr bwMode="auto">
          <a:xfrm>
            <a:off x="2011501" y="5268477"/>
            <a:ext cx="5049236" cy="74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1" name="Group 2240">
            <a:extLst>
              <a:ext uri="{FF2B5EF4-FFF2-40B4-BE49-F238E27FC236}">
                <a16:creationId xmlns:a16="http://schemas.microsoft.com/office/drawing/2014/main" id="{2248AEAD-B9AC-3391-208B-8C70FEB7E43B}"/>
              </a:ext>
            </a:extLst>
          </p:cNvPr>
          <p:cNvGrpSpPr/>
          <p:nvPr/>
        </p:nvGrpSpPr>
        <p:grpSpPr>
          <a:xfrm rot="10800000">
            <a:off x="8330289" y="585216"/>
            <a:ext cx="3590003" cy="5683274"/>
            <a:chOff x="8330289" y="585216"/>
            <a:chExt cx="3590003" cy="5683274"/>
          </a:xfrm>
        </p:grpSpPr>
        <p:pic>
          <p:nvPicPr>
            <p:cNvPr id="2240" name="Content Placeholder 7" descr="A green circuit board with white and black buttons&#10;&#10;Description automatically generated">
              <a:extLst>
                <a:ext uri="{FF2B5EF4-FFF2-40B4-BE49-F238E27FC236}">
                  <a16:creationId xmlns:a16="http://schemas.microsoft.com/office/drawing/2014/main" id="{950E898C-3604-E56B-B5B7-E694322A8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8925617" y="-10112"/>
              <a:ext cx="2399347" cy="3590003"/>
            </a:xfrm>
            <a:prstGeom prst="rect">
              <a:avLst/>
            </a:prstGeom>
          </p:spPr>
        </p:pic>
        <p:grpSp>
          <p:nvGrpSpPr>
            <p:cNvPr id="2239" name="Group 2238">
              <a:extLst>
                <a:ext uri="{FF2B5EF4-FFF2-40B4-BE49-F238E27FC236}">
                  <a16:creationId xmlns:a16="http://schemas.microsoft.com/office/drawing/2014/main" id="{CFC0AF23-9592-0C88-5654-320571365D84}"/>
                </a:ext>
              </a:extLst>
            </p:cNvPr>
            <p:cNvGrpSpPr/>
            <p:nvPr/>
          </p:nvGrpSpPr>
          <p:grpSpPr>
            <a:xfrm>
              <a:off x="9179375" y="2558441"/>
              <a:ext cx="2407789" cy="3710049"/>
              <a:chOff x="9179375" y="2558441"/>
              <a:chExt cx="2407789" cy="3710049"/>
            </a:xfrm>
          </p:grpSpPr>
          <p:cxnSp>
            <p:nvCxnSpPr>
              <p:cNvPr id="2140" name="Connector: Elbow 2139">
                <a:extLst>
                  <a:ext uri="{FF2B5EF4-FFF2-40B4-BE49-F238E27FC236}">
                    <a16:creationId xmlns:a16="http://schemas.microsoft.com/office/drawing/2014/main" id="{CB71D2BC-1DD0-DBB4-A748-702365C5D2A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510883" y="2644824"/>
                <a:ext cx="1155017" cy="157345"/>
              </a:xfrm>
              <a:prstGeom prst="bentConnector3">
                <a:avLst>
                  <a:gd name="adj1" fmla="val -1129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2BFEF1-6BF0-7123-2D9A-851004F0CAC5}"/>
                  </a:ext>
                </a:extLst>
              </p:cNvPr>
              <p:cNvGrpSpPr/>
              <p:nvPr/>
            </p:nvGrpSpPr>
            <p:grpSpPr>
              <a:xfrm>
                <a:off x="9179375" y="3275837"/>
                <a:ext cx="1891831" cy="2992653"/>
                <a:chOff x="9183972" y="3275837"/>
                <a:chExt cx="1891831" cy="2992653"/>
              </a:xfrm>
            </p:grpSpPr>
            <p:pic>
              <p:nvPicPr>
                <p:cNvPr id="11" name="Content Placeholder 9">
                  <a:extLst>
                    <a:ext uri="{FF2B5EF4-FFF2-40B4-BE49-F238E27FC236}">
                      <a16:creationId xmlns:a16="http://schemas.microsoft.com/office/drawing/2014/main" id="{437F2228-CEA2-8CAD-8091-81A0A152B4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2688" t="30361" r="4945" b="5556"/>
                <a:stretch/>
              </p:blipFill>
              <p:spPr>
                <a:xfrm rot="5400000">
                  <a:off x="8633561" y="3826248"/>
                  <a:ext cx="2992653" cy="1891831"/>
                </a:xfrm>
                <a:prstGeom prst="rect">
                  <a:avLst/>
                </a:prstGeom>
              </p:spPr>
            </p:pic>
            <p:sp>
              <p:nvSpPr>
                <p:cNvPr id="2102" name="&quot;Not Allowed&quot; Symbol 2101">
                  <a:extLst>
                    <a:ext uri="{FF2B5EF4-FFF2-40B4-BE49-F238E27FC236}">
                      <a16:creationId xmlns:a16="http://schemas.microsoft.com/office/drawing/2014/main" id="{108CD2F7-2BB8-93FD-8396-0CD9F232B16B}"/>
                    </a:ext>
                  </a:extLst>
                </p:cNvPr>
                <p:cNvSpPr/>
                <p:nvPr/>
              </p:nvSpPr>
              <p:spPr>
                <a:xfrm rot="10800000">
                  <a:off x="9947748" y="3343892"/>
                  <a:ext cx="104775" cy="104775"/>
                </a:xfrm>
                <a:prstGeom prst="noSmoking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4A854B18-DB31-58D8-76AC-B09B3A1BD96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070221" y="2910541"/>
                <a:ext cx="834662" cy="130462"/>
              </a:xfrm>
              <a:prstGeom prst="bentConnector3">
                <a:avLst>
                  <a:gd name="adj1" fmla="val 24324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1DEEACB5-246C-2843-21A3-ED8D9981CAD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399537" y="2558442"/>
                <a:ext cx="2187627" cy="241481"/>
              </a:xfrm>
              <a:prstGeom prst="bentConnector3">
                <a:avLst>
                  <a:gd name="adj1" fmla="val 582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0" name="Straight Connector 2059">
                <a:extLst>
                  <a:ext uri="{FF2B5EF4-FFF2-40B4-BE49-F238E27FC236}">
                    <a16:creationId xmlns:a16="http://schemas.microsoft.com/office/drawing/2014/main" id="{5AE8AC7F-3010-96BE-46A7-2D8EE5F8B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2748" y="2900363"/>
                <a:ext cx="0" cy="84200"/>
              </a:xfrm>
              <a:prstGeom prst="line">
                <a:avLst/>
              </a:prstGeom>
              <a:ln w="3810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5" name="Connector: Elbow 2094">
                <a:extLst>
                  <a:ext uri="{FF2B5EF4-FFF2-40B4-BE49-F238E27FC236}">
                    <a16:creationId xmlns:a16="http://schemas.microsoft.com/office/drawing/2014/main" id="{C31D3D3C-7885-CB98-EB9A-5C426F9F00B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455771" y="2605819"/>
                <a:ext cx="1102746" cy="194103"/>
              </a:xfrm>
              <a:prstGeom prst="bentConnector3">
                <a:avLst>
                  <a:gd name="adj1" fmla="val -1393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0" name="Connector: Elbow 2119">
                <a:extLst>
                  <a:ext uri="{FF2B5EF4-FFF2-40B4-BE49-F238E27FC236}">
                    <a16:creationId xmlns:a16="http://schemas.microsoft.com/office/drawing/2014/main" id="{1328B502-A1A2-FF02-54A6-002B82ABA3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529637" y="2655447"/>
                <a:ext cx="748197" cy="743592"/>
              </a:xfrm>
              <a:prstGeom prst="bentConnector3">
                <a:avLst>
                  <a:gd name="adj1" fmla="val 39815"/>
                </a:avLst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4" name="Connector: Elbow 2083">
                <a:extLst>
                  <a:ext uri="{FF2B5EF4-FFF2-40B4-BE49-F238E27FC236}">
                    <a16:creationId xmlns:a16="http://schemas.microsoft.com/office/drawing/2014/main" id="{9B5EDA6B-E132-E9F6-9E2D-7C8753930A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410452" y="2669802"/>
                <a:ext cx="799954" cy="679765"/>
              </a:xfrm>
              <a:prstGeom prst="bentConnector3">
                <a:avLst>
                  <a:gd name="adj1" fmla="val 33330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0" name="Connector: Elbow 2149">
                <a:extLst>
                  <a:ext uri="{FF2B5EF4-FFF2-40B4-BE49-F238E27FC236}">
                    <a16:creationId xmlns:a16="http://schemas.microsoft.com/office/drawing/2014/main" id="{06401A1D-52D2-631D-D1DF-2783369786A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567558" y="3022481"/>
                <a:ext cx="850702" cy="379141"/>
              </a:xfrm>
              <a:prstGeom prst="bentConnector3">
                <a:avLst>
                  <a:gd name="adj1" fmla="val -945"/>
                </a:avLst>
              </a:prstGeom>
              <a:ln w="38100">
                <a:solidFill>
                  <a:srgbClr val="FFA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9" name="Connector: Elbow 2208">
                <a:extLst>
                  <a:ext uri="{FF2B5EF4-FFF2-40B4-BE49-F238E27FC236}">
                    <a16:creationId xmlns:a16="http://schemas.microsoft.com/office/drawing/2014/main" id="{F963B37F-CDCB-92F5-03C6-1AFBB1EC24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75566" y="2702872"/>
                <a:ext cx="890921" cy="311568"/>
              </a:xfrm>
              <a:prstGeom prst="bentConnector3">
                <a:avLst>
                  <a:gd name="adj1" fmla="val -783"/>
                </a:avLst>
              </a:prstGeom>
              <a:ln w="38100">
                <a:solidFill>
                  <a:srgbClr val="FFA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3" name="Straight Connector 2212">
                <a:extLst>
                  <a:ext uri="{FF2B5EF4-FFF2-40B4-BE49-F238E27FC236}">
                    <a16:creationId xmlns:a16="http://schemas.microsoft.com/office/drawing/2014/main" id="{E00BAA69-D73B-CBEC-33D3-5DADDCD94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6487" y="2688581"/>
                <a:ext cx="0" cy="120740"/>
              </a:xfrm>
              <a:prstGeom prst="line">
                <a:avLst/>
              </a:prstGeom>
              <a:ln w="38100">
                <a:solidFill>
                  <a:srgbClr val="FFA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8" name="Connector: Elbow 2047">
                <a:extLst>
                  <a:ext uri="{FF2B5EF4-FFF2-40B4-BE49-F238E27FC236}">
                    <a16:creationId xmlns:a16="http://schemas.microsoft.com/office/drawing/2014/main" id="{C42731B2-61C7-4977-BD2D-5EBAACEBAE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2870" y="2984563"/>
                <a:ext cx="888930" cy="419651"/>
              </a:xfrm>
              <a:prstGeom prst="bentConnector3">
                <a:avLst>
                  <a:gd name="adj1" fmla="val 175"/>
                </a:avLst>
              </a:prstGeom>
              <a:ln w="3810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Connector: Elbow 2064">
                <a:extLst>
                  <a:ext uri="{FF2B5EF4-FFF2-40B4-BE49-F238E27FC236}">
                    <a16:creationId xmlns:a16="http://schemas.microsoft.com/office/drawing/2014/main" id="{2D3E684B-AD72-91CF-4CAA-801D2D0F29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1013" y="3060953"/>
                <a:ext cx="860464" cy="331003"/>
              </a:xfrm>
              <a:prstGeom prst="bentConnector3">
                <a:avLst>
                  <a:gd name="adj1" fmla="val 1847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9" name="Straight Connector 2078">
                <a:extLst>
                  <a:ext uri="{FF2B5EF4-FFF2-40B4-BE49-F238E27FC236}">
                    <a16:creationId xmlns:a16="http://schemas.microsoft.com/office/drawing/2014/main" id="{A02C0031-E25C-2456-3E77-ACCD0BCFB5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2683" y="2900363"/>
                <a:ext cx="0" cy="1605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8" name="Connector: Elbow 2217">
                <a:extLst>
                  <a:ext uri="{FF2B5EF4-FFF2-40B4-BE49-F238E27FC236}">
                    <a16:creationId xmlns:a16="http://schemas.microsoft.com/office/drawing/2014/main" id="{70E472BA-B078-8C60-DB2F-D16DED577E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272537" y="3097170"/>
                <a:ext cx="497748" cy="104134"/>
              </a:xfrm>
              <a:prstGeom prst="bentConnector3">
                <a:avLst>
                  <a:gd name="adj1" fmla="val 27993"/>
                </a:avLst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42" name="Oval 2241">
            <a:extLst>
              <a:ext uri="{FF2B5EF4-FFF2-40B4-BE49-F238E27FC236}">
                <a16:creationId xmlns:a16="http://schemas.microsoft.com/office/drawing/2014/main" id="{9F49BCD3-6095-CB5C-C74F-C255C03CC1F7}"/>
              </a:ext>
            </a:extLst>
          </p:cNvPr>
          <p:cNvSpPr/>
          <p:nvPr/>
        </p:nvSpPr>
        <p:spPr>
          <a:xfrm>
            <a:off x="5461000" y="4451130"/>
            <a:ext cx="158970" cy="158970"/>
          </a:xfrm>
          <a:prstGeom prst="ellipse">
            <a:avLst/>
          </a:prstGeom>
          <a:solidFill>
            <a:srgbClr val="FFA5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43" name="Oval 2242">
            <a:extLst>
              <a:ext uri="{FF2B5EF4-FFF2-40B4-BE49-F238E27FC236}">
                <a16:creationId xmlns:a16="http://schemas.microsoft.com/office/drawing/2014/main" id="{7628077C-64F7-ECD9-C197-0F25C2057232}"/>
              </a:ext>
            </a:extLst>
          </p:cNvPr>
          <p:cNvSpPr/>
          <p:nvPr/>
        </p:nvSpPr>
        <p:spPr>
          <a:xfrm>
            <a:off x="5461000" y="4822314"/>
            <a:ext cx="158970" cy="158970"/>
          </a:xfrm>
          <a:prstGeom prst="ellipse">
            <a:avLst/>
          </a:prstGeom>
          <a:solidFill>
            <a:srgbClr val="00B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44" name="Oval 2243">
            <a:extLst>
              <a:ext uri="{FF2B5EF4-FFF2-40B4-BE49-F238E27FC236}">
                <a16:creationId xmlns:a16="http://schemas.microsoft.com/office/drawing/2014/main" id="{309FBE59-2BE6-5999-6F0B-1ADBB7BF8049}"/>
              </a:ext>
            </a:extLst>
          </p:cNvPr>
          <p:cNvSpPr/>
          <p:nvPr/>
        </p:nvSpPr>
        <p:spPr>
          <a:xfrm>
            <a:off x="5461000" y="3713267"/>
            <a:ext cx="158970" cy="15897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45" name="Oval 2244">
            <a:extLst>
              <a:ext uri="{FF2B5EF4-FFF2-40B4-BE49-F238E27FC236}">
                <a16:creationId xmlns:a16="http://schemas.microsoft.com/office/drawing/2014/main" id="{8CB48529-1276-C377-7984-6548E1B4E31E}"/>
              </a:ext>
            </a:extLst>
          </p:cNvPr>
          <p:cNvSpPr/>
          <p:nvPr/>
        </p:nvSpPr>
        <p:spPr>
          <a:xfrm>
            <a:off x="5461000" y="4084451"/>
            <a:ext cx="158970" cy="158970"/>
          </a:xfrm>
          <a:prstGeom prst="ellipse">
            <a:avLst/>
          </a:prstGeom>
          <a:solidFill>
            <a:srgbClr val="FFFF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46" name="Oval 2245">
            <a:extLst>
              <a:ext uri="{FF2B5EF4-FFF2-40B4-BE49-F238E27FC236}">
                <a16:creationId xmlns:a16="http://schemas.microsoft.com/office/drawing/2014/main" id="{8CF34A44-F280-617F-FE47-974058E7FCF8}"/>
              </a:ext>
            </a:extLst>
          </p:cNvPr>
          <p:cNvSpPr/>
          <p:nvPr/>
        </p:nvSpPr>
        <p:spPr>
          <a:xfrm>
            <a:off x="5461000" y="2624572"/>
            <a:ext cx="158970" cy="158970"/>
          </a:xfrm>
          <a:prstGeom prst="ellipse">
            <a:avLst/>
          </a:prstGeom>
          <a:solidFill>
            <a:srgbClr val="80808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47" name="Oval 2246">
            <a:extLst>
              <a:ext uri="{FF2B5EF4-FFF2-40B4-BE49-F238E27FC236}">
                <a16:creationId xmlns:a16="http://schemas.microsoft.com/office/drawing/2014/main" id="{E571962B-ED05-4B92-C4E1-56F9691D81EC}"/>
              </a:ext>
            </a:extLst>
          </p:cNvPr>
          <p:cNvSpPr/>
          <p:nvPr/>
        </p:nvSpPr>
        <p:spPr>
          <a:xfrm>
            <a:off x="5461000" y="2995756"/>
            <a:ext cx="158970" cy="1589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48" name="Oval 2247">
            <a:extLst>
              <a:ext uri="{FF2B5EF4-FFF2-40B4-BE49-F238E27FC236}">
                <a16:creationId xmlns:a16="http://schemas.microsoft.com/office/drawing/2014/main" id="{612A507C-49A0-05D4-96F4-865AC934C9AA}"/>
              </a:ext>
            </a:extLst>
          </p:cNvPr>
          <p:cNvSpPr/>
          <p:nvPr/>
        </p:nvSpPr>
        <p:spPr>
          <a:xfrm>
            <a:off x="5461000" y="2257893"/>
            <a:ext cx="158970" cy="15897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1" name="Oval 2250">
            <a:extLst>
              <a:ext uri="{FF2B5EF4-FFF2-40B4-BE49-F238E27FC236}">
                <a16:creationId xmlns:a16="http://schemas.microsoft.com/office/drawing/2014/main" id="{520E48A7-A54C-2F79-C167-7F463EB87199}"/>
              </a:ext>
            </a:extLst>
          </p:cNvPr>
          <p:cNvSpPr/>
          <p:nvPr/>
        </p:nvSpPr>
        <p:spPr>
          <a:xfrm>
            <a:off x="8631856" y="4011165"/>
            <a:ext cx="82990" cy="8299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2" name="Oval 2251">
            <a:extLst>
              <a:ext uri="{FF2B5EF4-FFF2-40B4-BE49-F238E27FC236}">
                <a16:creationId xmlns:a16="http://schemas.microsoft.com/office/drawing/2014/main" id="{5DC623EE-3F9C-3AFD-5BAD-7174A84CC466}"/>
              </a:ext>
            </a:extLst>
          </p:cNvPr>
          <p:cNvSpPr/>
          <p:nvPr/>
        </p:nvSpPr>
        <p:spPr>
          <a:xfrm>
            <a:off x="9636310" y="3911110"/>
            <a:ext cx="89269" cy="89269"/>
          </a:xfrm>
          <a:prstGeom prst="ellipse">
            <a:avLst/>
          </a:prstGeom>
          <a:solidFill>
            <a:srgbClr val="80808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3" name="Oval 2252">
            <a:extLst>
              <a:ext uri="{FF2B5EF4-FFF2-40B4-BE49-F238E27FC236}">
                <a16:creationId xmlns:a16="http://schemas.microsoft.com/office/drawing/2014/main" id="{59745697-BB20-0F0F-2A5A-92E77680D536}"/>
              </a:ext>
            </a:extLst>
          </p:cNvPr>
          <p:cNvSpPr/>
          <p:nvPr/>
        </p:nvSpPr>
        <p:spPr>
          <a:xfrm>
            <a:off x="9531029" y="3918239"/>
            <a:ext cx="84202" cy="842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4" name="Oval 2253">
            <a:extLst>
              <a:ext uri="{FF2B5EF4-FFF2-40B4-BE49-F238E27FC236}">
                <a16:creationId xmlns:a16="http://schemas.microsoft.com/office/drawing/2014/main" id="{8C2DCAF6-D6EE-3BE9-6C9F-E34747A46D84}"/>
              </a:ext>
            </a:extLst>
          </p:cNvPr>
          <p:cNvSpPr/>
          <p:nvPr/>
        </p:nvSpPr>
        <p:spPr>
          <a:xfrm>
            <a:off x="9637590" y="4016420"/>
            <a:ext cx="82990" cy="82990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5" name="Oval 2254">
            <a:extLst>
              <a:ext uri="{FF2B5EF4-FFF2-40B4-BE49-F238E27FC236}">
                <a16:creationId xmlns:a16="http://schemas.microsoft.com/office/drawing/2014/main" id="{3DE1586D-075B-FCE3-0210-41BEF2E96093}"/>
              </a:ext>
            </a:extLst>
          </p:cNvPr>
          <p:cNvSpPr/>
          <p:nvPr/>
        </p:nvSpPr>
        <p:spPr>
          <a:xfrm>
            <a:off x="9536397" y="4026209"/>
            <a:ext cx="79601" cy="79601"/>
          </a:xfrm>
          <a:prstGeom prst="ellipse">
            <a:avLst/>
          </a:prstGeom>
          <a:solidFill>
            <a:srgbClr val="FFFF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6" name="Oval 2255">
            <a:extLst>
              <a:ext uri="{FF2B5EF4-FFF2-40B4-BE49-F238E27FC236}">
                <a16:creationId xmlns:a16="http://schemas.microsoft.com/office/drawing/2014/main" id="{A6049927-1D4D-BC30-9919-AA7EB58257F5}"/>
              </a:ext>
            </a:extLst>
          </p:cNvPr>
          <p:cNvSpPr/>
          <p:nvPr/>
        </p:nvSpPr>
        <p:spPr>
          <a:xfrm>
            <a:off x="9742172" y="4016420"/>
            <a:ext cx="79601" cy="79601"/>
          </a:xfrm>
          <a:prstGeom prst="ellipse">
            <a:avLst/>
          </a:prstGeom>
          <a:solidFill>
            <a:srgbClr val="FFA5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7" name="Oval 2256">
            <a:extLst>
              <a:ext uri="{FF2B5EF4-FFF2-40B4-BE49-F238E27FC236}">
                <a16:creationId xmlns:a16="http://schemas.microsoft.com/office/drawing/2014/main" id="{3953CD4C-200D-35A2-C8DF-C58D77F43F33}"/>
              </a:ext>
            </a:extLst>
          </p:cNvPr>
          <p:cNvSpPr/>
          <p:nvPr/>
        </p:nvSpPr>
        <p:spPr>
          <a:xfrm>
            <a:off x="9739639" y="3915655"/>
            <a:ext cx="86054" cy="86054"/>
          </a:xfrm>
          <a:prstGeom prst="ellipse">
            <a:avLst/>
          </a:prstGeom>
          <a:solidFill>
            <a:srgbClr val="00B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8" name="Oval 2257">
            <a:extLst>
              <a:ext uri="{FF2B5EF4-FFF2-40B4-BE49-F238E27FC236}">
                <a16:creationId xmlns:a16="http://schemas.microsoft.com/office/drawing/2014/main" id="{9ADF867C-3E64-E449-C08F-34C8BBAF105E}"/>
              </a:ext>
            </a:extLst>
          </p:cNvPr>
          <p:cNvSpPr/>
          <p:nvPr/>
        </p:nvSpPr>
        <p:spPr>
          <a:xfrm>
            <a:off x="9769411" y="3398672"/>
            <a:ext cx="111046" cy="111046"/>
          </a:xfrm>
          <a:prstGeom prst="ellipse">
            <a:avLst/>
          </a:prstGeom>
          <a:solidFill>
            <a:srgbClr val="FFA5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59" name="Oval 2258">
            <a:extLst>
              <a:ext uri="{FF2B5EF4-FFF2-40B4-BE49-F238E27FC236}">
                <a16:creationId xmlns:a16="http://schemas.microsoft.com/office/drawing/2014/main" id="{85ED6AF4-D3F7-2D65-274F-7567609F2D7A}"/>
              </a:ext>
            </a:extLst>
          </p:cNvPr>
          <p:cNvSpPr/>
          <p:nvPr/>
        </p:nvSpPr>
        <p:spPr>
          <a:xfrm>
            <a:off x="9620390" y="3398768"/>
            <a:ext cx="111046" cy="111046"/>
          </a:xfrm>
          <a:prstGeom prst="ellipse">
            <a:avLst/>
          </a:prstGeom>
          <a:solidFill>
            <a:srgbClr val="00B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60" name="Oval 2259">
            <a:extLst>
              <a:ext uri="{FF2B5EF4-FFF2-40B4-BE49-F238E27FC236}">
                <a16:creationId xmlns:a16="http://schemas.microsoft.com/office/drawing/2014/main" id="{6B14CDD8-D57B-23F1-AE51-77F3726477F3}"/>
              </a:ext>
            </a:extLst>
          </p:cNvPr>
          <p:cNvSpPr/>
          <p:nvPr/>
        </p:nvSpPr>
        <p:spPr>
          <a:xfrm>
            <a:off x="10051655" y="3398672"/>
            <a:ext cx="111046" cy="111046"/>
          </a:xfrm>
          <a:prstGeom prst="ellipse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61" name="Oval 2260">
            <a:extLst>
              <a:ext uri="{FF2B5EF4-FFF2-40B4-BE49-F238E27FC236}">
                <a16:creationId xmlns:a16="http://schemas.microsoft.com/office/drawing/2014/main" id="{5C904727-DF18-3EC2-6D3A-37D41F508738}"/>
              </a:ext>
            </a:extLst>
          </p:cNvPr>
          <p:cNvSpPr/>
          <p:nvPr/>
        </p:nvSpPr>
        <p:spPr>
          <a:xfrm>
            <a:off x="9918152" y="3400940"/>
            <a:ext cx="111046" cy="111046"/>
          </a:xfrm>
          <a:prstGeom prst="ellipse">
            <a:avLst/>
          </a:prstGeom>
          <a:solidFill>
            <a:srgbClr val="FFFF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62" name="Oval 2261">
            <a:extLst>
              <a:ext uri="{FF2B5EF4-FFF2-40B4-BE49-F238E27FC236}">
                <a16:creationId xmlns:a16="http://schemas.microsoft.com/office/drawing/2014/main" id="{28C201DB-ED66-7F83-032D-F2FDDE508509}"/>
              </a:ext>
            </a:extLst>
          </p:cNvPr>
          <p:cNvSpPr/>
          <p:nvPr/>
        </p:nvSpPr>
        <p:spPr>
          <a:xfrm>
            <a:off x="10487749" y="3402979"/>
            <a:ext cx="111046" cy="111046"/>
          </a:xfrm>
          <a:prstGeom prst="ellipse">
            <a:avLst/>
          </a:prstGeom>
          <a:solidFill>
            <a:srgbClr val="80808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63" name="Oval 2262">
            <a:extLst>
              <a:ext uri="{FF2B5EF4-FFF2-40B4-BE49-F238E27FC236}">
                <a16:creationId xmlns:a16="http://schemas.microsoft.com/office/drawing/2014/main" id="{D4C0F1B5-272C-B4E4-A264-F8541599F3B8}"/>
              </a:ext>
            </a:extLst>
          </p:cNvPr>
          <p:cNvSpPr/>
          <p:nvPr/>
        </p:nvSpPr>
        <p:spPr>
          <a:xfrm>
            <a:off x="10346499" y="3397913"/>
            <a:ext cx="111046" cy="1110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sp>
        <p:nvSpPr>
          <p:cNvPr id="2264" name="Oval 2263">
            <a:extLst>
              <a:ext uri="{FF2B5EF4-FFF2-40B4-BE49-F238E27FC236}">
                <a16:creationId xmlns:a16="http://schemas.microsoft.com/office/drawing/2014/main" id="{4BD3E1A6-3735-8244-42D1-6799DC0FBCBF}"/>
              </a:ext>
            </a:extLst>
          </p:cNvPr>
          <p:cNvSpPr/>
          <p:nvPr/>
        </p:nvSpPr>
        <p:spPr>
          <a:xfrm>
            <a:off x="10640158" y="3400072"/>
            <a:ext cx="111046" cy="11104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grpSp>
        <p:nvGrpSpPr>
          <p:cNvPr id="2338" name="Group 2337">
            <a:extLst>
              <a:ext uri="{FF2B5EF4-FFF2-40B4-BE49-F238E27FC236}">
                <a16:creationId xmlns:a16="http://schemas.microsoft.com/office/drawing/2014/main" id="{00E50DAF-A04E-7051-8C6A-D83064FA7622}"/>
              </a:ext>
            </a:extLst>
          </p:cNvPr>
          <p:cNvGrpSpPr/>
          <p:nvPr/>
        </p:nvGrpSpPr>
        <p:grpSpPr>
          <a:xfrm>
            <a:off x="2736630" y="5395715"/>
            <a:ext cx="4038599" cy="441263"/>
            <a:chOff x="2736630" y="5395715"/>
            <a:chExt cx="4038599" cy="441263"/>
          </a:xfrm>
        </p:grpSpPr>
        <p:sp>
          <p:nvSpPr>
            <p:cNvPr id="2267" name="Rectangle 2266">
              <a:extLst>
                <a:ext uri="{FF2B5EF4-FFF2-40B4-BE49-F238E27FC236}">
                  <a16:creationId xmlns:a16="http://schemas.microsoft.com/office/drawing/2014/main" id="{CA067B1A-A16B-2AA1-213D-D8FCD6E39315}"/>
                </a:ext>
              </a:extLst>
            </p:cNvPr>
            <p:cNvSpPr/>
            <p:nvPr/>
          </p:nvSpPr>
          <p:spPr>
            <a:xfrm>
              <a:off x="2749550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3" name="Rectangle 2282">
              <a:extLst>
                <a:ext uri="{FF2B5EF4-FFF2-40B4-BE49-F238E27FC236}">
                  <a16:creationId xmlns:a16="http://schemas.microsoft.com/office/drawing/2014/main" id="{2AECE5AB-2916-43C4-B1DA-9E5D2E7A4BA6}"/>
                </a:ext>
              </a:extLst>
            </p:cNvPr>
            <p:cNvSpPr/>
            <p:nvPr/>
          </p:nvSpPr>
          <p:spPr>
            <a:xfrm>
              <a:off x="2951701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4" name="Rectangle 2283">
              <a:extLst>
                <a:ext uri="{FF2B5EF4-FFF2-40B4-BE49-F238E27FC236}">
                  <a16:creationId xmlns:a16="http://schemas.microsoft.com/office/drawing/2014/main" id="{D3F33BCC-7959-0AF6-F359-8B30AE1EA9EB}"/>
                </a:ext>
              </a:extLst>
            </p:cNvPr>
            <p:cNvSpPr/>
            <p:nvPr/>
          </p:nvSpPr>
          <p:spPr>
            <a:xfrm>
              <a:off x="3153852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5" name="Rectangle 2284">
              <a:extLst>
                <a:ext uri="{FF2B5EF4-FFF2-40B4-BE49-F238E27FC236}">
                  <a16:creationId xmlns:a16="http://schemas.microsoft.com/office/drawing/2014/main" id="{BC890836-02F7-2CA0-EF6D-E0587434A0E2}"/>
                </a:ext>
              </a:extLst>
            </p:cNvPr>
            <p:cNvSpPr/>
            <p:nvPr/>
          </p:nvSpPr>
          <p:spPr>
            <a:xfrm>
              <a:off x="3356003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2" name="Rectangle 2291">
              <a:extLst>
                <a:ext uri="{FF2B5EF4-FFF2-40B4-BE49-F238E27FC236}">
                  <a16:creationId xmlns:a16="http://schemas.microsoft.com/office/drawing/2014/main" id="{9C47B3FC-1D78-670D-E8C5-0597A91FD304}"/>
                </a:ext>
              </a:extLst>
            </p:cNvPr>
            <p:cNvSpPr/>
            <p:nvPr/>
          </p:nvSpPr>
          <p:spPr>
            <a:xfrm>
              <a:off x="3558154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3" name="Rectangle 2292">
              <a:extLst>
                <a:ext uri="{FF2B5EF4-FFF2-40B4-BE49-F238E27FC236}">
                  <a16:creationId xmlns:a16="http://schemas.microsoft.com/office/drawing/2014/main" id="{A53BE6BC-2451-FFD3-0CFD-7D79AF8F1A82}"/>
                </a:ext>
              </a:extLst>
            </p:cNvPr>
            <p:cNvSpPr/>
            <p:nvPr/>
          </p:nvSpPr>
          <p:spPr>
            <a:xfrm>
              <a:off x="3760305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4" name="Rectangle 2293">
              <a:extLst>
                <a:ext uri="{FF2B5EF4-FFF2-40B4-BE49-F238E27FC236}">
                  <a16:creationId xmlns:a16="http://schemas.microsoft.com/office/drawing/2014/main" id="{DD160EFE-24BA-E165-F65A-49BA32B41D01}"/>
                </a:ext>
              </a:extLst>
            </p:cNvPr>
            <p:cNvSpPr/>
            <p:nvPr/>
          </p:nvSpPr>
          <p:spPr>
            <a:xfrm>
              <a:off x="3981551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5" name="Rectangle 2294">
              <a:extLst>
                <a:ext uri="{FF2B5EF4-FFF2-40B4-BE49-F238E27FC236}">
                  <a16:creationId xmlns:a16="http://schemas.microsoft.com/office/drawing/2014/main" id="{851D1908-9322-0C9E-EA77-9273CA4033FC}"/>
                </a:ext>
              </a:extLst>
            </p:cNvPr>
            <p:cNvSpPr/>
            <p:nvPr/>
          </p:nvSpPr>
          <p:spPr>
            <a:xfrm>
              <a:off x="4185131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6" name="Rectangle 2295">
              <a:extLst>
                <a:ext uri="{FF2B5EF4-FFF2-40B4-BE49-F238E27FC236}">
                  <a16:creationId xmlns:a16="http://schemas.microsoft.com/office/drawing/2014/main" id="{18E26134-5D73-6CD7-05F8-8DEC58342DC5}"/>
                </a:ext>
              </a:extLst>
            </p:cNvPr>
            <p:cNvSpPr/>
            <p:nvPr/>
          </p:nvSpPr>
          <p:spPr>
            <a:xfrm>
              <a:off x="4379678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0" name="Rectangle 2299">
              <a:extLst>
                <a:ext uri="{FF2B5EF4-FFF2-40B4-BE49-F238E27FC236}">
                  <a16:creationId xmlns:a16="http://schemas.microsoft.com/office/drawing/2014/main" id="{BDC3587B-0F29-7C4B-7E4E-6C9DF3F7A209}"/>
                </a:ext>
              </a:extLst>
            </p:cNvPr>
            <p:cNvSpPr/>
            <p:nvPr/>
          </p:nvSpPr>
          <p:spPr>
            <a:xfrm>
              <a:off x="5194883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1" name="Rectangle 2300">
              <a:extLst>
                <a:ext uri="{FF2B5EF4-FFF2-40B4-BE49-F238E27FC236}">
                  <a16:creationId xmlns:a16="http://schemas.microsoft.com/office/drawing/2014/main" id="{B2447454-B53B-FB3C-1609-B8BE3C6D0FDB}"/>
                </a:ext>
              </a:extLst>
            </p:cNvPr>
            <p:cNvSpPr/>
            <p:nvPr/>
          </p:nvSpPr>
          <p:spPr>
            <a:xfrm>
              <a:off x="5416273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2" name="Rectangle 2301">
              <a:extLst>
                <a:ext uri="{FF2B5EF4-FFF2-40B4-BE49-F238E27FC236}">
                  <a16:creationId xmlns:a16="http://schemas.microsoft.com/office/drawing/2014/main" id="{6F8AA426-6750-0312-670C-40CA4F845854}"/>
                </a:ext>
              </a:extLst>
            </p:cNvPr>
            <p:cNvSpPr/>
            <p:nvPr/>
          </p:nvSpPr>
          <p:spPr>
            <a:xfrm>
              <a:off x="5618424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3" name="Rectangle 2302">
              <a:extLst>
                <a:ext uri="{FF2B5EF4-FFF2-40B4-BE49-F238E27FC236}">
                  <a16:creationId xmlns:a16="http://schemas.microsoft.com/office/drawing/2014/main" id="{072BD0A3-FF96-AE3B-0A28-223020A33469}"/>
                </a:ext>
              </a:extLst>
            </p:cNvPr>
            <p:cNvSpPr/>
            <p:nvPr/>
          </p:nvSpPr>
          <p:spPr>
            <a:xfrm>
              <a:off x="5820575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4" name="Rectangle 2303">
              <a:extLst>
                <a:ext uri="{FF2B5EF4-FFF2-40B4-BE49-F238E27FC236}">
                  <a16:creationId xmlns:a16="http://schemas.microsoft.com/office/drawing/2014/main" id="{BDFAB02D-DB17-DADE-6763-7FB593278814}"/>
                </a:ext>
              </a:extLst>
            </p:cNvPr>
            <p:cNvSpPr/>
            <p:nvPr/>
          </p:nvSpPr>
          <p:spPr>
            <a:xfrm>
              <a:off x="6022726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5" name="Rectangle 2304">
              <a:extLst>
                <a:ext uri="{FF2B5EF4-FFF2-40B4-BE49-F238E27FC236}">
                  <a16:creationId xmlns:a16="http://schemas.microsoft.com/office/drawing/2014/main" id="{ADD9B54B-D2FD-4DB5-BF29-D451E73198C9}"/>
                </a:ext>
              </a:extLst>
            </p:cNvPr>
            <p:cNvSpPr/>
            <p:nvPr/>
          </p:nvSpPr>
          <p:spPr>
            <a:xfrm>
              <a:off x="6224877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6" name="Rectangle 2305">
              <a:extLst>
                <a:ext uri="{FF2B5EF4-FFF2-40B4-BE49-F238E27FC236}">
                  <a16:creationId xmlns:a16="http://schemas.microsoft.com/office/drawing/2014/main" id="{3332F367-4816-3598-B113-8B250A4D36FB}"/>
                </a:ext>
              </a:extLst>
            </p:cNvPr>
            <p:cNvSpPr/>
            <p:nvPr/>
          </p:nvSpPr>
          <p:spPr>
            <a:xfrm>
              <a:off x="6427028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7" name="Rectangle 2306">
              <a:extLst>
                <a:ext uri="{FF2B5EF4-FFF2-40B4-BE49-F238E27FC236}">
                  <a16:creationId xmlns:a16="http://schemas.microsoft.com/office/drawing/2014/main" id="{752772FB-7E12-3C98-C694-3FDE2DA5C304}"/>
                </a:ext>
              </a:extLst>
            </p:cNvPr>
            <p:cNvSpPr/>
            <p:nvPr/>
          </p:nvSpPr>
          <p:spPr>
            <a:xfrm>
              <a:off x="6629179" y="5395715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9" name="Rectangle 2308">
              <a:extLst>
                <a:ext uri="{FF2B5EF4-FFF2-40B4-BE49-F238E27FC236}">
                  <a16:creationId xmlns:a16="http://schemas.microsoft.com/office/drawing/2014/main" id="{9CD37F80-3A41-FEF5-CD91-0246557FD6EC}"/>
                </a:ext>
              </a:extLst>
            </p:cNvPr>
            <p:cNvSpPr/>
            <p:nvPr/>
          </p:nvSpPr>
          <p:spPr>
            <a:xfrm>
              <a:off x="2953741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0" name="Rectangle 2309">
              <a:extLst>
                <a:ext uri="{FF2B5EF4-FFF2-40B4-BE49-F238E27FC236}">
                  <a16:creationId xmlns:a16="http://schemas.microsoft.com/office/drawing/2014/main" id="{3664FD0A-41AA-6D27-1FC9-E7F9150F1E9F}"/>
                </a:ext>
              </a:extLst>
            </p:cNvPr>
            <p:cNvSpPr/>
            <p:nvPr/>
          </p:nvSpPr>
          <p:spPr>
            <a:xfrm>
              <a:off x="3157932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1" name="Rectangle 2310">
              <a:extLst>
                <a:ext uri="{FF2B5EF4-FFF2-40B4-BE49-F238E27FC236}">
                  <a16:creationId xmlns:a16="http://schemas.microsoft.com/office/drawing/2014/main" id="{F3972784-FAB7-9F26-C2C0-4068840B47A0}"/>
                </a:ext>
              </a:extLst>
            </p:cNvPr>
            <p:cNvSpPr/>
            <p:nvPr/>
          </p:nvSpPr>
          <p:spPr>
            <a:xfrm>
              <a:off x="3362123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2" name="Rectangle 2311">
              <a:extLst>
                <a:ext uri="{FF2B5EF4-FFF2-40B4-BE49-F238E27FC236}">
                  <a16:creationId xmlns:a16="http://schemas.microsoft.com/office/drawing/2014/main" id="{F767C545-864E-61A9-FA21-14B94473C20F}"/>
                </a:ext>
              </a:extLst>
            </p:cNvPr>
            <p:cNvSpPr/>
            <p:nvPr/>
          </p:nvSpPr>
          <p:spPr>
            <a:xfrm>
              <a:off x="3566314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3" name="Rectangle 2312">
              <a:extLst>
                <a:ext uri="{FF2B5EF4-FFF2-40B4-BE49-F238E27FC236}">
                  <a16:creationId xmlns:a16="http://schemas.microsoft.com/office/drawing/2014/main" id="{32760AC8-4978-CDEF-2C94-0C487262F6C9}"/>
                </a:ext>
              </a:extLst>
            </p:cNvPr>
            <p:cNvSpPr/>
            <p:nvPr/>
          </p:nvSpPr>
          <p:spPr>
            <a:xfrm>
              <a:off x="3770505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4" name="Rectangle 2313">
              <a:extLst>
                <a:ext uri="{FF2B5EF4-FFF2-40B4-BE49-F238E27FC236}">
                  <a16:creationId xmlns:a16="http://schemas.microsoft.com/office/drawing/2014/main" id="{33459382-155E-F02B-A7D5-B802CD02D929}"/>
                </a:ext>
              </a:extLst>
            </p:cNvPr>
            <p:cNvSpPr/>
            <p:nvPr/>
          </p:nvSpPr>
          <p:spPr>
            <a:xfrm>
              <a:off x="3974696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5" name="Rectangle 2314">
              <a:extLst>
                <a:ext uri="{FF2B5EF4-FFF2-40B4-BE49-F238E27FC236}">
                  <a16:creationId xmlns:a16="http://schemas.microsoft.com/office/drawing/2014/main" id="{7F433B69-0D95-AF80-B88C-B1AD43AE37F5}"/>
                </a:ext>
              </a:extLst>
            </p:cNvPr>
            <p:cNvSpPr/>
            <p:nvPr/>
          </p:nvSpPr>
          <p:spPr>
            <a:xfrm>
              <a:off x="4178887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6" name="Rectangle 2315">
              <a:extLst>
                <a:ext uri="{FF2B5EF4-FFF2-40B4-BE49-F238E27FC236}">
                  <a16:creationId xmlns:a16="http://schemas.microsoft.com/office/drawing/2014/main" id="{0E7794B1-F0A1-FCAA-C441-3168D167E4E3}"/>
                </a:ext>
              </a:extLst>
            </p:cNvPr>
            <p:cNvSpPr/>
            <p:nvPr/>
          </p:nvSpPr>
          <p:spPr>
            <a:xfrm>
              <a:off x="4383078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0" name="Rectangle 2319">
              <a:extLst>
                <a:ext uri="{FF2B5EF4-FFF2-40B4-BE49-F238E27FC236}">
                  <a16:creationId xmlns:a16="http://schemas.microsoft.com/office/drawing/2014/main" id="{E983CD6A-D6CD-555F-23E0-2766EE6BD68C}"/>
                </a:ext>
              </a:extLst>
            </p:cNvPr>
            <p:cNvSpPr/>
            <p:nvPr/>
          </p:nvSpPr>
          <p:spPr>
            <a:xfrm>
              <a:off x="5199842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1" name="Rectangle 2320">
              <a:extLst>
                <a:ext uri="{FF2B5EF4-FFF2-40B4-BE49-F238E27FC236}">
                  <a16:creationId xmlns:a16="http://schemas.microsoft.com/office/drawing/2014/main" id="{B20B4DDF-5638-A9E4-374F-8CB77D3CC894}"/>
                </a:ext>
              </a:extLst>
            </p:cNvPr>
            <p:cNvSpPr/>
            <p:nvPr/>
          </p:nvSpPr>
          <p:spPr>
            <a:xfrm>
              <a:off x="5404033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2" name="Rectangle 2321">
              <a:extLst>
                <a:ext uri="{FF2B5EF4-FFF2-40B4-BE49-F238E27FC236}">
                  <a16:creationId xmlns:a16="http://schemas.microsoft.com/office/drawing/2014/main" id="{FCDB0AAB-A238-C025-B15C-9D6D7965A7AA}"/>
                </a:ext>
              </a:extLst>
            </p:cNvPr>
            <p:cNvSpPr/>
            <p:nvPr/>
          </p:nvSpPr>
          <p:spPr>
            <a:xfrm>
              <a:off x="5608224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3" name="Rectangle 2322">
              <a:extLst>
                <a:ext uri="{FF2B5EF4-FFF2-40B4-BE49-F238E27FC236}">
                  <a16:creationId xmlns:a16="http://schemas.microsoft.com/office/drawing/2014/main" id="{87EC2A98-9A5E-07BA-72E0-B92610E082AB}"/>
                </a:ext>
              </a:extLst>
            </p:cNvPr>
            <p:cNvSpPr/>
            <p:nvPr/>
          </p:nvSpPr>
          <p:spPr>
            <a:xfrm>
              <a:off x="5812415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4" name="Rectangle 2323">
              <a:extLst>
                <a:ext uri="{FF2B5EF4-FFF2-40B4-BE49-F238E27FC236}">
                  <a16:creationId xmlns:a16="http://schemas.microsoft.com/office/drawing/2014/main" id="{889CA1D0-8C38-4DF3-2DC7-283949D26BD3}"/>
                </a:ext>
              </a:extLst>
            </p:cNvPr>
            <p:cNvSpPr/>
            <p:nvPr/>
          </p:nvSpPr>
          <p:spPr>
            <a:xfrm>
              <a:off x="6016606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5" name="Rectangle 2324">
              <a:extLst>
                <a:ext uri="{FF2B5EF4-FFF2-40B4-BE49-F238E27FC236}">
                  <a16:creationId xmlns:a16="http://schemas.microsoft.com/office/drawing/2014/main" id="{C5D981E0-CFDB-0085-D5A9-351547AF558D}"/>
                </a:ext>
              </a:extLst>
            </p:cNvPr>
            <p:cNvSpPr/>
            <p:nvPr/>
          </p:nvSpPr>
          <p:spPr>
            <a:xfrm>
              <a:off x="6220797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6" name="Rectangle 2325">
              <a:extLst>
                <a:ext uri="{FF2B5EF4-FFF2-40B4-BE49-F238E27FC236}">
                  <a16:creationId xmlns:a16="http://schemas.microsoft.com/office/drawing/2014/main" id="{BB8F06F9-080F-2482-16F9-C3B689FC1ABB}"/>
                </a:ext>
              </a:extLst>
            </p:cNvPr>
            <p:cNvSpPr/>
            <p:nvPr/>
          </p:nvSpPr>
          <p:spPr>
            <a:xfrm>
              <a:off x="6424988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7" name="Rectangle 2326">
              <a:extLst>
                <a:ext uri="{FF2B5EF4-FFF2-40B4-BE49-F238E27FC236}">
                  <a16:creationId xmlns:a16="http://schemas.microsoft.com/office/drawing/2014/main" id="{FCC5D288-5563-BC40-04AD-ADFA066C6402}"/>
                </a:ext>
              </a:extLst>
            </p:cNvPr>
            <p:cNvSpPr/>
            <p:nvPr/>
          </p:nvSpPr>
          <p:spPr>
            <a:xfrm>
              <a:off x="6629179" y="5655424"/>
              <a:ext cx="146050" cy="1714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8" name="Oval 2327">
              <a:extLst>
                <a:ext uri="{FF2B5EF4-FFF2-40B4-BE49-F238E27FC236}">
                  <a16:creationId xmlns:a16="http://schemas.microsoft.com/office/drawing/2014/main" id="{104AEFDF-3642-70BD-A1A4-66FD92E15034}"/>
                </a:ext>
              </a:extLst>
            </p:cNvPr>
            <p:cNvSpPr/>
            <p:nvPr/>
          </p:nvSpPr>
          <p:spPr>
            <a:xfrm>
              <a:off x="4996841" y="5673212"/>
              <a:ext cx="158970" cy="158970"/>
            </a:xfrm>
            <a:prstGeom prst="ellipse">
              <a:avLst/>
            </a:prstGeom>
            <a:solidFill>
              <a:srgbClr val="FFA5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endParaRPr lang="en-US" b="1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2329" name="Oval 2328">
              <a:extLst>
                <a:ext uri="{FF2B5EF4-FFF2-40B4-BE49-F238E27FC236}">
                  <a16:creationId xmlns:a16="http://schemas.microsoft.com/office/drawing/2014/main" id="{21203090-CF2C-FDA3-585C-49C309018459}"/>
                </a:ext>
              </a:extLst>
            </p:cNvPr>
            <p:cNvSpPr/>
            <p:nvPr/>
          </p:nvSpPr>
          <p:spPr>
            <a:xfrm>
              <a:off x="4984849" y="5401955"/>
              <a:ext cx="158970" cy="15897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endParaRPr lang="en-US" b="1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2330" name="Oval 2329">
              <a:extLst>
                <a:ext uri="{FF2B5EF4-FFF2-40B4-BE49-F238E27FC236}">
                  <a16:creationId xmlns:a16="http://schemas.microsoft.com/office/drawing/2014/main" id="{A36F413C-05E6-D355-3FE5-3D4552382DA0}"/>
                </a:ext>
              </a:extLst>
            </p:cNvPr>
            <p:cNvSpPr/>
            <p:nvPr/>
          </p:nvSpPr>
          <p:spPr>
            <a:xfrm>
              <a:off x="4782365" y="5673212"/>
              <a:ext cx="158970" cy="15897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endParaRPr lang="en-US" b="1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2331" name="Oval 2330">
              <a:extLst>
                <a:ext uri="{FF2B5EF4-FFF2-40B4-BE49-F238E27FC236}">
                  <a16:creationId xmlns:a16="http://schemas.microsoft.com/office/drawing/2014/main" id="{8D19B4BF-9EA2-4D4B-DE66-66E6A64E61E2}"/>
                </a:ext>
              </a:extLst>
            </p:cNvPr>
            <p:cNvSpPr/>
            <p:nvPr/>
          </p:nvSpPr>
          <p:spPr>
            <a:xfrm>
              <a:off x="4578174" y="5661664"/>
              <a:ext cx="158970" cy="15897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D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endParaRPr lang="en-US" b="1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2332" name="Oval 2331">
              <a:extLst>
                <a:ext uri="{FF2B5EF4-FFF2-40B4-BE49-F238E27FC236}">
                  <a16:creationId xmlns:a16="http://schemas.microsoft.com/office/drawing/2014/main" id="{79BCB2D9-951B-35D3-A715-30366288A5C2}"/>
                </a:ext>
              </a:extLst>
            </p:cNvPr>
            <p:cNvSpPr/>
            <p:nvPr/>
          </p:nvSpPr>
          <p:spPr>
            <a:xfrm>
              <a:off x="4783980" y="5401955"/>
              <a:ext cx="158970" cy="158970"/>
            </a:xfrm>
            <a:prstGeom prst="ellipse">
              <a:avLst/>
            </a:prstGeom>
            <a:solidFill>
              <a:srgbClr val="80808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endParaRPr lang="en-US" b="1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2333" name="Oval 2332">
              <a:extLst>
                <a:ext uri="{FF2B5EF4-FFF2-40B4-BE49-F238E27FC236}">
                  <a16:creationId xmlns:a16="http://schemas.microsoft.com/office/drawing/2014/main" id="{436F8E14-CB1F-98EE-8C08-A92B89E7D5CA}"/>
                </a:ext>
              </a:extLst>
            </p:cNvPr>
            <p:cNvSpPr/>
            <p:nvPr/>
          </p:nvSpPr>
          <p:spPr>
            <a:xfrm>
              <a:off x="4568909" y="5401955"/>
              <a:ext cx="158970" cy="1589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endParaRPr lang="en-US" b="1">
                <a:ln/>
                <a:solidFill>
                  <a:schemeClr val="accent3"/>
                </a:solidFill>
              </a:endParaRPr>
            </a:p>
          </p:txBody>
        </p:sp>
        <p:sp>
          <p:nvSpPr>
            <p:cNvPr id="2334" name="Oval 2333">
              <a:extLst>
                <a:ext uri="{FF2B5EF4-FFF2-40B4-BE49-F238E27FC236}">
                  <a16:creationId xmlns:a16="http://schemas.microsoft.com/office/drawing/2014/main" id="{CD0F4B01-EED9-E3B5-4DE9-C722B3F9CAA0}"/>
                </a:ext>
              </a:extLst>
            </p:cNvPr>
            <p:cNvSpPr/>
            <p:nvPr/>
          </p:nvSpPr>
          <p:spPr>
            <a:xfrm>
              <a:off x="2736630" y="5678008"/>
              <a:ext cx="158970" cy="15897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endParaRPr lang="en-US" b="1">
                <a:ln/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588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656</TotalTime>
  <Words>628</Words>
  <Application>Microsoft Office PowerPoint</Application>
  <PresentationFormat>Widescreen</PresentationFormat>
  <Paragraphs>87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inherit</vt:lpstr>
      <vt:lpstr>Open Sans</vt:lpstr>
      <vt:lpstr>Roboto</vt:lpstr>
      <vt:lpstr>Söhne</vt:lpstr>
      <vt:lpstr>Tw Cen MT</vt:lpstr>
      <vt:lpstr>Tw Cen MT Condensed</vt:lpstr>
      <vt:lpstr>Wingdings 3</vt:lpstr>
      <vt:lpstr>Integral</vt:lpstr>
      <vt:lpstr>Is it wrong to pick up a rfid project for csc 196p</vt:lpstr>
      <vt:lpstr>EPIC Fail: Watch What Happened When I Tried Playing with RFID!</vt:lpstr>
      <vt:lpstr>I Spent 24 Hours with RFID: Here's What I Discovered!</vt:lpstr>
      <vt:lpstr>Hardware Components</vt:lpstr>
      <vt:lpstr>pinouts</vt:lpstr>
      <vt:lpstr>Wiring</vt:lpstr>
      <vt:lpstr>Thank you</vt:lpstr>
      <vt:lpstr>Backup Slides</vt:lpstr>
      <vt:lpstr>Wiring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wrong to pick up a rfid project for csc 196p</dc:title>
  <dc:creator>Mendoza, Matthew Dominador</dc:creator>
  <cp:lastModifiedBy>Mendoza, Matthew Dominador</cp:lastModifiedBy>
  <cp:revision>1</cp:revision>
  <dcterms:created xsi:type="dcterms:W3CDTF">2024-03-24T23:29:49Z</dcterms:created>
  <dcterms:modified xsi:type="dcterms:W3CDTF">2024-03-25T10:25:56Z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