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charts/chart1.xml" ContentType="application/vnd.openxmlformats-officedocument.drawingml.char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48" r:id="rId5"/>
  </p:sldMasterIdLst>
  <p:notesMasterIdLst>
    <p:notesMasterId r:id="rId14"/>
  </p:notesMasterIdLst>
  <p:sldIdLst>
    <p:sldId id="281" r:id="rId6"/>
    <p:sldId id="282" r:id="rId7"/>
    <p:sldId id="283" r:id="rId8"/>
    <p:sldId id="284" r:id="rId9"/>
    <p:sldId id="285" r:id="rId10"/>
    <p:sldId id="286" r:id="rId11"/>
    <p:sldId id="287" r:id="rId12"/>
    <p:sldId id="28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ygierczyk, Justin" initials="GJ" lastIdx="1" clrIdx="0">
    <p:extLst>
      <p:ext uri="{19B8F6BF-5375-455C-9EA6-DF929625EA0E}">
        <p15:presenceInfo xmlns:p15="http://schemas.microsoft.com/office/powerpoint/2012/main" userId="S::justin.grygierczyk@intel.com::3854aa19-8dba-4e21-a3a1-477c9bc84e5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ABC2A8-07FE-4D84-B7D0-3940C0D775DB}" v="10" dt="2021-01-20T00:10:46.4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18" autoAdjust="0"/>
    <p:restoredTop sz="94660"/>
  </p:normalViewPr>
  <p:slideViewPr>
    <p:cSldViewPr snapToGrid="0">
      <p:cViewPr varScale="1">
        <p:scale>
          <a:sx n="159" d="100"/>
          <a:sy n="159" d="100"/>
        </p:scale>
        <p:origin x="51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85003499999999999"/>
        </c:manualLayout>
      </c:layout>
      <c:pieChart>
        <c:varyColors val="0"/>
        <c:dLbls>
          <c:showLegendKey val="0"/>
          <c:showVal val="0"/>
          <c:showCatName val="0"/>
          <c:showSerName val="0"/>
          <c:showPercent val="0"/>
          <c:showBubbleSize val="0"/>
          <c:showLeaderLines val="0"/>
        </c:dLbls>
        <c:firstSliceAng val="0"/>
      </c:pieChart>
      <c:spPr>
        <a:noFill/>
        <a:ln w="12700" cap="flat">
          <a:noFill/>
          <a:miter lim="400000"/>
        </a:ln>
        <a:effectLst/>
      </c:spPr>
    </c:plotArea>
    <c:legend>
      <c:legendPos val="b"/>
      <c:layout>
        <c:manualLayout>
          <c:xMode val="edge"/>
          <c:yMode val="edge"/>
          <c:x val="4.1227E-2"/>
          <c:y val="0.95121999999999995"/>
          <c:w val="0.91754599999999997"/>
          <c:h val="4.8779599999999999E-2"/>
        </c:manualLayout>
      </c:layout>
      <c:overlay val="1"/>
      <c:spPr>
        <a:noFill/>
        <a:ln w="12700" cap="flat">
          <a:noFill/>
          <a:miter lim="400000"/>
        </a:ln>
        <a:effectLst/>
      </c:spPr>
      <c:txPr>
        <a:bodyPr rot="0"/>
        <a:lstStyle/>
        <a:p>
          <a:pPr>
            <a:defRPr sz="1800" b="0" i="0" u="none" strike="noStrike">
              <a:solidFill>
                <a:srgbClr val="000000"/>
              </a:solidFill>
              <a:latin typeface="Intel Clear"/>
            </a:defRPr>
          </a:pPr>
          <a:endParaRPr lang="en-US"/>
        </a:p>
      </c:txPr>
    </c:legend>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A851F-42EF-4885-8750-767E0FA119FF}" type="datetimeFigureOut">
              <a:rPr lang="en-US" smtClean="0"/>
              <a:t>10/31/2022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FC1371-C8F8-48D0-BFD8-A77BD7167160}" type="slidenum">
              <a:rPr lang="en-US" smtClean="0"/>
              <a:t>‹#›</a:t>
            </a:fld>
            <a:endParaRPr lang="en-US"/>
          </a:p>
        </p:txBody>
      </p:sp>
    </p:spTree>
    <p:extLst>
      <p:ext uri="{BB962C8B-B14F-4D97-AF65-F5344CB8AC3E}">
        <p14:creationId xmlns:p14="http://schemas.microsoft.com/office/powerpoint/2010/main" val="1941851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2126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Blue A">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0" name="Square"/>
          <p:cNvSpPr/>
          <p:nvPr/>
        </p:nvSpPr>
        <p:spPr>
          <a:xfrm>
            <a:off x="861107" y="5390896"/>
            <a:ext cx="607299" cy="607299"/>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1" name="Rectangle"/>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2" name="Square"/>
          <p:cNvSpPr/>
          <p:nvPr/>
        </p:nvSpPr>
        <p:spPr>
          <a:xfrm>
            <a:off x="861107" y="4952474"/>
            <a:ext cx="157461" cy="1574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7500">
                <a:solidFill>
                  <a:schemeClr val="bg1"/>
                </a:solidFill>
              </a:defRPr>
            </a:lvl1pPr>
          </a:lstStyle>
          <a:p>
            <a:r>
              <a:rPr lang="en-US" dirty="0"/>
              <a:t>75 </a:t>
            </a:r>
            <a:r>
              <a:rPr lang="en-US" dirty="0" err="1"/>
              <a:t>pt</a:t>
            </a:r>
            <a:r>
              <a:rPr lang="en-US" dirty="0"/>
              <a:t> Intel Clear Light</a:t>
            </a:r>
            <a:endParaRPr dirty="0"/>
          </a:p>
        </p:txBody>
      </p:sp>
      <p:sp>
        <p:nvSpPr>
          <p:cNvPr id="17" name="Text Placeholder 2">
            <a:extLst>
              <a:ext uri="{FF2B5EF4-FFF2-40B4-BE49-F238E27FC236}">
                <a16:creationId xmlns:a16="http://schemas.microsoft.com/office/drawing/2014/main" id="{75379059-B28C-483A-9CD1-B3EB81874AEC}"/>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16pt Intel Clear Bold Intro:</a:t>
            </a:r>
          </a:p>
        </p:txBody>
      </p:sp>
      <p:sp>
        <p:nvSpPr>
          <p:cNvPr id="18" name="Text Placeholder 6">
            <a:extLst>
              <a:ext uri="{FF2B5EF4-FFF2-40B4-BE49-F238E27FC236}">
                <a16:creationId xmlns:a16="http://schemas.microsoft.com/office/drawing/2014/main" id="{BEFC1083-9176-4B55-B8AB-9F31A213ED26}"/>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18pt Intel Clear Subhead, Date, Etc.</a:t>
            </a:r>
          </a:p>
        </p:txBody>
      </p:sp>
      <p:grpSp>
        <p:nvGrpSpPr>
          <p:cNvPr id="9" name="Group 8">
            <a:extLst>
              <a:ext uri="{FF2B5EF4-FFF2-40B4-BE49-F238E27FC236}">
                <a16:creationId xmlns:a16="http://schemas.microsoft.com/office/drawing/2014/main" id="{698DF977-78B3-4C00-9E43-1223CD667932}"/>
              </a:ext>
            </a:extLst>
          </p:cNvPr>
          <p:cNvGrpSpPr/>
          <p:nvPr/>
        </p:nvGrpSpPr>
        <p:grpSpPr>
          <a:xfrm>
            <a:off x="1468406" y="5995719"/>
            <a:ext cx="1059754" cy="396801"/>
            <a:chOff x="1314450" y="6391094"/>
            <a:chExt cx="1123377" cy="420623"/>
          </a:xfrm>
        </p:grpSpPr>
        <p:sp>
          <p:nvSpPr>
            <p:cNvPr id="5" name="Freeform: Shape 4">
              <a:extLst>
                <a:ext uri="{FF2B5EF4-FFF2-40B4-BE49-F238E27FC236}">
                  <a16:creationId xmlns:a16="http://schemas.microsoft.com/office/drawing/2014/main" id="{78F73C8D-05B1-4270-85FA-B1FD37A25A06}"/>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FC6580CA-6E37-4F04-8FAD-D6491FEE8CE6}"/>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C614C49-972F-498A-9654-844CECF9AF64}"/>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22EBBE0-933B-4A65-BAAC-DC5972E3F9A4}"/>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728457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 Content &amp;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15046" y="0"/>
            <a:ext cx="5129422" cy="6416167"/>
          </a:xfrm>
        </p:spPr>
        <p:txBody>
          <a:bodyPr/>
          <a:lstStyle/>
          <a:p>
            <a:r>
              <a:rPr lang="en-US"/>
              <a:t>Click icon to add picture</a:t>
            </a:r>
          </a:p>
        </p:txBody>
      </p:sp>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47107" cy="945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11" name="Content Placeholder 2">
            <a:extLst>
              <a:ext uri="{FF2B5EF4-FFF2-40B4-BE49-F238E27FC236}">
                <a16:creationId xmlns:a16="http://schemas.microsoft.com/office/drawing/2014/main" id="{7B7FB3F6-9C71-45A0-8236-12671533CA22}"/>
              </a:ext>
            </a:extLst>
          </p:cNvPr>
          <p:cNvSpPr>
            <a:spLocks noGrp="1"/>
          </p:cNvSpPr>
          <p:nvPr>
            <p:ph sz="quarter" idx="32"/>
          </p:nvPr>
        </p:nvSpPr>
        <p:spPr>
          <a:xfrm>
            <a:off x="571500" y="2139952"/>
            <a:ext cx="5768944"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
            <a:extLst>
              <a:ext uri="{FF2B5EF4-FFF2-40B4-BE49-F238E27FC236}">
                <a16:creationId xmlns:a16="http://schemas.microsoft.com/office/drawing/2014/main" id="{B1C73349-1E00-4922-970C-187F97CE06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29175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mp; Full Page 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AAD9210-5064-4050-9368-9292054D59F4}"/>
              </a:ext>
            </a:extLst>
          </p:cNvPr>
          <p:cNvSpPr>
            <a:spLocks noGrp="1"/>
          </p:cNvSpPr>
          <p:nvPr>
            <p:ph type="pic" sz="quarter" idx="10"/>
          </p:nvPr>
        </p:nvSpPr>
        <p:spPr>
          <a:xfrm>
            <a:off x="-11286" y="0"/>
            <a:ext cx="11744325" cy="6401797"/>
          </a:xfrm>
          <a:noFill/>
        </p:spPr>
        <p:txBody>
          <a:bodyPr/>
          <a:lstStyle/>
          <a:p>
            <a:r>
              <a:rPr lang="en-US"/>
              <a:t>Click icon to add picture</a:t>
            </a:r>
          </a:p>
        </p:txBody>
      </p:sp>
      <p:sp>
        <p:nvSpPr>
          <p:cNvPr id="11" name="Title Text">
            <a:extLst>
              <a:ext uri="{FF2B5EF4-FFF2-40B4-BE49-F238E27FC236}">
                <a16:creationId xmlns:a16="http://schemas.microsoft.com/office/drawing/2014/main" id="{14AFAB66-6BED-5D47-B26F-D9C8808F3A18}"/>
              </a:ext>
            </a:extLst>
          </p:cNvPr>
          <p:cNvSpPr txBox="1">
            <a:spLocks noGrp="1"/>
          </p:cNvSpPr>
          <p:nvPr>
            <p:ph type="title" hasCustomPrompt="1"/>
          </p:nvPr>
        </p:nvSpPr>
        <p:spPr>
          <a:xfrm>
            <a:off x="571500" y="571500"/>
            <a:ext cx="11010899"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defRPr sz="4000">
                <a:solidFill>
                  <a:schemeClr val="tx2"/>
                </a:solidFill>
              </a:defRPr>
            </a:lvl1pPr>
          </a:lstStyle>
          <a:p>
            <a:r>
              <a:rPr lang="en-US" dirty="0"/>
              <a:t>Full page Image, Delete Title if Necessary</a:t>
            </a:r>
          </a:p>
        </p:txBody>
      </p:sp>
    </p:spTree>
    <p:extLst>
      <p:ext uri="{BB962C8B-B14F-4D97-AF65-F5344CB8AC3E}">
        <p14:creationId xmlns:p14="http://schemas.microsoft.com/office/powerpoint/2010/main" val="3826405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Quote">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defRPr sz="4000">
                <a:solidFill>
                  <a:srgbClr val="525252"/>
                </a:solidFill>
              </a:defRPr>
            </a:lvl1pPr>
          </a:lstStyle>
          <a:p>
            <a:r>
              <a:rPr lang="en-US" dirty="0"/>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2529"/>
            <a:ext cx="11010900" cy="3727184"/>
          </a:xfrm>
        </p:spPr>
        <p:txBody>
          <a:bodyPr>
            <a:normAutofit/>
          </a:bodyPr>
          <a:lstStyle>
            <a:lvl1pPr marL="0" indent="0">
              <a:buNone/>
              <a:defRPr sz="6000">
                <a:solidFill>
                  <a:schemeClr val="accent1"/>
                </a:solidFill>
              </a:defRPr>
            </a:lvl1pPr>
          </a:lstStyle>
          <a:p>
            <a:pPr lvl="0"/>
            <a:r>
              <a:rPr lang="en-US"/>
              <a:t>Click to edit Master text styles</a:t>
            </a:r>
          </a:p>
        </p:txBody>
      </p:sp>
      <p:sp>
        <p:nvSpPr>
          <p:cNvPr id="9" name="Text Placeholder 3">
            <a:extLst>
              <a:ext uri="{FF2B5EF4-FFF2-40B4-BE49-F238E27FC236}">
                <a16:creationId xmlns:a16="http://schemas.microsoft.com/office/drawing/2014/main" id="{4E196E31-7238-4049-821C-D94FDEAEDC56}"/>
              </a:ext>
            </a:extLst>
          </p:cNvPr>
          <p:cNvSpPr>
            <a:spLocks noGrp="1"/>
          </p:cNvSpPr>
          <p:nvPr>
            <p:ph type="body" sz="quarter" idx="29"/>
          </p:nvPr>
        </p:nvSpPr>
        <p:spPr>
          <a:xfrm>
            <a:off x="571500" y="5461818"/>
            <a:ext cx="11022013" cy="438150"/>
          </a:xfrm>
        </p:spPr>
        <p:txBody>
          <a:bodyPr/>
          <a:lstStyle>
            <a:lvl1pPr marL="0" indent="0">
              <a:buNone/>
              <a:defRPr>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38196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3_Chart Example">
    <p:bg>
      <p:bgPr>
        <a:solidFill>
          <a:schemeClr val="accent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7759918-59AA-4DFC-90DA-60CD5B2BD6B8}"/>
              </a:ext>
            </a:extLst>
          </p:cNvPr>
          <p:cNvSpPr/>
          <p:nvPr/>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6" name="Square">
            <a:extLst>
              <a:ext uri="{FF2B5EF4-FFF2-40B4-BE49-F238E27FC236}">
                <a16:creationId xmlns:a16="http://schemas.microsoft.com/office/drawing/2014/main" id="{D4662ED0-432E-6C48-8B26-9A21EDA54E68}"/>
              </a:ext>
            </a:extLst>
          </p:cNvPr>
          <p:cNvSpPr/>
          <p:nvPr/>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9" name="TextBox 28">
            <a:extLst>
              <a:ext uri="{FF2B5EF4-FFF2-40B4-BE49-F238E27FC236}">
                <a16:creationId xmlns:a16="http://schemas.microsoft.com/office/drawing/2014/main" id="{EFDF4199-9905-E94D-9EEB-E7016E48C0FC}"/>
              </a:ext>
            </a:extLst>
          </p:cNvPr>
          <p:cNvSpPr txBox="1"/>
          <p:nvPr/>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defRPr sz="4000">
                <a:solidFill>
                  <a:schemeClr val="bg1"/>
                </a:solidFill>
              </a:defRPr>
            </a:lvl1pPr>
          </a:lstStyle>
          <a:p>
            <a:r>
              <a:rPr lang="en-US" dirty="0"/>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9816"/>
            <a:ext cx="11010900" cy="3719897"/>
          </a:xfrm>
        </p:spPr>
        <p:txBody>
          <a:bodyPr>
            <a:normAutofit/>
          </a:bodyPr>
          <a:lstStyle>
            <a:lvl1pPr marL="0" indent="0">
              <a:buNone/>
              <a:defRPr sz="6000">
                <a:solidFill>
                  <a:schemeClr val="bg1"/>
                </a:solidFill>
              </a:defRPr>
            </a:lvl1pPr>
          </a:lstStyle>
          <a:p>
            <a:pPr lvl="0"/>
            <a:r>
              <a:rPr lang="en-US"/>
              <a:t>Click to edit Master text styles</a:t>
            </a:r>
          </a:p>
        </p:txBody>
      </p:sp>
      <p:pic>
        <p:nvPicPr>
          <p:cNvPr id="11" name="Image" descr="Image">
            <a:extLst>
              <a:ext uri="{FF2B5EF4-FFF2-40B4-BE49-F238E27FC236}">
                <a16:creationId xmlns:a16="http://schemas.microsoft.com/office/drawing/2014/main" id="{B9FFF72B-62D2-4E22-9A98-EF3F6229F4AB}"/>
              </a:ext>
            </a:extLst>
          </p:cNvPr>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2" name="Rectangle 11">
            <a:extLst>
              <a:ext uri="{FF2B5EF4-FFF2-40B4-BE49-F238E27FC236}">
                <a16:creationId xmlns:a16="http://schemas.microsoft.com/office/drawing/2014/main" id="{EBD06FF7-C66A-4B8C-9693-1423A8337983}"/>
              </a:ext>
            </a:extLst>
          </p:cNvPr>
          <p:cNvSpPr/>
          <p:nvPr/>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3" name="Rectangle 12">
            <a:extLst>
              <a:ext uri="{FF2B5EF4-FFF2-40B4-BE49-F238E27FC236}">
                <a16:creationId xmlns:a16="http://schemas.microsoft.com/office/drawing/2014/main" id="{485269BB-7AC7-41A6-BC05-71FDAD0FDBA2}"/>
              </a:ext>
            </a:extLst>
          </p:cNvPr>
          <p:cNvSpPr/>
          <p:nvPr/>
        </p:nvSpPr>
        <p:spPr>
          <a:xfrm>
            <a:off x="483010" y="6562504"/>
            <a:ext cx="2031325" cy="231410"/>
          </a:xfrm>
          <a:prstGeom prst="rect">
            <a:avLst/>
          </a:prstGeom>
        </p:spPr>
        <p:txBody>
          <a:bodyPr wrap="none">
            <a:spAutoFit/>
          </a:bodyPr>
          <a:lstStyle/>
          <a:p>
            <a:pPr algn="l"/>
            <a:r>
              <a:rPr lang="en-US" sz="1000" dirty="0">
                <a:solidFill>
                  <a:schemeClr val="bg1"/>
                </a:solidFill>
              </a:rPr>
              <a:t>Desktop, Workstation &amp; Gaming</a:t>
            </a:r>
          </a:p>
        </p:txBody>
      </p:sp>
      <p:sp>
        <p:nvSpPr>
          <p:cNvPr id="14" name="Text Placeholder 3">
            <a:extLst>
              <a:ext uri="{FF2B5EF4-FFF2-40B4-BE49-F238E27FC236}">
                <a16:creationId xmlns:a16="http://schemas.microsoft.com/office/drawing/2014/main" id="{222ECF1F-2453-406E-AC0D-F6E6614ECF80}"/>
              </a:ext>
            </a:extLst>
          </p:cNvPr>
          <p:cNvSpPr>
            <a:spLocks noGrp="1"/>
          </p:cNvSpPr>
          <p:nvPr>
            <p:ph type="body" sz="quarter" idx="29"/>
          </p:nvPr>
        </p:nvSpPr>
        <p:spPr>
          <a:xfrm>
            <a:off x="571500" y="5476099"/>
            <a:ext cx="11022013" cy="438150"/>
          </a:xfrm>
        </p:spPr>
        <p:txBody>
          <a:bodyPr/>
          <a:lstStyle>
            <a:lvl1pPr marL="0" indent="0">
              <a:buNone/>
              <a:defRPr>
                <a:solidFill>
                  <a:schemeClr val="bg1"/>
                </a:solidFill>
                <a:latin typeface="+mn-lt"/>
              </a:defRPr>
            </a:lvl1pPr>
            <a:lvl2pPr marL="228600" indent="0">
              <a:buNone/>
              <a:defRPr/>
            </a:lvl2pPr>
          </a:lstStyle>
          <a:p>
            <a:pPr lvl="0"/>
            <a:r>
              <a:rPr lang="en-US"/>
              <a:t>Click to edit Master text styles</a:t>
            </a:r>
          </a:p>
        </p:txBody>
      </p:sp>
      <p:sp>
        <p:nvSpPr>
          <p:cNvPr id="17" name="Rectangle 16">
            <a:extLst>
              <a:ext uri="{FF2B5EF4-FFF2-40B4-BE49-F238E27FC236}">
                <a16:creationId xmlns:a16="http://schemas.microsoft.com/office/drawing/2014/main" id="{16C53A36-6661-45AA-8054-02BA7512E621}"/>
              </a:ext>
            </a:extLst>
          </p:cNvPr>
          <p:cNvSpPr/>
          <p:nvPr/>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916877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Break White">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56CA39C9-EAE4-4511-9CE8-BB4D4B47FC0C}"/>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chorCtr="0">
            <a:noAutofit/>
          </a:bodyPr>
          <a:lstStyle>
            <a:lvl1pPr>
              <a:defRPr sz="4800">
                <a:solidFill>
                  <a:srgbClr val="525252"/>
                </a:solidFill>
              </a:defRPr>
            </a:lvl1pPr>
          </a:lstStyle>
          <a:p>
            <a:r>
              <a:rPr lang="en-US" dirty="0"/>
              <a:t>Section Break Text Goes Here</a:t>
            </a:r>
          </a:p>
        </p:txBody>
      </p:sp>
      <p:sp>
        <p:nvSpPr>
          <p:cNvPr id="8" name="Text Placeholder 3">
            <a:extLst>
              <a:ext uri="{FF2B5EF4-FFF2-40B4-BE49-F238E27FC236}">
                <a16:creationId xmlns:a16="http://schemas.microsoft.com/office/drawing/2014/main" id="{4B923F7B-306D-4D7E-9DB3-5B163B8D53FC}"/>
              </a:ext>
            </a:extLst>
          </p:cNvPr>
          <p:cNvSpPr>
            <a:spLocks noGrp="1"/>
          </p:cNvSpPr>
          <p:nvPr>
            <p:ph type="body" sz="quarter" idx="29"/>
          </p:nvPr>
        </p:nvSpPr>
        <p:spPr>
          <a:xfrm>
            <a:off x="571500" y="3939750"/>
            <a:ext cx="11022013" cy="438150"/>
          </a:xfrm>
        </p:spPr>
        <p:txBody>
          <a:bodyPr/>
          <a:lstStyle>
            <a:lvl1pPr marL="0" indent="0">
              <a:buNone/>
              <a:defRPr>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570342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Section Break Blue">
    <p:bg>
      <p:bgPr>
        <a:solidFill>
          <a:schemeClr val="accent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8B5B8CD-DD94-44E8-9F69-C9075C2E0A93}"/>
              </a:ext>
            </a:extLst>
          </p:cNvPr>
          <p:cNvSpPr/>
          <p:nvPr/>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721"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5" name="TextBox 14">
            <a:extLst>
              <a:ext uri="{FF2B5EF4-FFF2-40B4-BE49-F238E27FC236}">
                <a16:creationId xmlns:a16="http://schemas.microsoft.com/office/drawing/2014/main" id="{3F655609-5439-9C4A-8F0D-9AB5A1AAC9A3}"/>
              </a:ext>
            </a:extLst>
          </p:cNvPr>
          <p:cNvSpPr txBox="1"/>
          <p:nvPr/>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Rectangle 12">
            <a:extLst>
              <a:ext uri="{FF2B5EF4-FFF2-40B4-BE49-F238E27FC236}">
                <a16:creationId xmlns:a16="http://schemas.microsoft.com/office/drawing/2014/main" id="{ED4D76E8-466A-4C06-9261-BDE1AA914749}"/>
              </a:ext>
            </a:extLst>
          </p:cNvPr>
          <p:cNvSpPr/>
          <p:nvPr/>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4" name="Rectangle 13">
            <a:extLst>
              <a:ext uri="{FF2B5EF4-FFF2-40B4-BE49-F238E27FC236}">
                <a16:creationId xmlns:a16="http://schemas.microsoft.com/office/drawing/2014/main" id="{2588B335-02FC-4504-AF46-DF56B2EC52E4}"/>
              </a:ext>
            </a:extLst>
          </p:cNvPr>
          <p:cNvSpPr/>
          <p:nvPr/>
        </p:nvSpPr>
        <p:spPr>
          <a:xfrm>
            <a:off x="483010" y="6562504"/>
            <a:ext cx="2031325" cy="231410"/>
          </a:xfrm>
          <a:prstGeom prst="rect">
            <a:avLst/>
          </a:prstGeom>
        </p:spPr>
        <p:txBody>
          <a:bodyPr wrap="none">
            <a:spAutoFit/>
          </a:bodyPr>
          <a:lstStyle/>
          <a:p>
            <a:pPr algn="l"/>
            <a:r>
              <a:rPr lang="en-US" sz="1000" dirty="0">
                <a:solidFill>
                  <a:schemeClr val="bg1"/>
                </a:solidFill>
              </a:rPr>
              <a:t>Desktop, Workstation &amp; Gaming</a:t>
            </a:r>
          </a:p>
        </p:txBody>
      </p:sp>
      <p:sp>
        <p:nvSpPr>
          <p:cNvPr id="16" name="Title Text">
            <a:extLst>
              <a:ext uri="{FF2B5EF4-FFF2-40B4-BE49-F238E27FC236}">
                <a16:creationId xmlns:a16="http://schemas.microsoft.com/office/drawing/2014/main" id="{38003A1C-51D1-4427-BFE8-8448E4C61D6B}"/>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chorCtr="0">
            <a:noAutofit/>
          </a:bodyPr>
          <a:lstStyle>
            <a:lvl1pPr>
              <a:defRPr sz="4800">
                <a:solidFill>
                  <a:schemeClr val="bg1"/>
                </a:solidFill>
              </a:defRPr>
            </a:lvl1pPr>
          </a:lstStyle>
          <a:p>
            <a:r>
              <a:rPr lang="en-US" dirty="0"/>
              <a:t>Section Break Text Goes Here</a:t>
            </a:r>
          </a:p>
        </p:txBody>
      </p:sp>
      <p:sp>
        <p:nvSpPr>
          <p:cNvPr id="10" name="Text Placeholder 3">
            <a:extLst>
              <a:ext uri="{FF2B5EF4-FFF2-40B4-BE49-F238E27FC236}">
                <a16:creationId xmlns:a16="http://schemas.microsoft.com/office/drawing/2014/main" id="{130F9DFC-5AE2-4BB1-822C-8EAEAE2CA5F2}"/>
              </a:ext>
            </a:extLst>
          </p:cNvPr>
          <p:cNvSpPr>
            <a:spLocks noGrp="1"/>
          </p:cNvSpPr>
          <p:nvPr>
            <p:ph type="body" sz="quarter" idx="29"/>
          </p:nvPr>
        </p:nvSpPr>
        <p:spPr>
          <a:xfrm>
            <a:off x="571500" y="3948942"/>
            <a:ext cx="11022013" cy="438150"/>
          </a:xfrm>
        </p:spPr>
        <p:txBody>
          <a:bodyPr/>
          <a:lstStyle>
            <a:lvl1pPr marL="0" indent="0">
              <a:buNone/>
              <a:defRPr>
                <a:solidFill>
                  <a:schemeClr val="bg1"/>
                </a:solidFill>
                <a:latin typeface="+mn-lt"/>
              </a:defRPr>
            </a:lvl1pPr>
            <a:lvl2pPr marL="228600" indent="0">
              <a:buNone/>
              <a:defRPr/>
            </a:lvl2pPr>
          </a:lstStyle>
          <a:p>
            <a:pPr lvl="0"/>
            <a:r>
              <a:rPr lang="en-US"/>
              <a:t>Click to edit Master text styles</a:t>
            </a:r>
          </a:p>
        </p:txBody>
      </p:sp>
      <p:sp>
        <p:nvSpPr>
          <p:cNvPr id="12" name="Rectangle 11">
            <a:extLst>
              <a:ext uri="{FF2B5EF4-FFF2-40B4-BE49-F238E27FC236}">
                <a16:creationId xmlns:a16="http://schemas.microsoft.com/office/drawing/2014/main" id="{F82519BB-51CE-4A9C-AFEF-514971F5D779}"/>
              </a:ext>
            </a:extLst>
          </p:cNvPr>
          <p:cNvSpPr/>
          <p:nvPr/>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852158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Break Light Blue">
    <p:bg>
      <p:bgPr>
        <a:solidFill>
          <a:schemeClr val="accent2">
            <a:lumMod val="7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07A2BC2-9250-4B6C-8674-1CD30F0A349F}"/>
              </a:ext>
            </a:extLst>
          </p:cNvPr>
          <p:cNvSpPr/>
          <p:nvPr/>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FE22C60C-8CBC-40B8-ABEA-44BF775A3581}"/>
              </a:ext>
            </a:extLst>
          </p:cNvPr>
          <p:cNvSpPr/>
          <p:nvPr/>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5" name="Rectangle 14">
            <a:extLst>
              <a:ext uri="{FF2B5EF4-FFF2-40B4-BE49-F238E27FC236}">
                <a16:creationId xmlns:a16="http://schemas.microsoft.com/office/drawing/2014/main" id="{68A864FA-3818-4931-B452-798F1E7F5A67}"/>
              </a:ext>
            </a:extLst>
          </p:cNvPr>
          <p:cNvSpPr/>
          <p:nvPr/>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6" name="Rectangle 15">
            <a:extLst>
              <a:ext uri="{FF2B5EF4-FFF2-40B4-BE49-F238E27FC236}">
                <a16:creationId xmlns:a16="http://schemas.microsoft.com/office/drawing/2014/main" id="{48FC8DFF-85CB-4435-B144-6A1DC4093482}"/>
              </a:ext>
            </a:extLst>
          </p:cNvPr>
          <p:cNvSpPr/>
          <p:nvPr/>
        </p:nvSpPr>
        <p:spPr>
          <a:xfrm>
            <a:off x="483010" y="6562504"/>
            <a:ext cx="2031325" cy="231410"/>
          </a:xfrm>
          <a:prstGeom prst="rect">
            <a:avLst/>
          </a:prstGeom>
        </p:spPr>
        <p:txBody>
          <a:bodyPr wrap="none">
            <a:spAutoFit/>
          </a:bodyPr>
          <a:lstStyle/>
          <a:p>
            <a:pPr algn="l"/>
            <a:r>
              <a:rPr lang="en-US" sz="1000" dirty="0">
                <a:solidFill>
                  <a:schemeClr val="bg1"/>
                </a:solidFill>
              </a:rPr>
              <a:t>Desktop, Workstation &amp; Gaming</a:t>
            </a:r>
          </a:p>
        </p:txBody>
      </p:sp>
      <p:sp>
        <p:nvSpPr>
          <p:cNvPr id="17" name="Title Text">
            <a:extLst>
              <a:ext uri="{FF2B5EF4-FFF2-40B4-BE49-F238E27FC236}">
                <a16:creationId xmlns:a16="http://schemas.microsoft.com/office/drawing/2014/main" id="{5844F860-03F8-4657-A6E6-4E8919DD4FFF}"/>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chorCtr="0">
            <a:noAutofit/>
          </a:bodyPr>
          <a:lstStyle>
            <a:lvl1pPr>
              <a:defRPr sz="4800">
                <a:solidFill>
                  <a:schemeClr val="bg1"/>
                </a:solidFill>
              </a:defRPr>
            </a:lvl1pPr>
          </a:lstStyle>
          <a:p>
            <a:r>
              <a:rPr lang="en-US" dirty="0"/>
              <a:t>Section Break Text Goes Here</a:t>
            </a:r>
          </a:p>
        </p:txBody>
      </p:sp>
      <p:sp>
        <p:nvSpPr>
          <p:cNvPr id="11" name="Text Placeholder 3">
            <a:extLst>
              <a:ext uri="{FF2B5EF4-FFF2-40B4-BE49-F238E27FC236}">
                <a16:creationId xmlns:a16="http://schemas.microsoft.com/office/drawing/2014/main" id="{ADACC9CB-1B2F-42BF-8D9F-62EC595FEA6C}"/>
              </a:ext>
            </a:extLst>
          </p:cNvPr>
          <p:cNvSpPr>
            <a:spLocks noGrp="1"/>
          </p:cNvSpPr>
          <p:nvPr>
            <p:ph type="body" sz="quarter" idx="29"/>
          </p:nvPr>
        </p:nvSpPr>
        <p:spPr>
          <a:xfrm>
            <a:off x="571500" y="3964420"/>
            <a:ext cx="11022013" cy="438150"/>
          </a:xfrm>
        </p:spPr>
        <p:txBody>
          <a:bodyPr/>
          <a:lstStyle>
            <a:lvl1pPr marL="0" indent="0">
              <a:buNone/>
              <a:defRPr>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72362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ub &amp; Content Blue">
    <p:bg>
      <p:bgPr>
        <a:solidFill>
          <a:schemeClr val="tx2"/>
        </a:solidFill>
        <a:effectLst/>
      </p:bgPr>
    </p:bg>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4C58A6BF-BF0D-4749-B07B-7C0A27747D42}"/>
              </a:ext>
            </a:extLst>
          </p:cNvPr>
          <p:cNvSpPr/>
          <p:nvPr/>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697" name="Square"/>
          <p:cNvSpPr/>
          <p:nvPr/>
        </p:nvSpPr>
        <p:spPr>
          <a:xfrm>
            <a:off x="709974" y="2295859"/>
            <a:ext cx="318638" cy="318638"/>
          </a:xfrm>
          <a:prstGeom prst="rect">
            <a:avLst/>
          </a:prstGeom>
          <a:solidFill>
            <a:srgbClr val="00C7FD"/>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98" name="Square"/>
          <p:cNvSpPr/>
          <p:nvPr/>
        </p:nvSpPr>
        <p:spPr>
          <a:xfrm>
            <a:off x="536812"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99" name="Square"/>
          <p:cNvSpPr/>
          <p:nvPr/>
        </p:nvSpPr>
        <p:spPr>
          <a:xfrm>
            <a:off x="709974"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700" name="Rectangle"/>
          <p:cNvSpPr/>
          <p:nvPr/>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705"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8" name="TextBox 17">
            <a:extLst>
              <a:ext uri="{FF2B5EF4-FFF2-40B4-BE49-F238E27FC236}">
                <a16:creationId xmlns:a16="http://schemas.microsoft.com/office/drawing/2014/main" id="{F5846515-4871-AA4D-B71A-1561CC2E3701}"/>
              </a:ext>
            </a:extLst>
          </p:cNvPr>
          <p:cNvSpPr txBox="1"/>
          <p:nvPr/>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18">
            <a:extLst>
              <a:ext uri="{FF2B5EF4-FFF2-40B4-BE49-F238E27FC236}">
                <a16:creationId xmlns:a16="http://schemas.microsoft.com/office/drawing/2014/main" id="{D5D8740F-FED9-4D14-9DF3-3BA84ADF820C}"/>
              </a:ext>
            </a:extLst>
          </p:cNvPr>
          <p:cNvSpPr/>
          <p:nvPr/>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0" name="Rectangle 19">
            <a:extLst>
              <a:ext uri="{FF2B5EF4-FFF2-40B4-BE49-F238E27FC236}">
                <a16:creationId xmlns:a16="http://schemas.microsoft.com/office/drawing/2014/main" id="{1DEF55E0-947C-4281-8A2A-E59398C246AB}"/>
              </a:ext>
            </a:extLst>
          </p:cNvPr>
          <p:cNvSpPr/>
          <p:nvPr/>
        </p:nvSpPr>
        <p:spPr>
          <a:xfrm>
            <a:off x="483010" y="6562504"/>
            <a:ext cx="2031325" cy="231410"/>
          </a:xfrm>
          <a:prstGeom prst="rect">
            <a:avLst/>
          </a:prstGeom>
        </p:spPr>
        <p:txBody>
          <a:bodyPr wrap="none">
            <a:spAutoFit/>
          </a:bodyPr>
          <a:lstStyle/>
          <a:p>
            <a:pPr algn="l"/>
            <a:r>
              <a:rPr lang="en-US" sz="1000" dirty="0">
                <a:solidFill>
                  <a:schemeClr val="bg1"/>
                </a:solidFill>
              </a:rPr>
              <a:t>Desktop, Workstation &amp; Gaming</a:t>
            </a:r>
          </a:p>
        </p:txBody>
      </p:sp>
      <p:sp>
        <p:nvSpPr>
          <p:cNvPr id="23" name="Title Text">
            <a:extLst>
              <a:ext uri="{FF2B5EF4-FFF2-40B4-BE49-F238E27FC236}">
                <a16:creationId xmlns:a16="http://schemas.microsoft.com/office/drawing/2014/main" id="{5F192548-45E5-4F50-A32B-E61F6CFA996F}"/>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4" name="Text Placeholder 3">
            <a:extLst>
              <a:ext uri="{FF2B5EF4-FFF2-40B4-BE49-F238E27FC236}">
                <a16:creationId xmlns:a16="http://schemas.microsoft.com/office/drawing/2014/main" id="{38703551-AC59-4BD9-8B3C-616B6DFB3DB4}"/>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128779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Sub &amp; Content Blue 2">
    <p:bg>
      <p:bgPr>
        <a:solidFill>
          <a:schemeClr val="tx2"/>
        </a:solidFill>
        <a:effectLst/>
      </p:bgPr>
    </p:bg>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3B808FDC-D2A2-42EB-B356-E69E4A048F8E}"/>
              </a:ext>
            </a:extLst>
          </p:cNvPr>
          <p:cNvSpPr/>
          <p:nvPr/>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2" name="Rectangle">
            <a:extLst>
              <a:ext uri="{FF2B5EF4-FFF2-40B4-BE49-F238E27FC236}">
                <a16:creationId xmlns:a16="http://schemas.microsoft.com/office/drawing/2014/main" id="{8A1BD37C-2C85-4873-ABDD-4B358A87ED4B}"/>
              </a:ext>
            </a:extLst>
          </p:cNvPr>
          <p:cNvSpPr/>
          <p:nvPr/>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0" name="Square"/>
          <p:cNvSpPr/>
          <p:nvPr/>
        </p:nvSpPr>
        <p:spPr>
          <a:xfrm>
            <a:off x="707513" y="2295859"/>
            <a:ext cx="318638" cy="318638"/>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71" name="Square"/>
          <p:cNvSpPr/>
          <p:nvPr/>
        </p:nvSpPr>
        <p:spPr>
          <a:xfrm>
            <a:off x="533946" y="2122317"/>
            <a:ext cx="174318" cy="174318"/>
          </a:xfrm>
          <a:prstGeom prst="rect">
            <a:avLst/>
          </a:prstGeom>
          <a:solidFill>
            <a:srgbClr val="F6CB4B"/>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2" name="Square"/>
          <p:cNvSpPr/>
          <p:nvPr/>
        </p:nvSpPr>
        <p:spPr>
          <a:xfrm>
            <a:off x="707513" y="2023075"/>
            <a:ext cx="98724" cy="98723"/>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673"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9" name="TextBox 18">
            <a:extLst>
              <a:ext uri="{FF2B5EF4-FFF2-40B4-BE49-F238E27FC236}">
                <a16:creationId xmlns:a16="http://schemas.microsoft.com/office/drawing/2014/main" id="{C90FD0E6-78D1-5F44-A938-3A961F43FACD}"/>
              </a:ext>
            </a:extLst>
          </p:cNvPr>
          <p:cNvSpPr txBox="1"/>
          <p:nvPr/>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25002A24-73D0-4602-A8A1-5D9281BAF934}"/>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14">
            <a:extLst>
              <a:ext uri="{FF2B5EF4-FFF2-40B4-BE49-F238E27FC236}">
                <a16:creationId xmlns:a16="http://schemas.microsoft.com/office/drawing/2014/main" id="{431659E3-0873-4033-A7E2-31DB4A07B08A}"/>
              </a:ext>
            </a:extLst>
          </p:cNvPr>
          <p:cNvSpPr/>
          <p:nvPr/>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0" name="Rectangle 19">
            <a:extLst>
              <a:ext uri="{FF2B5EF4-FFF2-40B4-BE49-F238E27FC236}">
                <a16:creationId xmlns:a16="http://schemas.microsoft.com/office/drawing/2014/main" id="{C660C086-3964-411C-85AF-F720D5E83519}"/>
              </a:ext>
            </a:extLst>
          </p:cNvPr>
          <p:cNvSpPr/>
          <p:nvPr/>
        </p:nvSpPr>
        <p:spPr>
          <a:xfrm>
            <a:off x="483010" y="6562504"/>
            <a:ext cx="2031325" cy="231410"/>
          </a:xfrm>
          <a:prstGeom prst="rect">
            <a:avLst/>
          </a:prstGeom>
        </p:spPr>
        <p:txBody>
          <a:bodyPr wrap="none">
            <a:spAutoFit/>
          </a:bodyPr>
          <a:lstStyle/>
          <a:p>
            <a:pPr algn="l"/>
            <a:r>
              <a:rPr lang="en-US" sz="1000" dirty="0">
                <a:solidFill>
                  <a:schemeClr val="bg1"/>
                </a:solidFill>
              </a:rPr>
              <a:t>Desktop, Workstation &amp; Gaming</a:t>
            </a:r>
          </a:p>
        </p:txBody>
      </p:sp>
      <p:sp>
        <p:nvSpPr>
          <p:cNvPr id="25" name="Title Text">
            <a:extLst>
              <a:ext uri="{FF2B5EF4-FFF2-40B4-BE49-F238E27FC236}">
                <a16:creationId xmlns:a16="http://schemas.microsoft.com/office/drawing/2014/main" id="{1F252960-CAAB-483D-8A6A-5882E4B6282A}"/>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4" name="Text Placeholder 3">
            <a:extLst>
              <a:ext uri="{FF2B5EF4-FFF2-40B4-BE49-F238E27FC236}">
                <a16:creationId xmlns:a16="http://schemas.microsoft.com/office/drawing/2014/main" id="{AAFA146E-21CD-4BD6-A89D-E6C5A6850811}"/>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461081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itle, Sub &amp; Content Light Blue">
    <p:bg>
      <p:bgPr>
        <a:solidFill>
          <a:schemeClr val="accent2"/>
        </a:solidFill>
        <a:effectLst/>
      </p:bgPr>
    </p:bg>
    <p:spTree>
      <p:nvGrpSpPr>
        <p:cNvPr id="1" name=""/>
        <p:cNvGrpSpPr/>
        <p:nvPr/>
      </p:nvGrpSpPr>
      <p:grpSpPr>
        <a:xfrm>
          <a:off x="0" y="0"/>
          <a:ext cx="0" cy="0"/>
          <a:chOff x="0" y="0"/>
          <a:chExt cx="0" cy="0"/>
        </a:xfrm>
      </p:grpSpPr>
      <p:sp>
        <p:nvSpPr>
          <p:cNvPr id="20" name="Square">
            <a:extLst>
              <a:ext uri="{FF2B5EF4-FFF2-40B4-BE49-F238E27FC236}">
                <a16:creationId xmlns:a16="http://schemas.microsoft.com/office/drawing/2014/main" id="{FE9A3852-307B-4677-A2E2-D7DC495E366A}"/>
              </a:ext>
            </a:extLst>
          </p:cNvPr>
          <p:cNvSpPr/>
          <p:nvPr/>
        </p:nvSpPr>
        <p:spPr>
          <a:xfrm>
            <a:off x="11741697" y="6405280"/>
            <a:ext cx="450068" cy="450068"/>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1" name="Rectangle">
            <a:extLst>
              <a:ext uri="{FF2B5EF4-FFF2-40B4-BE49-F238E27FC236}">
                <a16:creationId xmlns:a16="http://schemas.microsoft.com/office/drawing/2014/main" id="{1E9FE6C1-27FB-467A-8BF9-B80A0C35FEDB}"/>
              </a:ext>
            </a:extLst>
          </p:cNvPr>
          <p:cNvSpPr/>
          <p:nvPr/>
        </p:nvSpPr>
        <p:spPr>
          <a:xfrm>
            <a:off x="5814183" y="402558"/>
            <a:ext cx="5927511" cy="6003471"/>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1" name="Square">
            <a:extLst>
              <a:ext uri="{FF2B5EF4-FFF2-40B4-BE49-F238E27FC236}">
                <a16:creationId xmlns:a16="http://schemas.microsoft.com/office/drawing/2014/main" id="{C93C8C2E-66DD-E64F-BD60-42EBDC0E958E}"/>
              </a:ext>
            </a:extLst>
          </p:cNvPr>
          <p:cNvSpPr/>
          <p:nvPr/>
        </p:nvSpPr>
        <p:spPr>
          <a:xfrm>
            <a:off x="707513" y="2295859"/>
            <a:ext cx="318638" cy="318638"/>
          </a:xfrm>
          <a:prstGeom prst="rect">
            <a:avLst/>
          </a:prstGeom>
          <a:solidFill>
            <a:srgbClr val="004A86"/>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85A14FBD-B953-BA4F-8F83-DE73E3C37290}"/>
              </a:ext>
            </a:extLst>
          </p:cNvPr>
          <p:cNvSpPr/>
          <p:nvPr/>
        </p:nvSpPr>
        <p:spPr>
          <a:xfrm>
            <a:off x="533946"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7" name="Square">
            <a:extLst>
              <a:ext uri="{FF2B5EF4-FFF2-40B4-BE49-F238E27FC236}">
                <a16:creationId xmlns:a16="http://schemas.microsoft.com/office/drawing/2014/main" id="{59044771-2E3B-C941-8593-8E508F542287}"/>
              </a:ext>
            </a:extLst>
          </p:cNvPr>
          <p:cNvSpPr/>
          <p:nvPr/>
        </p:nvSpPr>
        <p:spPr>
          <a:xfrm>
            <a:off x="707513"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Rectangle 13">
            <a:extLst>
              <a:ext uri="{FF2B5EF4-FFF2-40B4-BE49-F238E27FC236}">
                <a16:creationId xmlns:a16="http://schemas.microsoft.com/office/drawing/2014/main" id="{5C1E74A4-2107-4448-BA31-9630404A452B}"/>
              </a:ext>
            </a:extLst>
          </p:cNvPr>
          <p:cNvSpPr/>
          <p:nvPr/>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9" name="Rectangle 18">
            <a:extLst>
              <a:ext uri="{FF2B5EF4-FFF2-40B4-BE49-F238E27FC236}">
                <a16:creationId xmlns:a16="http://schemas.microsoft.com/office/drawing/2014/main" id="{1DABA887-D95E-434F-B1E9-73FC7AE8C2A8}"/>
              </a:ext>
            </a:extLst>
          </p:cNvPr>
          <p:cNvSpPr/>
          <p:nvPr/>
        </p:nvSpPr>
        <p:spPr>
          <a:xfrm>
            <a:off x="483010" y="6562504"/>
            <a:ext cx="2031325" cy="231410"/>
          </a:xfrm>
          <a:prstGeom prst="rect">
            <a:avLst/>
          </a:prstGeom>
        </p:spPr>
        <p:txBody>
          <a:bodyPr wrap="none">
            <a:spAutoFit/>
          </a:bodyPr>
          <a:lstStyle/>
          <a:p>
            <a:pPr algn="l"/>
            <a:r>
              <a:rPr lang="en-US" sz="1000" dirty="0">
                <a:solidFill>
                  <a:schemeClr val="bg1"/>
                </a:solidFill>
              </a:rPr>
              <a:t>Desktop, Workstation &amp; Gaming</a:t>
            </a:r>
          </a:p>
        </p:txBody>
      </p:sp>
      <p:sp>
        <p:nvSpPr>
          <p:cNvPr id="23" name="Title Text">
            <a:extLst>
              <a:ext uri="{FF2B5EF4-FFF2-40B4-BE49-F238E27FC236}">
                <a16:creationId xmlns:a16="http://schemas.microsoft.com/office/drawing/2014/main" id="{5E5861BF-901F-47D4-91BC-0B353503F232}"/>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8" name="Text Placeholder 3">
            <a:extLst>
              <a:ext uri="{FF2B5EF4-FFF2-40B4-BE49-F238E27FC236}">
                <a16:creationId xmlns:a16="http://schemas.microsoft.com/office/drawing/2014/main" id="{3BA33390-07D4-4E2C-BDA6-AE147B9075AE}"/>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324163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Blue B">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Text Placeholder 2">
            <a:extLst>
              <a:ext uri="{FF2B5EF4-FFF2-40B4-BE49-F238E27FC236}">
                <a16:creationId xmlns:a16="http://schemas.microsoft.com/office/drawing/2014/main" id="{6E706504-BEDA-1441-8BC1-243269FBBCB8}"/>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16pt Intel Clear Bold Intro:</a:t>
            </a:r>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7500">
                <a:solidFill>
                  <a:schemeClr val="bg1"/>
                </a:solidFill>
              </a:defRPr>
            </a:lvl1pPr>
          </a:lstStyle>
          <a:p>
            <a:r>
              <a:rPr lang="en-US" dirty="0"/>
              <a:t>75 </a:t>
            </a:r>
            <a:r>
              <a:rPr lang="en-US" dirty="0" err="1"/>
              <a:t>pt</a:t>
            </a:r>
            <a:r>
              <a:rPr lang="en-US" dirty="0"/>
              <a:t> Intel Clear Light</a:t>
            </a:r>
            <a:endParaRPr dirty="0"/>
          </a:p>
        </p:txBody>
      </p:sp>
      <p:sp>
        <p:nvSpPr>
          <p:cNvPr id="21" name="Text Placeholder 6">
            <a:extLst>
              <a:ext uri="{FF2B5EF4-FFF2-40B4-BE49-F238E27FC236}">
                <a16:creationId xmlns:a16="http://schemas.microsoft.com/office/drawing/2014/main" id="{71E0DDC0-B435-4D0B-837E-0E27121099BC}"/>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18pt Intel Clear Subhead, Date, Etc.</a:t>
            </a:r>
          </a:p>
        </p:txBody>
      </p:sp>
      <p:sp>
        <p:nvSpPr>
          <p:cNvPr id="10" name="Square">
            <a:extLst>
              <a:ext uri="{FF2B5EF4-FFF2-40B4-BE49-F238E27FC236}">
                <a16:creationId xmlns:a16="http://schemas.microsoft.com/office/drawing/2014/main" id="{5F1BD0FC-D3B7-4D2E-989A-64ED187DAF99}"/>
              </a:ext>
            </a:extLst>
          </p:cNvPr>
          <p:cNvSpPr/>
          <p:nvPr/>
        </p:nvSpPr>
        <p:spPr>
          <a:xfrm>
            <a:off x="861107" y="5390896"/>
            <a:ext cx="607299" cy="607299"/>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3D2DE0DF-793A-4E90-BB4C-004CD646F4EF}"/>
              </a:ext>
            </a:extLst>
          </p:cNvPr>
          <p:cNvSpPr/>
          <p:nvPr/>
        </p:nvSpPr>
        <p:spPr>
          <a:xfrm>
            <a:off x="576067" y="5108797"/>
            <a:ext cx="286654" cy="282073"/>
          </a:xfrm>
          <a:prstGeom prst="rect">
            <a:avLst/>
          </a:prstGeom>
          <a:solidFill>
            <a:schemeClr val="accent3"/>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C39C59F8-1EBA-44B6-940C-E67247F76722}"/>
              </a:ext>
            </a:extLst>
          </p:cNvPr>
          <p:cNvSpPr/>
          <p:nvPr/>
        </p:nvSpPr>
        <p:spPr>
          <a:xfrm>
            <a:off x="861107" y="4952474"/>
            <a:ext cx="157461" cy="157461"/>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grpSp>
        <p:nvGrpSpPr>
          <p:cNvPr id="14" name="Group 13">
            <a:extLst>
              <a:ext uri="{FF2B5EF4-FFF2-40B4-BE49-F238E27FC236}">
                <a16:creationId xmlns:a16="http://schemas.microsoft.com/office/drawing/2014/main" id="{25251DAF-788D-46D0-84B3-34DFEE6262F3}"/>
              </a:ext>
            </a:extLst>
          </p:cNvPr>
          <p:cNvGrpSpPr/>
          <p:nvPr/>
        </p:nvGrpSpPr>
        <p:grpSpPr>
          <a:xfrm>
            <a:off x="1468406" y="5995719"/>
            <a:ext cx="1059754" cy="396801"/>
            <a:chOff x="1314450" y="6391094"/>
            <a:chExt cx="1123377" cy="420623"/>
          </a:xfrm>
        </p:grpSpPr>
        <p:sp>
          <p:nvSpPr>
            <p:cNvPr id="15" name="Freeform: Shape 14">
              <a:extLst>
                <a:ext uri="{FF2B5EF4-FFF2-40B4-BE49-F238E27FC236}">
                  <a16:creationId xmlns:a16="http://schemas.microsoft.com/office/drawing/2014/main" id="{A050DF4B-855E-41F4-9B0B-9B0BA01FB4FE}"/>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5E76890-19E8-4E79-B88A-5E246700E0DB}"/>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094D935-4B06-467E-ACD3-E78CD1B86EE3}"/>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3E1BDA4-68F2-4FA3-BD91-CBC85BF15A79}"/>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125248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ub, Content Gray">
    <p:bg>
      <p:bgPr>
        <a:solidFill>
          <a:schemeClr val="bg1">
            <a:lumMod val="95000"/>
          </a:schemeClr>
        </a:solidFill>
        <a:effectLst/>
      </p:bgPr>
    </p:bg>
    <p:spTree>
      <p:nvGrpSpPr>
        <p:cNvPr id="1" name=""/>
        <p:cNvGrpSpPr/>
        <p:nvPr/>
      </p:nvGrpSpPr>
      <p:grpSpPr>
        <a:xfrm>
          <a:off x="0" y="0"/>
          <a:ext cx="0" cy="0"/>
          <a:chOff x="0" y="0"/>
          <a:chExt cx="0" cy="0"/>
        </a:xfrm>
      </p:grpSpPr>
      <p:sp>
        <p:nvSpPr>
          <p:cNvPr id="12" name="Square">
            <a:extLst>
              <a:ext uri="{FF2B5EF4-FFF2-40B4-BE49-F238E27FC236}">
                <a16:creationId xmlns:a16="http://schemas.microsoft.com/office/drawing/2014/main" id="{55D0C779-F23A-40CE-B4C7-842A10085F59}"/>
              </a:ext>
            </a:extLst>
          </p:cNvPr>
          <p:cNvSpPr/>
          <p:nvPr/>
        </p:nvSpPr>
        <p:spPr>
          <a:xfrm>
            <a:off x="11741697" y="6405280"/>
            <a:ext cx="450068" cy="450068"/>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9" name="Rectangle">
            <a:extLst>
              <a:ext uri="{FF2B5EF4-FFF2-40B4-BE49-F238E27FC236}">
                <a16:creationId xmlns:a16="http://schemas.microsoft.com/office/drawing/2014/main" id="{1EFAB719-B3C2-4520-AFF9-4A06F169DB2B}"/>
              </a:ext>
            </a:extLst>
          </p:cNvPr>
          <p:cNvSpPr/>
          <p:nvPr/>
        </p:nvSpPr>
        <p:spPr>
          <a:xfrm>
            <a:off x="5814183" y="402558"/>
            <a:ext cx="5927511" cy="6003471"/>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511" name="Rectangle"/>
          <p:cNvSpPr/>
          <p:nvPr/>
        </p:nvSpPr>
        <p:spPr>
          <a:xfrm>
            <a:off x="5815052" y="401865"/>
            <a:ext cx="5927511" cy="6003471"/>
          </a:xfrm>
          <a:prstGeom prst="rect">
            <a:avLst/>
          </a:prstGeom>
          <a:solidFill>
            <a:srgbClr val="FFFF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0" name="Content Placeholder 2">
            <a:extLst>
              <a:ext uri="{FF2B5EF4-FFF2-40B4-BE49-F238E27FC236}">
                <a16:creationId xmlns:a16="http://schemas.microsoft.com/office/drawing/2014/main" id="{D197FC80-1304-44AF-BD9E-CFB8D3B37C99}"/>
              </a:ext>
            </a:extLst>
          </p:cNvPr>
          <p:cNvSpPr>
            <a:spLocks noGrp="1"/>
          </p:cNvSpPr>
          <p:nvPr>
            <p:ph sz="quarter" idx="27"/>
          </p:nvPr>
        </p:nvSpPr>
        <p:spPr>
          <a:xfrm>
            <a:off x="6394450" y="1974850"/>
            <a:ext cx="4852988" cy="3703638"/>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Text">
            <a:extLst>
              <a:ext uri="{FF2B5EF4-FFF2-40B4-BE49-F238E27FC236}">
                <a16:creationId xmlns:a16="http://schemas.microsoft.com/office/drawing/2014/main" id="{1B60A262-0CE7-4C6B-B734-0B0EA0F1A4A3}"/>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chorCtr="0">
            <a:noAutofit/>
          </a:bodyPr>
          <a:lstStyle>
            <a:lvl1pPr>
              <a:defRPr sz="4000">
                <a:solidFill>
                  <a:schemeClr val="bg2"/>
                </a:solidFill>
              </a:defRPr>
            </a:lvl1pPr>
          </a:lstStyle>
          <a:p>
            <a:r>
              <a:rPr lang="en-US" dirty="0"/>
              <a:t>Title Text Goes Here</a:t>
            </a:r>
          </a:p>
        </p:txBody>
      </p:sp>
      <p:sp>
        <p:nvSpPr>
          <p:cNvPr id="11" name="Text Placeholder 3">
            <a:extLst>
              <a:ext uri="{FF2B5EF4-FFF2-40B4-BE49-F238E27FC236}">
                <a16:creationId xmlns:a16="http://schemas.microsoft.com/office/drawing/2014/main" id="{7B80F0DD-816B-4E0B-8C85-8413DB8C70EF}"/>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2"/>
                </a:solidFill>
                <a:latin typeface="+mn-lt"/>
              </a:defRPr>
            </a:lvl1pPr>
            <a:lvl2pPr marL="228600" indent="0">
              <a:buNone/>
              <a:defRPr/>
            </a:lvl2pPr>
          </a:lstStyle>
          <a:p>
            <a:pPr lvl="0"/>
            <a:r>
              <a:rPr lang="en-US"/>
              <a:t>Click to edit Master text styles</a:t>
            </a:r>
          </a:p>
        </p:txBody>
      </p:sp>
      <p:sp>
        <p:nvSpPr>
          <p:cNvPr id="13" name="TextBox 12">
            <a:extLst>
              <a:ext uri="{FF2B5EF4-FFF2-40B4-BE49-F238E27FC236}">
                <a16:creationId xmlns:a16="http://schemas.microsoft.com/office/drawing/2014/main" id="{4578484E-3DC4-4DF6-819B-FDDDA6F166CB}"/>
              </a:ext>
            </a:extLst>
          </p:cNvPr>
          <p:cNvSpPr txBox="1"/>
          <p:nvPr/>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tx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dirty="0" err="1">
              <a:ln>
                <a:noFill/>
              </a:ln>
              <a:solidFill>
                <a:schemeClr val="tx2"/>
              </a:solidFill>
              <a:effectLst/>
              <a:uFillTx/>
              <a:latin typeface="+mn-lt"/>
              <a:ea typeface="+mn-ea"/>
              <a:cs typeface="+mn-cs"/>
              <a:sym typeface="Helvetica Neue"/>
            </a:endParaRPr>
          </a:p>
        </p:txBody>
      </p:sp>
    </p:spTree>
    <p:extLst>
      <p:ext uri="{BB962C8B-B14F-4D97-AF65-F5344CB8AC3E}">
        <p14:creationId xmlns:p14="http://schemas.microsoft.com/office/powerpoint/2010/main" val="708847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Sub &amp; Content Blue 3">
    <p:bg>
      <p:bgPr>
        <a:solidFill>
          <a:schemeClr val="accent1"/>
        </a:solidFill>
        <a:effectLst/>
      </p:bgPr>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itle Text">
            <a:extLst>
              <a:ext uri="{FF2B5EF4-FFF2-40B4-BE49-F238E27FC236}">
                <a16:creationId xmlns:a16="http://schemas.microsoft.com/office/drawing/2014/main" id="{72D74CEB-BA0A-43F1-82CE-384185B612C9}"/>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1" name="Text Placeholder 3">
            <a:extLst>
              <a:ext uri="{FF2B5EF4-FFF2-40B4-BE49-F238E27FC236}">
                <a16:creationId xmlns:a16="http://schemas.microsoft.com/office/drawing/2014/main" id="{50F55EEA-3D90-42F4-B8D0-30E0374D2A5B}"/>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
        <p:nvSpPr>
          <p:cNvPr id="12" name="Rectangle 11">
            <a:extLst>
              <a:ext uri="{FF2B5EF4-FFF2-40B4-BE49-F238E27FC236}">
                <a16:creationId xmlns:a16="http://schemas.microsoft.com/office/drawing/2014/main" id="{84CCC3F4-FFF1-4AD9-8605-41A61B8926CF}"/>
              </a:ext>
            </a:extLst>
          </p:cNvPr>
          <p:cNvSpPr/>
          <p:nvPr/>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Square">
            <a:extLst>
              <a:ext uri="{FF2B5EF4-FFF2-40B4-BE49-F238E27FC236}">
                <a16:creationId xmlns:a16="http://schemas.microsoft.com/office/drawing/2014/main" id="{C4A06178-9ACC-4082-8329-4A9A59924508}"/>
              </a:ext>
            </a:extLst>
          </p:cNvPr>
          <p:cNvSpPr/>
          <p:nvPr/>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0" name="TextBox 19">
            <a:extLst>
              <a:ext uri="{FF2B5EF4-FFF2-40B4-BE49-F238E27FC236}">
                <a16:creationId xmlns:a16="http://schemas.microsoft.com/office/drawing/2014/main" id="{DC922DFF-5663-40DE-9B54-4149EDB7740E}"/>
              </a:ext>
            </a:extLst>
          </p:cNvPr>
          <p:cNvSpPr txBox="1"/>
          <p:nvPr/>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22" name="Image" descr="Image">
            <a:extLst>
              <a:ext uri="{FF2B5EF4-FFF2-40B4-BE49-F238E27FC236}">
                <a16:creationId xmlns:a16="http://schemas.microsoft.com/office/drawing/2014/main" id="{E5997704-33EA-4D7D-8B55-E46DD2216814}"/>
              </a:ext>
            </a:extLst>
          </p:cNvPr>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23" name="Rectangle 22">
            <a:extLst>
              <a:ext uri="{FF2B5EF4-FFF2-40B4-BE49-F238E27FC236}">
                <a16:creationId xmlns:a16="http://schemas.microsoft.com/office/drawing/2014/main" id="{3C3544D4-6B59-4B11-BC0E-2FD48F693641}"/>
              </a:ext>
            </a:extLst>
          </p:cNvPr>
          <p:cNvSpPr/>
          <p:nvPr/>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4" name="Rectangle 23">
            <a:extLst>
              <a:ext uri="{FF2B5EF4-FFF2-40B4-BE49-F238E27FC236}">
                <a16:creationId xmlns:a16="http://schemas.microsoft.com/office/drawing/2014/main" id="{562FEA03-1122-4C36-ACD1-DA42FB8A03DC}"/>
              </a:ext>
            </a:extLst>
          </p:cNvPr>
          <p:cNvSpPr/>
          <p:nvPr/>
        </p:nvSpPr>
        <p:spPr>
          <a:xfrm>
            <a:off x="483010" y="6562504"/>
            <a:ext cx="2031325" cy="231410"/>
          </a:xfrm>
          <a:prstGeom prst="rect">
            <a:avLst/>
          </a:prstGeom>
        </p:spPr>
        <p:txBody>
          <a:bodyPr wrap="none">
            <a:spAutoFit/>
          </a:bodyPr>
          <a:lstStyle/>
          <a:p>
            <a:pPr algn="l"/>
            <a:r>
              <a:rPr lang="en-US" sz="1000" dirty="0">
                <a:solidFill>
                  <a:schemeClr val="bg1"/>
                </a:solidFill>
              </a:rPr>
              <a:t>Desktop, Workstation &amp; Gaming</a:t>
            </a:r>
          </a:p>
        </p:txBody>
      </p:sp>
      <p:sp>
        <p:nvSpPr>
          <p:cNvPr id="25" name="Rectangle 24">
            <a:extLst>
              <a:ext uri="{FF2B5EF4-FFF2-40B4-BE49-F238E27FC236}">
                <a16:creationId xmlns:a16="http://schemas.microsoft.com/office/drawing/2014/main" id="{373D4EB9-5CAF-4B81-91EA-AD490D0B13E4}"/>
              </a:ext>
            </a:extLst>
          </p:cNvPr>
          <p:cNvSpPr/>
          <p:nvPr/>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876542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Sub &amp; Content Light Blue 2">
    <p:bg>
      <p:bgPr>
        <a:solidFill>
          <a:schemeClr val="accent2">
            <a:lumMod val="75000"/>
          </a:schemeClr>
        </a:solid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itle Text">
            <a:extLst>
              <a:ext uri="{FF2B5EF4-FFF2-40B4-BE49-F238E27FC236}">
                <a16:creationId xmlns:a16="http://schemas.microsoft.com/office/drawing/2014/main" id="{6A03358B-3D25-4A6D-85E6-54F235A943A8}"/>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2" name="Text Placeholder 3">
            <a:extLst>
              <a:ext uri="{FF2B5EF4-FFF2-40B4-BE49-F238E27FC236}">
                <a16:creationId xmlns:a16="http://schemas.microsoft.com/office/drawing/2014/main" id="{F8EBE803-6659-42A1-A094-94B9EF7ABC2F}"/>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
        <p:nvSpPr>
          <p:cNvPr id="15" name="Rectangle 14">
            <a:extLst>
              <a:ext uri="{FF2B5EF4-FFF2-40B4-BE49-F238E27FC236}">
                <a16:creationId xmlns:a16="http://schemas.microsoft.com/office/drawing/2014/main" id="{DC0D4B91-0BAF-46EC-9A7C-9D57C3224A9C}"/>
              </a:ext>
            </a:extLst>
          </p:cNvPr>
          <p:cNvSpPr/>
          <p:nvPr/>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7" name="TextBox 16">
            <a:extLst>
              <a:ext uri="{FF2B5EF4-FFF2-40B4-BE49-F238E27FC236}">
                <a16:creationId xmlns:a16="http://schemas.microsoft.com/office/drawing/2014/main" id="{4B30B67E-5DCD-4732-882C-64DE9CC86419}"/>
              </a:ext>
            </a:extLst>
          </p:cNvPr>
          <p:cNvSpPr txBox="1"/>
          <p:nvPr/>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18" name="Image" descr="Image">
            <a:extLst>
              <a:ext uri="{FF2B5EF4-FFF2-40B4-BE49-F238E27FC236}">
                <a16:creationId xmlns:a16="http://schemas.microsoft.com/office/drawing/2014/main" id="{2F70C4FC-7A21-4AFA-8998-5EAB2E19CBCA}"/>
              </a:ext>
            </a:extLst>
          </p:cNvPr>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22" name="Rectangle 21">
            <a:extLst>
              <a:ext uri="{FF2B5EF4-FFF2-40B4-BE49-F238E27FC236}">
                <a16:creationId xmlns:a16="http://schemas.microsoft.com/office/drawing/2014/main" id="{8D716FF7-59F9-414F-85CD-8E23360D2B4C}"/>
              </a:ext>
            </a:extLst>
          </p:cNvPr>
          <p:cNvSpPr/>
          <p:nvPr/>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4" name="Rectangle 23">
            <a:extLst>
              <a:ext uri="{FF2B5EF4-FFF2-40B4-BE49-F238E27FC236}">
                <a16:creationId xmlns:a16="http://schemas.microsoft.com/office/drawing/2014/main" id="{AD4273EB-E90B-42F7-8CE9-6A1713A08CA3}"/>
              </a:ext>
            </a:extLst>
          </p:cNvPr>
          <p:cNvSpPr/>
          <p:nvPr/>
        </p:nvSpPr>
        <p:spPr>
          <a:xfrm>
            <a:off x="483010" y="6562504"/>
            <a:ext cx="2031325" cy="231410"/>
          </a:xfrm>
          <a:prstGeom prst="rect">
            <a:avLst/>
          </a:prstGeom>
        </p:spPr>
        <p:txBody>
          <a:bodyPr wrap="none">
            <a:spAutoFit/>
          </a:bodyPr>
          <a:lstStyle/>
          <a:p>
            <a:pPr algn="l"/>
            <a:r>
              <a:rPr lang="en-US" sz="1000" dirty="0">
                <a:solidFill>
                  <a:schemeClr val="bg1"/>
                </a:solidFill>
              </a:rPr>
              <a:t>Desktop, Workstation &amp; Gaming</a:t>
            </a:r>
          </a:p>
        </p:txBody>
      </p:sp>
      <p:sp>
        <p:nvSpPr>
          <p:cNvPr id="25" name="Rectangle 24">
            <a:extLst>
              <a:ext uri="{FF2B5EF4-FFF2-40B4-BE49-F238E27FC236}">
                <a16:creationId xmlns:a16="http://schemas.microsoft.com/office/drawing/2014/main" id="{F98FFA5B-1C6A-486A-A0FE-02206FCDC54A}"/>
              </a:ext>
            </a:extLst>
          </p:cNvPr>
          <p:cNvSpPr/>
          <p:nvPr/>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957421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mp; Sub White">
    <p:spTree>
      <p:nvGrpSpPr>
        <p:cNvPr id="1" name=""/>
        <p:cNvGrpSpPr/>
        <p:nvPr/>
      </p:nvGrpSpPr>
      <p:grpSpPr>
        <a:xfrm>
          <a:off x="0" y="0"/>
          <a:ext cx="0" cy="0"/>
          <a:chOff x="0" y="0"/>
          <a:chExt cx="0" cy="0"/>
        </a:xfrm>
      </p:grpSpPr>
      <p:graphicFrame>
        <p:nvGraphicFramePr>
          <p:cNvPr id="13" name="Chart 5">
            <a:extLst>
              <a:ext uri="{FF2B5EF4-FFF2-40B4-BE49-F238E27FC236}">
                <a16:creationId xmlns:a16="http://schemas.microsoft.com/office/drawing/2014/main" id="{F0529FEA-BEC4-644C-94EE-601D5BED26F3}"/>
              </a:ext>
            </a:extLst>
          </p:cNvPr>
          <p:cNvGraphicFramePr/>
          <p:nvPr>
            <p:extLst>
              <p:ext uri="{D42A27DB-BD31-4B8C-83A1-F6EECF244321}">
                <p14:modId xmlns:p14="http://schemas.microsoft.com/office/powerpoint/2010/main" val="2814758984"/>
              </p:ext>
            </p:extLst>
          </p:nvPr>
        </p:nvGraphicFramePr>
        <p:xfrm>
          <a:off x="7201593" y="1799047"/>
          <a:ext cx="3472287" cy="4025676"/>
        </p:xfrm>
        <a:graphic>
          <a:graphicData uri="http://schemas.openxmlformats.org/drawingml/2006/chart">
            <c:chart xmlns:c="http://schemas.openxmlformats.org/drawingml/2006/chart" xmlns:r="http://schemas.openxmlformats.org/officeDocument/2006/relationships" r:id="rId2"/>
          </a:graphicData>
        </a:graphic>
      </p:graphicFrame>
      <p:sp>
        <p:nvSpPr>
          <p:cNvPr id="10" name="Title Text">
            <a:extLst>
              <a:ext uri="{FF2B5EF4-FFF2-40B4-BE49-F238E27FC236}">
                <a16:creationId xmlns:a16="http://schemas.microsoft.com/office/drawing/2014/main" id="{0EA1A176-5931-41CA-86D5-15FC4398AA40}"/>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chorCtr="0">
            <a:noAutofit/>
          </a:bodyPr>
          <a:lstStyle>
            <a:lvl1pPr algn="ctr">
              <a:defRPr sz="4800">
                <a:solidFill>
                  <a:schemeClr val="accent1"/>
                </a:solidFill>
              </a:defRPr>
            </a:lvl1pPr>
          </a:lstStyle>
          <a:p>
            <a:r>
              <a:rPr lang="en-US" dirty="0"/>
              <a:t>48pt Intel Clear Light Body. For content that is not a section, but has a big idea in text only.</a:t>
            </a:r>
          </a:p>
        </p:txBody>
      </p:sp>
      <p:sp>
        <p:nvSpPr>
          <p:cNvPr id="8" name="Rectangle 7">
            <a:extLst>
              <a:ext uri="{FF2B5EF4-FFF2-40B4-BE49-F238E27FC236}">
                <a16:creationId xmlns:a16="http://schemas.microsoft.com/office/drawing/2014/main" id="{597652EB-8B2D-46CC-B147-89A4C26A2D8F}"/>
              </a:ext>
            </a:extLst>
          </p:cNvPr>
          <p:cNvSpPr/>
          <p:nvPr/>
        </p:nvSpPr>
        <p:spPr>
          <a:xfrm>
            <a:off x="0" y="0"/>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Rectangle 8">
            <a:extLst>
              <a:ext uri="{FF2B5EF4-FFF2-40B4-BE49-F238E27FC236}">
                <a16:creationId xmlns:a16="http://schemas.microsoft.com/office/drawing/2014/main" id="{571A480A-B7B4-498C-9868-A91E2651D429}"/>
              </a:ext>
            </a:extLst>
          </p:cNvPr>
          <p:cNvSpPr/>
          <p:nvPr/>
        </p:nvSpPr>
        <p:spPr>
          <a:xfrm rot="5400000">
            <a:off x="-2978450"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77670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itle &amp; Sub Blue">
    <p:bg>
      <p:bgPr>
        <a:solidFill>
          <a:schemeClr val="tx2"/>
        </a:solidFill>
        <a:effectLst/>
      </p:bgPr>
    </p:bg>
    <p:spTree>
      <p:nvGrpSpPr>
        <p:cNvPr id="1" name=""/>
        <p:cNvGrpSpPr/>
        <p:nvPr/>
      </p:nvGrpSpPr>
      <p:grpSpPr>
        <a:xfrm>
          <a:off x="0" y="0"/>
          <a:ext cx="0" cy="0"/>
          <a:chOff x="0" y="0"/>
          <a:chExt cx="0" cy="0"/>
        </a:xfrm>
      </p:grpSpPr>
      <p:sp>
        <p:nvSpPr>
          <p:cNvPr id="860" name="Rectangle"/>
          <p:cNvSpPr/>
          <p:nvPr/>
        </p:nvSpPr>
        <p:spPr>
          <a:xfrm>
            <a:off x="471054" y="464127"/>
            <a:ext cx="11272494" cy="5944838"/>
          </a:xfrm>
          <a:prstGeom prst="rect">
            <a:avLst/>
          </a:prstGeom>
          <a:solidFill>
            <a:schemeClr val="accent1"/>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41A778AB-F6EC-4101-87E6-DECF7944E661}"/>
              </a:ext>
            </a:extLst>
          </p:cNvPr>
          <p:cNvSpPr/>
          <p:nvPr/>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9" name="Rectangle 8">
            <a:extLst>
              <a:ext uri="{FF2B5EF4-FFF2-40B4-BE49-F238E27FC236}">
                <a16:creationId xmlns:a16="http://schemas.microsoft.com/office/drawing/2014/main" id="{F6E1F1A6-2FDF-4676-B713-F9746DD3A821}"/>
              </a:ext>
            </a:extLst>
          </p:cNvPr>
          <p:cNvSpPr/>
          <p:nvPr/>
        </p:nvSpPr>
        <p:spPr>
          <a:xfrm>
            <a:off x="483010" y="6562504"/>
            <a:ext cx="2031325" cy="231410"/>
          </a:xfrm>
          <a:prstGeom prst="rect">
            <a:avLst/>
          </a:prstGeom>
        </p:spPr>
        <p:txBody>
          <a:bodyPr wrap="none">
            <a:spAutoFit/>
          </a:bodyPr>
          <a:lstStyle/>
          <a:p>
            <a:pPr algn="l"/>
            <a:r>
              <a:rPr lang="en-US" sz="1000" dirty="0">
                <a:solidFill>
                  <a:schemeClr val="bg1"/>
                </a:solidFill>
              </a:rPr>
              <a:t>Desktop, Workstation &amp; Gaming</a:t>
            </a:r>
          </a:p>
        </p:txBody>
      </p:sp>
      <p:sp>
        <p:nvSpPr>
          <p:cNvPr id="10" name="Title Text">
            <a:extLst>
              <a:ext uri="{FF2B5EF4-FFF2-40B4-BE49-F238E27FC236}">
                <a16:creationId xmlns:a16="http://schemas.microsoft.com/office/drawing/2014/main" id="{E400EEBB-F912-40CA-A759-DEFE15164979}"/>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chorCtr="0">
            <a:noAutofit/>
          </a:bodyPr>
          <a:lstStyle>
            <a:lvl1pPr algn="ctr">
              <a:defRPr sz="4800">
                <a:solidFill>
                  <a:schemeClr val="bg1"/>
                </a:solidFill>
              </a:defRPr>
            </a:lvl1pPr>
          </a:lstStyle>
          <a:p>
            <a:r>
              <a:rPr lang="en-US" dirty="0"/>
              <a:t>48pt Intel Clear Light Body. For content that is not a section, but has a big idea in text only.</a:t>
            </a:r>
          </a:p>
        </p:txBody>
      </p:sp>
    </p:spTree>
    <p:extLst>
      <p:ext uri="{BB962C8B-B14F-4D97-AF65-F5344CB8AC3E}">
        <p14:creationId xmlns:p14="http://schemas.microsoft.com/office/powerpoint/2010/main" val="3561525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amp; Sub Light Blue">
    <p:bg>
      <p:bgPr>
        <a:solidFill>
          <a:srgbClr val="00C7FD"/>
        </a:solidFill>
        <a:effectLst/>
      </p:bgPr>
    </p:bg>
    <p:spTree>
      <p:nvGrpSpPr>
        <p:cNvPr id="1" name=""/>
        <p:cNvGrpSpPr/>
        <p:nvPr/>
      </p:nvGrpSpPr>
      <p:grpSpPr>
        <a:xfrm>
          <a:off x="0" y="0"/>
          <a:ext cx="0" cy="0"/>
          <a:chOff x="0" y="0"/>
          <a:chExt cx="0" cy="0"/>
        </a:xfrm>
      </p:grpSpPr>
      <p:sp>
        <p:nvSpPr>
          <p:cNvPr id="860" name="Rectangle"/>
          <p:cNvSpPr/>
          <p:nvPr/>
        </p:nvSpPr>
        <p:spPr>
          <a:xfrm>
            <a:off x="471054" y="464127"/>
            <a:ext cx="11272494" cy="5944838"/>
          </a:xfrm>
          <a:prstGeom prst="rect">
            <a:avLst/>
          </a:prstGeom>
          <a:solidFill>
            <a:schemeClr val="accent2">
              <a:lumMod val="75000"/>
            </a:schemeClr>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52E60B70-5DF3-4398-B558-301661292DFC}"/>
              </a:ext>
            </a:extLst>
          </p:cNvPr>
          <p:cNvSpPr/>
          <p:nvPr/>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9" name="Rectangle 8">
            <a:extLst>
              <a:ext uri="{FF2B5EF4-FFF2-40B4-BE49-F238E27FC236}">
                <a16:creationId xmlns:a16="http://schemas.microsoft.com/office/drawing/2014/main" id="{EC2CF38D-B95A-4CD5-8F7D-86EA9C709AD4}"/>
              </a:ext>
            </a:extLst>
          </p:cNvPr>
          <p:cNvSpPr/>
          <p:nvPr/>
        </p:nvSpPr>
        <p:spPr>
          <a:xfrm>
            <a:off x="483010" y="6562504"/>
            <a:ext cx="2031325" cy="231410"/>
          </a:xfrm>
          <a:prstGeom prst="rect">
            <a:avLst/>
          </a:prstGeom>
        </p:spPr>
        <p:txBody>
          <a:bodyPr wrap="none">
            <a:spAutoFit/>
          </a:bodyPr>
          <a:lstStyle/>
          <a:p>
            <a:pPr algn="l"/>
            <a:r>
              <a:rPr lang="en-US" sz="1000" dirty="0">
                <a:solidFill>
                  <a:schemeClr val="bg1"/>
                </a:solidFill>
              </a:rPr>
              <a:t>Desktop, Workstation &amp; Gaming</a:t>
            </a:r>
          </a:p>
        </p:txBody>
      </p:sp>
      <p:sp>
        <p:nvSpPr>
          <p:cNvPr id="10" name="Title Text">
            <a:extLst>
              <a:ext uri="{FF2B5EF4-FFF2-40B4-BE49-F238E27FC236}">
                <a16:creationId xmlns:a16="http://schemas.microsoft.com/office/drawing/2014/main" id="{93B25211-1805-4C17-8545-7E02A6786392}"/>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chorCtr="0">
            <a:noAutofit/>
          </a:bodyPr>
          <a:lstStyle>
            <a:lvl1pPr algn="ctr">
              <a:defRPr sz="4800">
                <a:solidFill>
                  <a:schemeClr val="bg1"/>
                </a:solidFill>
              </a:defRPr>
            </a:lvl1pPr>
          </a:lstStyle>
          <a:p>
            <a:r>
              <a:rPr lang="en-US" dirty="0"/>
              <a:t>48pt Intel Clear Light Body. For content that is not a section, but has a big idea in text only.</a:t>
            </a:r>
          </a:p>
        </p:txBody>
      </p:sp>
    </p:spTree>
    <p:extLst>
      <p:ext uri="{BB962C8B-B14F-4D97-AF65-F5344CB8AC3E}">
        <p14:creationId xmlns:p14="http://schemas.microsoft.com/office/powerpoint/2010/main" val="2706632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DA94F2D-B7BD-4CE9-A606-F00802F313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99949" y="2409775"/>
            <a:ext cx="4080108" cy="1521396"/>
          </a:xfrm>
          <a:prstGeom prst="rect">
            <a:avLst/>
          </a:prstGeom>
        </p:spPr>
      </p:pic>
      <p:sp>
        <p:nvSpPr>
          <p:cNvPr id="15" name="TextBox 14">
            <a:extLst>
              <a:ext uri="{FF2B5EF4-FFF2-40B4-BE49-F238E27FC236}">
                <a16:creationId xmlns:a16="http://schemas.microsoft.com/office/drawing/2014/main" id="{3F655609-5439-9C4A-8F0D-9AB5A1AAC9A3}"/>
              </a:ext>
            </a:extLst>
          </p:cNvPr>
          <p:cNvSpPr txBox="1"/>
          <p:nvPr/>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6" name="Rectangle 5">
            <a:extLst>
              <a:ext uri="{FF2B5EF4-FFF2-40B4-BE49-F238E27FC236}">
                <a16:creationId xmlns:a16="http://schemas.microsoft.com/office/drawing/2014/main" id="{69112354-342E-49CE-8E3C-E078BBE1ADF7}"/>
              </a:ext>
            </a:extLst>
          </p:cNvPr>
          <p:cNvSpPr/>
          <p:nvPr/>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Rectangle 6">
            <a:extLst>
              <a:ext uri="{FF2B5EF4-FFF2-40B4-BE49-F238E27FC236}">
                <a16:creationId xmlns:a16="http://schemas.microsoft.com/office/drawing/2014/main" id="{CD21D8AD-9194-4DBA-8221-7F294421810B}"/>
              </a:ext>
            </a:extLst>
          </p:cNvPr>
          <p:cNvSpPr/>
          <p:nvPr/>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01050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5D045-58EB-4E28-9BD6-3C6AA83C9F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4854FE-4E10-4F90-B8E5-2067AB95CA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D15A26-3EEB-4970-80CE-30C78F0FD64C}"/>
              </a:ext>
            </a:extLst>
          </p:cNvPr>
          <p:cNvSpPr>
            <a:spLocks noGrp="1"/>
          </p:cNvSpPr>
          <p:nvPr>
            <p:ph type="dt" sz="half" idx="10"/>
          </p:nvPr>
        </p:nvSpPr>
        <p:spPr/>
        <p:txBody>
          <a:bodyPr/>
          <a:lstStyle/>
          <a:p>
            <a:fld id="{559F98DD-197A-48A4-8A98-5E4A8A609864}" type="datetimeFigureOut">
              <a:rPr lang="en-US" smtClean="0"/>
              <a:t>10/31/2022</a:t>
            </a:fld>
            <a:endParaRPr lang="en-US"/>
          </a:p>
        </p:txBody>
      </p:sp>
      <p:sp>
        <p:nvSpPr>
          <p:cNvPr id="5" name="Footer Placeholder 4">
            <a:extLst>
              <a:ext uri="{FF2B5EF4-FFF2-40B4-BE49-F238E27FC236}">
                <a16:creationId xmlns:a16="http://schemas.microsoft.com/office/drawing/2014/main" id="{2FF40D66-F279-44BD-BE48-238B4A265E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B98F82-A58E-425D-92F7-A3E5246B6B3B}"/>
              </a:ext>
            </a:extLst>
          </p:cNvPr>
          <p:cNvSpPr>
            <a:spLocks noGrp="1"/>
          </p:cNvSpPr>
          <p:nvPr>
            <p:ph type="sldNum" sz="quarter" idx="12"/>
          </p:nvPr>
        </p:nvSpPr>
        <p:spPr/>
        <p:txBody>
          <a:bodyPr/>
          <a:lstStyle/>
          <a:p>
            <a:fld id="{4A4FFE89-76DA-45F4-B3E7-25AD78B81289}" type="slidenum">
              <a:rPr lang="en-US" smtClean="0"/>
              <a:t>‹#›</a:t>
            </a:fld>
            <a:endParaRPr lang="en-US"/>
          </a:p>
        </p:txBody>
      </p:sp>
    </p:spTree>
    <p:extLst>
      <p:ext uri="{BB962C8B-B14F-4D97-AF65-F5344CB8AC3E}">
        <p14:creationId xmlns:p14="http://schemas.microsoft.com/office/powerpoint/2010/main" val="12677920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877353C-EBE1-46A3-BA6B-99DDB8CC58D0}" type="datetimeFigureOut">
              <a:rPr lang="en-US" smtClean="0"/>
              <a:t>10/31/2022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A1E18FF-AACF-446D-82F9-80CBDFBB5575}" type="slidenum">
              <a:rPr lang="en-US" smtClean="0"/>
              <a:t>‹#›</a:t>
            </a:fld>
            <a:endParaRPr lang="en-US"/>
          </a:p>
        </p:txBody>
      </p:sp>
    </p:spTree>
    <p:extLst>
      <p:ext uri="{BB962C8B-B14F-4D97-AF65-F5344CB8AC3E}">
        <p14:creationId xmlns:p14="http://schemas.microsoft.com/office/powerpoint/2010/main" val="17038167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A1E18FF-AACF-446D-82F9-80CBDFBB5575}" type="slidenum">
              <a:rPr lang="en-US" smtClean="0"/>
              <a:t>‹#›</a:t>
            </a:fld>
            <a:endParaRPr lang="en-US"/>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solidFill>
                  <a:srgbClr val="0071C5"/>
                </a:solidFill>
              </a:defRPr>
            </a:lvl1pPr>
            <a:lvl2pPr>
              <a:defRPr sz="2400">
                <a:solidFill>
                  <a:schemeClr val="tx2"/>
                </a:solidFill>
              </a:defRPr>
            </a:lvl2pPr>
            <a:lvl3pPr>
              <a:defRPr sz="2400">
                <a:solidFill>
                  <a:schemeClr val="tx2"/>
                </a:solidFill>
              </a:defRPr>
            </a:lvl3pPr>
            <a:lvl4pPr>
              <a:defRPr sz="2133">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1818882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White">
    <p:spTree>
      <p:nvGrpSpPr>
        <p:cNvPr id="1" name=""/>
        <p:cNvGrpSpPr/>
        <p:nvPr/>
      </p:nvGrpSpPr>
      <p:grpSpPr>
        <a:xfrm>
          <a:off x="0" y="0"/>
          <a:ext cx="0" cy="0"/>
          <a:chOff x="0" y="0"/>
          <a:chExt cx="0" cy="0"/>
        </a:xfrm>
      </p:grpSpPr>
      <p:sp>
        <p:nvSpPr>
          <p:cNvPr id="137" name="Rectangle"/>
          <p:cNvSpPr/>
          <p:nvPr/>
        </p:nvSpPr>
        <p:spPr>
          <a:xfrm>
            <a:off x="1466513" y="-28456"/>
            <a:ext cx="3430768" cy="5421617"/>
          </a:xfrm>
          <a:prstGeom prst="rect">
            <a:avLst/>
          </a:prstGeom>
          <a:solidFill>
            <a:srgbClr val="E7E7E7">
              <a:alpha val="39000"/>
            </a:srgb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22" name="Title Text">
            <a:extLst>
              <a:ext uri="{FF2B5EF4-FFF2-40B4-BE49-F238E27FC236}">
                <a16:creationId xmlns:a16="http://schemas.microsoft.com/office/drawing/2014/main" id="{82EC668F-6093-6548-B182-47568630A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7500">
                <a:solidFill>
                  <a:srgbClr val="525252"/>
                </a:solidFill>
              </a:defRPr>
            </a:lvl1pPr>
          </a:lstStyle>
          <a:p>
            <a:r>
              <a:rPr lang="en-US" dirty="0"/>
              <a:t>75 </a:t>
            </a:r>
            <a:r>
              <a:rPr lang="en-US" dirty="0" err="1"/>
              <a:t>pt</a:t>
            </a:r>
            <a:r>
              <a:rPr lang="en-US" dirty="0"/>
              <a:t> Intel Clear</a:t>
            </a:r>
            <a:endParaRPr dirty="0"/>
          </a:p>
        </p:txBody>
      </p:sp>
      <p:sp>
        <p:nvSpPr>
          <p:cNvPr id="15" name="Text Placeholder 2">
            <a:extLst>
              <a:ext uri="{FF2B5EF4-FFF2-40B4-BE49-F238E27FC236}">
                <a16:creationId xmlns:a16="http://schemas.microsoft.com/office/drawing/2014/main" id="{F87CC838-4D6E-4C99-A3F1-81F2913C62B3}"/>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chemeClr val="accent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16pt Intel Clear Bold Intro:</a:t>
            </a:r>
          </a:p>
        </p:txBody>
      </p:sp>
      <p:sp>
        <p:nvSpPr>
          <p:cNvPr id="18" name="Text Placeholder 6">
            <a:extLst>
              <a:ext uri="{FF2B5EF4-FFF2-40B4-BE49-F238E27FC236}">
                <a16:creationId xmlns:a16="http://schemas.microsoft.com/office/drawing/2014/main" id="{00C3E650-A810-40D9-81A8-D3E73C9326E4}"/>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18pt Intel Clear Subhead, Date, Etc.</a:t>
            </a:r>
          </a:p>
        </p:txBody>
      </p:sp>
      <p:sp>
        <p:nvSpPr>
          <p:cNvPr id="10" name="Square">
            <a:extLst>
              <a:ext uri="{FF2B5EF4-FFF2-40B4-BE49-F238E27FC236}">
                <a16:creationId xmlns:a16="http://schemas.microsoft.com/office/drawing/2014/main" id="{99F366F8-DC49-4E0B-B131-1FB92CC518E3}"/>
              </a:ext>
            </a:extLst>
          </p:cNvPr>
          <p:cNvSpPr/>
          <p:nvPr/>
        </p:nvSpPr>
        <p:spPr>
          <a:xfrm>
            <a:off x="861107" y="5390896"/>
            <a:ext cx="607299" cy="607299"/>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10443275-64C7-4249-92B8-990C3BB41279}"/>
              </a:ext>
            </a:extLst>
          </p:cNvPr>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85908D9A-1608-44B4-A0A3-FC9E665728CA}"/>
              </a:ext>
            </a:extLst>
          </p:cNvPr>
          <p:cNvSpPr/>
          <p:nvPr/>
        </p:nvSpPr>
        <p:spPr>
          <a:xfrm>
            <a:off x="861107" y="4952474"/>
            <a:ext cx="157461" cy="157461"/>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3" name="Graphic 2">
            <a:extLst>
              <a:ext uri="{FF2B5EF4-FFF2-40B4-BE49-F238E27FC236}">
                <a16:creationId xmlns:a16="http://schemas.microsoft.com/office/drawing/2014/main" id="{2952F383-4862-4271-B541-5612120030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6513" y="5992753"/>
            <a:ext cx="1031758" cy="384723"/>
          </a:xfrm>
          <a:prstGeom prst="rect">
            <a:avLst/>
          </a:prstGeom>
        </p:spPr>
      </p:pic>
    </p:spTree>
    <p:extLst>
      <p:ext uri="{BB962C8B-B14F-4D97-AF65-F5344CB8AC3E}">
        <p14:creationId xmlns:p14="http://schemas.microsoft.com/office/powerpoint/2010/main" val="2422828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cSld name="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4" name="Picture 2" descr="\\.psf\Home\Desktop\Inte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36577" y="2500173"/>
            <a:ext cx="2811727" cy="185318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333391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Slide Blue B">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F200040-B841-47B7-8555-E0299CDC24FA}"/>
              </a:ext>
            </a:extLst>
          </p:cNvPr>
          <p:cNvSpPr/>
          <p:nvPr userDrawn="1"/>
        </p:nvSpPr>
        <p:spPr>
          <a:xfrm>
            <a:off x="1468406" y="0"/>
            <a:ext cx="3430768" cy="539087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ea typeface="Helvetica Neue Medium"/>
              <a:cs typeface="Helvetica Neue Medium"/>
              <a:sym typeface="Helvetica Neue Medium"/>
            </a:endParaRPr>
          </a:p>
        </p:txBody>
      </p:sp>
      <p:grpSp>
        <p:nvGrpSpPr>
          <p:cNvPr id="8" name="Group 7">
            <a:extLst>
              <a:ext uri="{FF2B5EF4-FFF2-40B4-BE49-F238E27FC236}">
                <a16:creationId xmlns:a16="http://schemas.microsoft.com/office/drawing/2014/main" id="{3AD8DF60-7E0A-43C5-81B6-9B3522A7A826}"/>
              </a:ext>
            </a:extLst>
          </p:cNvPr>
          <p:cNvGrpSpPr/>
          <p:nvPr userDrawn="1"/>
        </p:nvGrpSpPr>
        <p:grpSpPr>
          <a:xfrm>
            <a:off x="1468406" y="5995719"/>
            <a:ext cx="1059754" cy="396801"/>
            <a:chOff x="1314450" y="6391094"/>
            <a:chExt cx="1123377" cy="420623"/>
          </a:xfrm>
        </p:grpSpPr>
        <p:sp>
          <p:nvSpPr>
            <p:cNvPr id="9" name="Freeform: Shape 8">
              <a:extLst>
                <a:ext uri="{FF2B5EF4-FFF2-40B4-BE49-F238E27FC236}">
                  <a16:creationId xmlns:a16="http://schemas.microsoft.com/office/drawing/2014/main" id="{0AC5EDAF-1FA5-4CEA-99CA-7D0E1F5DDF81}"/>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dirty="0">
                <a:ea typeface="Intel Clear" panose="020B0604020203020204" pitchFamily="34" charset="0"/>
                <a:cs typeface="Times New Roman" panose="02020603050405020304" pitchFamily="18" charset="0"/>
              </a:endParaRPr>
            </a:p>
          </p:txBody>
        </p:sp>
        <p:sp>
          <p:nvSpPr>
            <p:cNvPr id="10" name="Freeform: Shape 9">
              <a:extLst>
                <a:ext uri="{FF2B5EF4-FFF2-40B4-BE49-F238E27FC236}">
                  <a16:creationId xmlns:a16="http://schemas.microsoft.com/office/drawing/2014/main" id="{5731A324-874D-4D3D-95F1-8AE3303E2272}"/>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dirty="0">
                <a:ea typeface="Intel Clear" panose="020B0604020203020204" pitchFamily="34" charset="0"/>
                <a:cs typeface="Times New Roman" panose="02020603050405020304" pitchFamily="18" charset="0"/>
              </a:endParaRPr>
            </a:p>
          </p:txBody>
        </p:sp>
        <p:sp>
          <p:nvSpPr>
            <p:cNvPr id="11" name="Freeform: Shape 10">
              <a:extLst>
                <a:ext uri="{FF2B5EF4-FFF2-40B4-BE49-F238E27FC236}">
                  <a16:creationId xmlns:a16="http://schemas.microsoft.com/office/drawing/2014/main" id="{934E3A93-BFC9-49AD-8CF7-7EDF2A13157E}"/>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dirty="0">
                <a:ea typeface="Intel Clear" panose="020B0604020203020204" pitchFamily="34" charset="0"/>
                <a:cs typeface="Times New Roman" panose="02020603050405020304" pitchFamily="18" charset="0"/>
              </a:endParaRPr>
            </a:p>
          </p:txBody>
        </p:sp>
        <p:sp>
          <p:nvSpPr>
            <p:cNvPr id="12" name="Freeform: Shape 11">
              <a:extLst>
                <a:ext uri="{FF2B5EF4-FFF2-40B4-BE49-F238E27FC236}">
                  <a16:creationId xmlns:a16="http://schemas.microsoft.com/office/drawing/2014/main" id="{839DD8F2-C56B-454C-9A84-A663F83DB6CE}"/>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dirty="0">
                <a:ea typeface="Intel Clear" panose="020B0604020203020204" pitchFamily="34" charset="0"/>
                <a:cs typeface="Times New Roman" panose="02020603050405020304" pitchFamily="18" charset="0"/>
              </a:endParaRPr>
            </a:p>
          </p:txBody>
        </p:sp>
      </p:grpSp>
      <p:sp>
        <p:nvSpPr>
          <p:cNvPr id="2" name="Title 1">
            <a:extLst>
              <a:ext uri="{FF2B5EF4-FFF2-40B4-BE49-F238E27FC236}">
                <a16:creationId xmlns:a16="http://schemas.microsoft.com/office/drawing/2014/main" id="{A0E6BC2F-544E-4727-A6CC-2BE3B3E01B51}"/>
              </a:ext>
            </a:extLst>
          </p:cNvPr>
          <p:cNvSpPr>
            <a:spLocks noGrp="1"/>
          </p:cNvSpPr>
          <p:nvPr>
            <p:ph type="ctrTitle"/>
          </p:nvPr>
        </p:nvSpPr>
        <p:spPr>
          <a:xfrm>
            <a:off x="1542536" y="1635111"/>
            <a:ext cx="9789007" cy="1874852"/>
          </a:xfrm>
        </p:spPr>
        <p:txBody>
          <a:bodyPr anchor="b"/>
          <a:lstStyle>
            <a:lvl1pPr algn="l">
              <a:defRPr sz="600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8BF0B31C-0AD0-4CC0-BF2B-DECE53E66658}"/>
              </a:ext>
            </a:extLst>
          </p:cNvPr>
          <p:cNvSpPr>
            <a:spLocks noGrp="1"/>
          </p:cNvSpPr>
          <p:nvPr>
            <p:ph type="subTitle" idx="1"/>
          </p:nvPr>
        </p:nvSpPr>
        <p:spPr>
          <a:xfrm>
            <a:off x="1542536" y="3602038"/>
            <a:ext cx="9789007" cy="1655762"/>
          </a:xfrm>
        </p:spPr>
        <p:txBody>
          <a:bodyPr/>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4" name="Text Placeholder 13">
            <a:extLst>
              <a:ext uri="{FF2B5EF4-FFF2-40B4-BE49-F238E27FC236}">
                <a16:creationId xmlns:a16="http://schemas.microsoft.com/office/drawing/2014/main" id="{22825262-3F6E-4DC6-AA53-E30B25B15839}"/>
              </a:ext>
            </a:extLst>
          </p:cNvPr>
          <p:cNvSpPr>
            <a:spLocks noGrp="1"/>
          </p:cNvSpPr>
          <p:nvPr>
            <p:ph type="body" sz="quarter" idx="10"/>
          </p:nvPr>
        </p:nvSpPr>
        <p:spPr>
          <a:xfrm>
            <a:off x="1543438" y="944163"/>
            <a:ext cx="9810362" cy="627700"/>
          </a:xfrm>
        </p:spPr>
        <p:txBody>
          <a:bodyPr anchor="b" anchorCtr="0">
            <a:normAutofit/>
          </a:bodyPr>
          <a:lstStyle>
            <a:lvl1pPr marL="0" indent="0">
              <a:buFontTx/>
              <a:buNone/>
              <a:defRPr sz="1600">
                <a:solidFill>
                  <a:schemeClr val="accent2"/>
                </a:solidFill>
                <a:latin typeface="+mn-lt"/>
              </a:defRPr>
            </a:lvl1pPr>
          </a:lstStyle>
          <a:p>
            <a:pPr lvl="0"/>
            <a:r>
              <a:rPr lang="en-US" dirty="0"/>
              <a:t>Click to edit Master text styles</a:t>
            </a:r>
          </a:p>
        </p:txBody>
      </p:sp>
      <p:sp>
        <p:nvSpPr>
          <p:cNvPr id="15" name="Rectangle 14">
            <a:extLst>
              <a:ext uri="{FF2B5EF4-FFF2-40B4-BE49-F238E27FC236}">
                <a16:creationId xmlns:a16="http://schemas.microsoft.com/office/drawing/2014/main" id="{EC1BCBB2-B699-44A9-B291-3CCD0D0E00F2}"/>
              </a:ext>
            </a:extLst>
          </p:cNvPr>
          <p:cNvSpPr/>
          <p:nvPr userDrawn="1"/>
        </p:nvSpPr>
        <p:spPr>
          <a:xfrm>
            <a:off x="860457" y="4951823"/>
            <a:ext cx="158111" cy="158111"/>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ea typeface="Helvetica Neue Medium"/>
              <a:cs typeface="Helvetica Neue Medium"/>
              <a:sym typeface="Helvetica Neue Medium"/>
            </a:endParaRPr>
          </a:p>
        </p:txBody>
      </p:sp>
      <p:sp>
        <p:nvSpPr>
          <p:cNvPr id="16" name="Rectangle 15">
            <a:extLst>
              <a:ext uri="{FF2B5EF4-FFF2-40B4-BE49-F238E27FC236}">
                <a16:creationId xmlns:a16="http://schemas.microsoft.com/office/drawing/2014/main" id="{73D17A91-F49E-45DE-835E-543E5DCD8458}"/>
              </a:ext>
            </a:extLst>
          </p:cNvPr>
          <p:cNvSpPr/>
          <p:nvPr userDrawn="1"/>
        </p:nvSpPr>
        <p:spPr>
          <a:xfrm>
            <a:off x="573803" y="5104242"/>
            <a:ext cx="286654" cy="286654"/>
          </a:xfrm>
          <a:prstGeom prst="rect">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ea typeface="Helvetica Neue Medium"/>
              <a:cs typeface="Helvetica Neue Medium"/>
              <a:sym typeface="Helvetica Neue Medium"/>
            </a:endParaRPr>
          </a:p>
        </p:txBody>
      </p:sp>
      <p:sp>
        <p:nvSpPr>
          <p:cNvPr id="17" name="Rectangle 16">
            <a:extLst>
              <a:ext uri="{FF2B5EF4-FFF2-40B4-BE49-F238E27FC236}">
                <a16:creationId xmlns:a16="http://schemas.microsoft.com/office/drawing/2014/main" id="{77E01F40-8D2A-43E6-B578-00B92049883B}"/>
              </a:ext>
            </a:extLst>
          </p:cNvPr>
          <p:cNvSpPr/>
          <p:nvPr userDrawn="1"/>
        </p:nvSpPr>
        <p:spPr>
          <a:xfrm>
            <a:off x="861107" y="5390896"/>
            <a:ext cx="610214" cy="610214"/>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ea typeface="Helvetica Neue Medium"/>
              <a:cs typeface="Helvetica Neue Medium"/>
              <a:sym typeface="Helvetica Neue Medium"/>
            </a:endParaRPr>
          </a:p>
        </p:txBody>
      </p:sp>
    </p:spTree>
    <p:extLst>
      <p:ext uri="{BB962C8B-B14F-4D97-AF65-F5344CB8AC3E}">
        <p14:creationId xmlns:p14="http://schemas.microsoft.com/office/powerpoint/2010/main" val="1783472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dirty="0"/>
              <a:t>40pt Intel Clear Light Text Goes Here</a:t>
            </a:r>
          </a:p>
        </p:txBody>
      </p:sp>
    </p:spTree>
    <p:extLst>
      <p:ext uri="{BB962C8B-B14F-4D97-AF65-F5344CB8AC3E}">
        <p14:creationId xmlns:p14="http://schemas.microsoft.com/office/powerpoint/2010/main" val="95446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1673454"/>
            <a:ext cx="11010900" cy="4574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4258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ub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2139953"/>
            <a:ext cx="11010900" cy="41084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
            <a:extLst>
              <a:ext uri="{FF2B5EF4-FFF2-40B4-BE49-F238E27FC236}">
                <a16:creationId xmlns:a16="http://schemas.microsoft.com/office/drawing/2014/main" id="{D980C114-FE9A-4B63-B509-F59F1A2C55A5}"/>
              </a:ext>
            </a:extLst>
          </p:cNvPr>
          <p:cNvSpPr>
            <a:spLocks noGrp="1"/>
          </p:cNvSpPr>
          <p:nvPr>
            <p:ph type="body" sz="quarter" idx="29"/>
          </p:nvPr>
        </p:nvSpPr>
        <p:spPr>
          <a:xfrm>
            <a:off x="57137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82185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2139951"/>
            <a:ext cx="5288525"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2139951"/>
            <a:ext cx="5288525"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
            <a:extLst>
              <a:ext uri="{FF2B5EF4-FFF2-40B4-BE49-F238E27FC236}">
                <a16:creationId xmlns:a16="http://schemas.microsoft.com/office/drawing/2014/main" id="{D4EEAA39-7062-4DCE-91B8-83056F818FA8}"/>
              </a:ext>
            </a:extLst>
          </p:cNvPr>
          <p:cNvSpPr>
            <a:spLocks noGrp="1"/>
          </p:cNvSpPr>
          <p:nvPr>
            <p:ph type="body" sz="quarter" idx="29"/>
          </p:nvPr>
        </p:nvSpPr>
        <p:spPr>
          <a:xfrm>
            <a:off x="57150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060126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1673402"/>
            <a:ext cx="5288525" cy="45848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1673402"/>
            <a:ext cx="5288525" cy="45848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8248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ub, Content &amp; 2 Pictures">
    <p:spTree>
      <p:nvGrpSpPr>
        <p:cNvPr id="1" name=""/>
        <p:cNvGrpSpPr/>
        <p:nvPr/>
      </p:nvGrpSpPr>
      <p:grpSpPr>
        <a:xfrm>
          <a:off x="0" y="0"/>
          <a:ext cx="0" cy="0"/>
          <a:chOff x="0" y="0"/>
          <a:chExt cx="0" cy="0"/>
        </a:xfrm>
      </p:grpSpPr>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55707" cy="945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25" name="Body Level One…">
            <a:extLst>
              <a:ext uri="{FF2B5EF4-FFF2-40B4-BE49-F238E27FC236}">
                <a16:creationId xmlns:a16="http://schemas.microsoft.com/office/drawing/2014/main" id="{6903F994-74B2-4D40-AA5F-7F3D24A00171}"/>
              </a:ext>
            </a:extLst>
          </p:cNvPr>
          <p:cNvSpPr txBox="1">
            <a:spLocks noGrp="1"/>
          </p:cNvSpPr>
          <p:nvPr>
            <p:ph idx="27" hasCustomPrompt="1"/>
          </p:nvPr>
        </p:nvSpPr>
        <p:spPr>
          <a:xfrm>
            <a:off x="6609331" y="2978828"/>
            <a:ext cx="4668837" cy="3453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defRPr>
            </a:lvl1pPr>
          </a:lstStyle>
          <a:p>
            <a:r>
              <a:rPr lang="en-US" dirty="0"/>
              <a:t>Image Caption 16pt gray text</a:t>
            </a:r>
          </a:p>
        </p:txBody>
      </p:sp>
      <p:sp>
        <p:nvSpPr>
          <p:cNvPr id="26" name="Body Level One…">
            <a:extLst>
              <a:ext uri="{FF2B5EF4-FFF2-40B4-BE49-F238E27FC236}">
                <a16:creationId xmlns:a16="http://schemas.microsoft.com/office/drawing/2014/main" id="{BF74888E-798E-B543-94EF-279F3EA6E46B}"/>
              </a:ext>
            </a:extLst>
          </p:cNvPr>
          <p:cNvSpPr txBox="1">
            <a:spLocks noGrp="1"/>
          </p:cNvSpPr>
          <p:nvPr>
            <p:ph idx="28" hasCustomPrompt="1"/>
          </p:nvPr>
        </p:nvSpPr>
        <p:spPr>
          <a:xfrm>
            <a:off x="6609331" y="5929172"/>
            <a:ext cx="4668837" cy="3453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defRPr>
            </a:lvl1pPr>
          </a:lstStyle>
          <a:p>
            <a:r>
              <a:rPr lang="en-US" dirty="0"/>
              <a:t>Image Caption 16pt gray text</a:t>
            </a:r>
          </a:p>
        </p:txBody>
      </p:sp>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09331" y="571500"/>
            <a:ext cx="4668837" cy="2381250"/>
          </a:xfrm>
        </p:spPr>
        <p:txBody>
          <a:bodyPr/>
          <a:lstStyle/>
          <a:p>
            <a:r>
              <a:rPr lang="en-US"/>
              <a:t>Click icon to add picture</a:t>
            </a:r>
          </a:p>
        </p:txBody>
      </p:sp>
      <p:sp>
        <p:nvSpPr>
          <p:cNvPr id="20" name="Picture Placeholder 4">
            <a:extLst>
              <a:ext uri="{FF2B5EF4-FFF2-40B4-BE49-F238E27FC236}">
                <a16:creationId xmlns:a16="http://schemas.microsoft.com/office/drawing/2014/main" id="{5CA48836-DAA2-4E4F-A22A-2F5682E12CEF}"/>
              </a:ext>
            </a:extLst>
          </p:cNvPr>
          <p:cNvSpPr>
            <a:spLocks noGrp="1"/>
          </p:cNvSpPr>
          <p:nvPr>
            <p:ph type="pic" sz="quarter" idx="31"/>
          </p:nvPr>
        </p:nvSpPr>
        <p:spPr>
          <a:xfrm>
            <a:off x="6609331" y="3537061"/>
            <a:ext cx="4668837" cy="2381250"/>
          </a:xfrm>
        </p:spPr>
        <p:txBody>
          <a:bodyPr/>
          <a:lstStyle/>
          <a:p>
            <a:r>
              <a:rPr lang="en-US"/>
              <a:t>Click icon to add picture</a:t>
            </a:r>
          </a:p>
        </p:txBody>
      </p:sp>
      <p:sp>
        <p:nvSpPr>
          <p:cNvPr id="14" name="Content Placeholder 2">
            <a:extLst>
              <a:ext uri="{FF2B5EF4-FFF2-40B4-BE49-F238E27FC236}">
                <a16:creationId xmlns:a16="http://schemas.microsoft.com/office/drawing/2014/main" id="{DC0D3278-E8A7-4B14-A5ED-BE235CEC6F80}"/>
              </a:ext>
            </a:extLst>
          </p:cNvPr>
          <p:cNvSpPr>
            <a:spLocks noGrp="1"/>
          </p:cNvSpPr>
          <p:nvPr>
            <p:ph sz="quarter" idx="32"/>
          </p:nvPr>
        </p:nvSpPr>
        <p:spPr>
          <a:xfrm>
            <a:off x="571500" y="2139952"/>
            <a:ext cx="5768944"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
            <a:extLst>
              <a:ext uri="{FF2B5EF4-FFF2-40B4-BE49-F238E27FC236}">
                <a16:creationId xmlns:a16="http://schemas.microsoft.com/office/drawing/2014/main" id="{403FD6E6-528D-49D5-BBAB-B26572C15F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19392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1.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80E488-8534-4743-924A-62CA17A7A192}"/>
              </a:ext>
            </a:extLst>
          </p:cNvPr>
          <p:cNvSpPr/>
          <p:nvPr/>
        </p:nvSpPr>
        <p:spPr>
          <a:xfrm>
            <a:off x="0" y="6407451"/>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5F27ABEE-91E1-420E-AD52-066ECB7CBDFC}"/>
              </a:ext>
            </a:extLst>
          </p:cNvPr>
          <p:cNvSpPr/>
          <p:nvPr/>
        </p:nvSpPr>
        <p:spPr>
          <a:xfrm rot="5400000">
            <a:off x="8758537"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 name="Body Level One…"/>
          <p:cNvSpPr txBox="1">
            <a:spLocks noGrp="1"/>
          </p:cNvSpPr>
          <p:nvPr>
            <p:ph type="body" idx="1"/>
          </p:nvPr>
        </p:nvSpPr>
        <p:spPr>
          <a:xfrm>
            <a:off x="592915" y="1524000"/>
            <a:ext cx="10972801" cy="47244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r>
              <a:rPr lang="en-US" dirty="0"/>
              <a:t>Body copy Intel clear light 28 point</a:t>
            </a:r>
          </a:p>
          <a:p>
            <a:pPr lvl="1"/>
            <a:r>
              <a:rPr lang="en-US" dirty="0"/>
              <a:t>Sub Bullet one 24 point</a:t>
            </a:r>
          </a:p>
          <a:p>
            <a:pPr lvl="2"/>
            <a:r>
              <a:rPr lang="en-US" dirty="0"/>
              <a:t>Sub Bullet two 20 point</a:t>
            </a:r>
          </a:p>
          <a:p>
            <a:pPr lvl="3"/>
            <a:r>
              <a:rPr lang="en-US" dirty="0"/>
              <a:t>Sub Bullet three 18 point</a:t>
            </a:r>
          </a:p>
          <a:p>
            <a:pPr lvl="4"/>
            <a:r>
              <a:rPr lang="en-US" dirty="0"/>
              <a:t>Sub Bullet four 16 point</a:t>
            </a:r>
            <a:br>
              <a:rPr lang="en-US" dirty="0"/>
            </a:br>
            <a:endParaRPr lang="en-US" dirty="0"/>
          </a:p>
          <a:p>
            <a:pPr lvl="2"/>
            <a:endParaRPr dirty="0"/>
          </a:p>
        </p:txBody>
      </p:sp>
      <p:sp>
        <p:nvSpPr>
          <p:cNvPr id="4" name="Title Text"/>
          <p:cNvSpPr txBox="1">
            <a:spLocks noGrp="1"/>
          </p:cNvSpPr>
          <p:nvPr>
            <p:ph type="title"/>
          </p:nvPr>
        </p:nvSpPr>
        <p:spPr>
          <a:xfrm>
            <a:off x="592916" y="571500"/>
            <a:ext cx="10972801" cy="8836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p>
            <a:r>
              <a:rPr lang="en-US" dirty="0"/>
              <a:t>40pt Intel Clear Light Text Goes Here</a:t>
            </a:r>
            <a:endParaRPr dirty="0"/>
          </a:p>
        </p:txBody>
      </p:sp>
      <p:pic>
        <p:nvPicPr>
          <p:cNvPr id="6" name="Graphic 5">
            <a:extLst>
              <a:ext uri="{FF2B5EF4-FFF2-40B4-BE49-F238E27FC236}">
                <a16:creationId xmlns:a16="http://schemas.microsoft.com/office/drawing/2014/main" id="{DCACDBB0-BD96-446C-8F63-C56E4AA10FBD}"/>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11137466" y="6554735"/>
            <a:ext cx="476084" cy="177524"/>
          </a:xfrm>
          <a:prstGeom prst="rect">
            <a:avLst/>
          </a:prstGeom>
        </p:spPr>
      </p:pic>
      <p:sp>
        <p:nvSpPr>
          <p:cNvPr id="9" name="TextBox 8">
            <a:extLst>
              <a:ext uri="{FF2B5EF4-FFF2-40B4-BE49-F238E27FC236}">
                <a16:creationId xmlns:a16="http://schemas.microsoft.com/office/drawing/2014/main" id="{51520E06-BF98-49FF-91DB-15EBE855DD9E}"/>
              </a:ext>
            </a:extLst>
          </p:cNvPr>
          <p:cNvSpPr txBox="1"/>
          <p:nvPr/>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bg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dirty="0" err="1">
              <a:ln>
                <a:noFill/>
              </a:ln>
              <a:solidFill>
                <a:schemeClr val="bg2"/>
              </a:solidFill>
              <a:effectLst/>
              <a:uFillTx/>
              <a:latin typeface="+mn-lt"/>
              <a:ea typeface="+mn-ea"/>
              <a:cs typeface="+mn-cs"/>
              <a:sym typeface="Helvetica Neue"/>
            </a:endParaRPr>
          </a:p>
        </p:txBody>
      </p:sp>
    </p:spTree>
    <p:extLst>
      <p:ext uri="{BB962C8B-B14F-4D97-AF65-F5344CB8AC3E}">
        <p14:creationId xmlns:p14="http://schemas.microsoft.com/office/powerpoint/2010/main" val="16437256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marR="0" indent="0" algn="l" defTabSz="609600" eaLnBrk="1" latinLnBrk="0" hangingPunct="1">
        <a:lnSpc>
          <a:spcPct val="90000"/>
        </a:lnSpc>
        <a:spcBef>
          <a:spcPts val="0"/>
        </a:spcBef>
        <a:spcAft>
          <a:spcPts val="0"/>
        </a:spcAft>
        <a:buClrTx/>
        <a:buSzTx/>
        <a:buFontTx/>
        <a:buNone/>
        <a:tabLst/>
        <a:defRPr sz="40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2pPr>
      <a:lvl3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3pPr>
      <a:lvl4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4pPr>
      <a:lvl5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5pPr>
      <a:lvl6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6pPr>
      <a:lvl7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7pPr>
      <a:lvl8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8pPr>
      <a:lvl9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9pPr>
    </p:titleStyle>
    <p:bodyStyle>
      <a:lvl1pPr marL="228600" marR="0" indent="-228600" algn="l" defTabSz="609600" eaLnBrk="1" latinLnBrk="0" hangingPunct="1">
        <a:lnSpc>
          <a:spcPct val="100000"/>
        </a:lnSpc>
        <a:spcBef>
          <a:spcPts val="1200"/>
        </a:spcBef>
        <a:spcAft>
          <a:spcPts val="0"/>
        </a:spcAft>
        <a:buClrTx/>
        <a:buSzTx/>
        <a:buFont typeface="Wingdings" pitchFamily="2" charset="2"/>
        <a:buChar char="§"/>
        <a:tabLst/>
        <a:defRPr sz="2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431800" marR="0" indent="-203200" algn="l" defTabSz="609600" eaLnBrk="1" latinLnBrk="0" hangingPunct="1">
        <a:lnSpc>
          <a:spcPct val="100000"/>
        </a:lnSpc>
        <a:spcBef>
          <a:spcPts val="1200"/>
        </a:spcBef>
        <a:spcAft>
          <a:spcPts val="0"/>
        </a:spcAft>
        <a:buClrTx/>
        <a:buSzTx/>
        <a:buFont typeface="Arial" panose="020B0604020202020204" pitchFamily="34" charset="0"/>
        <a:buChar char="•"/>
        <a:tabLst/>
        <a:defRPr sz="24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p:bodyStyle>
    <p:otherStyle>
      <a:lvl1pPr marL="0" marR="0" indent="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1pPr>
      <a:lvl2pPr marL="0" marR="0" indent="2286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2pPr>
      <a:lvl3pPr marL="0" marR="0" indent="4572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3pPr>
      <a:lvl4pPr marL="0" marR="0" indent="6858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4pPr>
      <a:lvl5pPr marL="0" marR="0" indent="9144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5pPr>
      <a:lvl6pPr marL="0" marR="0" indent="11430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6pPr>
      <a:lvl7pPr marL="0" marR="0" indent="13716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7pPr>
      <a:lvl8pPr marL="0" marR="0" indent="16002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8pPr>
      <a:lvl9pPr marL="0" marR="0" indent="18288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BA0418-D0B8-4038-AB65-D4C12FC9E8C6}"/>
              </a:ext>
            </a:extLst>
          </p:cNvPr>
          <p:cNvSpPr>
            <a:spLocks noGrp="1"/>
          </p:cNvSpPr>
          <p:nvPr>
            <p:ph type="title"/>
          </p:nvPr>
        </p:nvSpPr>
        <p:spPr>
          <a:xfrm>
            <a:off x="381000" y="221694"/>
            <a:ext cx="10972800" cy="11998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92EA8DDE-64C9-4F0E-9EE0-F0DA00677452}"/>
              </a:ext>
            </a:extLst>
          </p:cNvPr>
          <p:cNvSpPr>
            <a:spLocks noGrp="1"/>
          </p:cNvSpPr>
          <p:nvPr>
            <p:ph type="body" idx="1"/>
          </p:nvPr>
        </p:nvSpPr>
        <p:spPr>
          <a:xfrm>
            <a:off x="381000" y="1491673"/>
            <a:ext cx="10972800" cy="468529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5BF41EA-3085-473A-967C-3157944804D0}"/>
              </a:ext>
            </a:extLst>
          </p:cNvPr>
          <p:cNvSpPr/>
          <p:nvPr userDrawn="1"/>
        </p:nvSpPr>
        <p:spPr>
          <a:xfrm>
            <a:off x="0" y="6400800"/>
            <a:ext cx="11734800" cy="45720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ea typeface="Helvetica Neue Medium"/>
              <a:cs typeface="Helvetica Neue Medium"/>
              <a:sym typeface="Helvetica Neue Medium"/>
            </a:endParaRPr>
          </a:p>
        </p:txBody>
      </p:sp>
      <p:sp>
        <p:nvSpPr>
          <p:cNvPr id="8" name="Rectangle 7">
            <a:extLst>
              <a:ext uri="{FF2B5EF4-FFF2-40B4-BE49-F238E27FC236}">
                <a16:creationId xmlns:a16="http://schemas.microsoft.com/office/drawing/2014/main" id="{D272B893-3411-4154-A13D-8DB1F4E167A4}"/>
              </a:ext>
            </a:extLst>
          </p:cNvPr>
          <p:cNvSpPr/>
          <p:nvPr userDrawn="1"/>
        </p:nvSpPr>
        <p:spPr>
          <a:xfrm>
            <a:off x="5537995" y="6510549"/>
            <a:ext cx="1116010" cy="246221"/>
          </a:xfrm>
          <a:prstGeom prst="rect">
            <a:avLst/>
          </a:prstGeom>
        </p:spPr>
        <p:txBody>
          <a:bodyPr wrap="none">
            <a:spAutoFit/>
          </a:bodyPr>
          <a:lstStyle/>
          <a:p>
            <a:pPr algn="ctr"/>
            <a:r>
              <a:rPr lang="en-US" sz="1000" dirty="0">
                <a:solidFill>
                  <a:schemeClr val="tx1"/>
                </a:solidFill>
                <a:ea typeface="Intel Clear" panose="020B0604020203020204" pitchFamily="34" charset="0"/>
                <a:cs typeface="Times New Roman" panose="02020603050405020304" pitchFamily="18" charset="0"/>
              </a:rPr>
              <a:t>Intel Confidential</a:t>
            </a:r>
          </a:p>
        </p:txBody>
      </p:sp>
      <p:sp>
        <p:nvSpPr>
          <p:cNvPr id="9" name="Rectangle 8">
            <a:extLst>
              <a:ext uri="{FF2B5EF4-FFF2-40B4-BE49-F238E27FC236}">
                <a16:creationId xmlns:a16="http://schemas.microsoft.com/office/drawing/2014/main" id="{8A75CF89-9B1A-49AA-8C1C-7280637B6567}"/>
              </a:ext>
            </a:extLst>
          </p:cNvPr>
          <p:cNvSpPr/>
          <p:nvPr userDrawn="1"/>
        </p:nvSpPr>
        <p:spPr>
          <a:xfrm>
            <a:off x="286365" y="6510549"/>
            <a:ext cx="1701107" cy="246221"/>
          </a:xfrm>
          <a:prstGeom prst="rect">
            <a:avLst/>
          </a:prstGeom>
        </p:spPr>
        <p:txBody>
          <a:bodyPr wrap="none">
            <a:spAutoFit/>
          </a:bodyPr>
          <a:lstStyle/>
          <a:p>
            <a:pPr algn="l"/>
            <a:r>
              <a:rPr lang="en-US" sz="1000" dirty="0">
                <a:solidFill>
                  <a:schemeClr val="tx1"/>
                </a:solidFill>
                <a:ea typeface="Intel Clear" panose="020B0604020203020204" pitchFamily="34" charset="0"/>
                <a:cs typeface="Times New Roman" panose="02020603050405020304" pitchFamily="18" charset="0"/>
              </a:rPr>
              <a:t>Department or Event Name</a:t>
            </a:r>
          </a:p>
        </p:txBody>
      </p:sp>
      <p:sp>
        <p:nvSpPr>
          <p:cNvPr id="11" name="TextBox 10">
            <a:extLst>
              <a:ext uri="{FF2B5EF4-FFF2-40B4-BE49-F238E27FC236}">
                <a16:creationId xmlns:a16="http://schemas.microsoft.com/office/drawing/2014/main" id="{02FB4E28-8FF4-469D-9172-AA2B2441695C}"/>
              </a:ext>
            </a:extLst>
          </p:cNvPr>
          <p:cNvSpPr txBox="1"/>
          <p:nvPr userDrawn="1"/>
        </p:nvSpPr>
        <p:spPr>
          <a:xfrm>
            <a:off x="11898805" y="6553045"/>
            <a:ext cx="142668"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1000" b="0" i="0" u="none" strike="noStrike" cap="none" spc="0" normalizeH="0" baseline="0" smtClean="0">
                <a:ln>
                  <a:noFill/>
                </a:ln>
                <a:solidFill>
                  <a:schemeClr val="tx1"/>
                </a:solidFill>
                <a:effectLst/>
                <a:uFillTx/>
                <a:latin typeface="+mn-lt"/>
                <a:ea typeface="Intel Clear" panose="020B0604020203020204" pitchFamily="34" charset="0"/>
                <a:cs typeface="Times New Roman" panose="02020603050405020304" pitchFamily="18" charset="0"/>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1000" b="0" i="0" u="none" strike="noStrike" cap="none" spc="0" normalizeH="0" baseline="0" dirty="0" err="1">
              <a:ln>
                <a:noFill/>
              </a:ln>
              <a:solidFill>
                <a:schemeClr val="tx1"/>
              </a:solidFill>
              <a:effectLst/>
              <a:uFillTx/>
              <a:latin typeface="+mn-lt"/>
              <a:ea typeface="Intel Clear" panose="020B0604020203020204" pitchFamily="34" charset="0"/>
              <a:cs typeface="Times New Roman" panose="02020603050405020304" pitchFamily="18" charset="0"/>
              <a:sym typeface="Helvetica Neue"/>
            </a:endParaRPr>
          </a:p>
        </p:txBody>
      </p:sp>
      <p:sp>
        <p:nvSpPr>
          <p:cNvPr id="12" name="Rectangle 11">
            <a:extLst>
              <a:ext uri="{FF2B5EF4-FFF2-40B4-BE49-F238E27FC236}">
                <a16:creationId xmlns:a16="http://schemas.microsoft.com/office/drawing/2014/main" id="{462C4174-C58D-4EF7-A490-8F73147A264E}"/>
              </a:ext>
            </a:extLst>
          </p:cNvPr>
          <p:cNvSpPr/>
          <p:nvPr userDrawn="1"/>
        </p:nvSpPr>
        <p:spPr>
          <a:xfrm>
            <a:off x="11734800" y="0"/>
            <a:ext cx="457200" cy="640080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ea typeface="Helvetica Neue Medium"/>
              <a:cs typeface="Helvetica Neue Medium"/>
              <a:sym typeface="Helvetica Neue Medium"/>
            </a:endParaRPr>
          </a:p>
        </p:txBody>
      </p:sp>
      <p:pic>
        <p:nvPicPr>
          <p:cNvPr id="13" name="Graphic 12">
            <a:extLst>
              <a:ext uri="{FF2B5EF4-FFF2-40B4-BE49-F238E27FC236}">
                <a16:creationId xmlns:a16="http://schemas.microsoft.com/office/drawing/2014/main" id="{1A45D14E-B985-4687-A5BE-C1B01A9E394E}"/>
              </a:ext>
            </a:extLst>
          </p:cNvPr>
          <p:cNvPicPr>
            <a:picLocks noChangeAspect="1"/>
          </p:cNvPicPr>
          <p:nvPr userDrawn="1"/>
        </p:nvPicPr>
        <p:blipFill>
          <a:blip r:embed="rId3">
            <a:lum bright="100000"/>
            <a:extLst>
              <a:ext uri="{96DAC541-7B7A-43D3-8B79-37D633B846F1}">
                <asvg:svgBlip xmlns:asvg="http://schemas.microsoft.com/office/drawing/2016/SVG/main" r:embed="rId4"/>
              </a:ext>
            </a:extLst>
          </a:blip>
          <a:stretch>
            <a:fillRect/>
          </a:stretch>
        </p:blipFill>
        <p:spPr>
          <a:xfrm>
            <a:off x="11137466" y="6554735"/>
            <a:ext cx="476084" cy="177524"/>
          </a:xfrm>
          <a:prstGeom prst="rect">
            <a:avLst/>
          </a:prstGeom>
        </p:spPr>
      </p:pic>
    </p:spTree>
    <p:extLst>
      <p:ext uri="{BB962C8B-B14F-4D97-AF65-F5344CB8AC3E}">
        <p14:creationId xmlns:p14="http://schemas.microsoft.com/office/powerpoint/2010/main" val="1892207673"/>
      </p:ext>
    </p:extLst>
  </p:cSld>
  <p:clrMap bg1="lt1" tx1="dk1" bg2="lt2" tx2="dk2" accent1="accent1" accent2="accent2" accent3="accent3" accent4="accent4" accent5="accent5" accent6="accent6" hlink="hlink" folHlink="folHlink"/>
  <p:sldLayoutIdLst>
    <p:sldLayoutId id="2147483656" r:id="rId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IntelOne Display Regular" panose="020B0503020203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IntelOne Display Regular" panose="020B0503020203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IntelOne Display Regular" panose="020B0503020203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IntelOne Display Regular" panose="020B0503020203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IntelOne Display Regular" panose="020B0503020203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9F4BE2-8E4A-4003-B816-9E34781F7E88}"/>
              </a:ext>
            </a:extLst>
          </p:cNvPr>
          <p:cNvSpPr>
            <a:spLocks noGrp="1"/>
          </p:cNvSpPr>
          <p:nvPr>
            <p:ph type="ctrTitle"/>
          </p:nvPr>
        </p:nvSpPr>
        <p:spPr/>
        <p:txBody>
          <a:bodyPr/>
          <a:lstStyle/>
          <a:p>
            <a:r>
              <a:rPr lang="en-US" dirty="0"/>
              <a:t>Computer Science</a:t>
            </a:r>
          </a:p>
        </p:txBody>
      </p:sp>
      <p:sp>
        <p:nvSpPr>
          <p:cNvPr id="9" name="Text Placeholder 8">
            <a:extLst>
              <a:ext uri="{FF2B5EF4-FFF2-40B4-BE49-F238E27FC236}">
                <a16:creationId xmlns:a16="http://schemas.microsoft.com/office/drawing/2014/main" id="{ABEAF9F9-E88D-44A4-A1B6-BAA2E532B65E}"/>
              </a:ext>
            </a:extLst>
          </p:cNvPr>
          <p:cNvSpPr>
            <a:spLocks noGrp="1"/>
          </p:cNvSpPr>
          <p:nvPr>
            <p:ph type="subTitle" idx="1"/>
          </p:nvPr>
        </p:nvSpPr>
        <p:spPr/>
        <p:txBody>
          <a:bodyPr/>
          <a:lstStyle/>
          <a:p>
            <a:r>
              <a:rPr lang="en-US" sz="2400" dirty="0"/>
              <a:t>Matthew Mendoza</a:t>
            </a:r>
            <a:endParaRPr lang="en-US" dirty="0"/>
          </a:p>
        </p:txBody>
      </p:sp>
      <p:sp>
        <p:nvSpPr>
          <p:cNvPr id="4" name="Text Placeholder 3">
            <a:extLst>
              <a:ext uri="{FF2B5EF4-FFF2-40B4-BE49-F238E27FC236}">
                <a16:creationId xmlns:a16="http://schemas.microsoft.com/office/drawing/2014/main" id="{C5139A39-08BC-4F2F-94A3-F43AAEEFAEB4}"/>
              </a:ext>
            </a:extLst>
          </p:cNvPr>
          <p:cNvSpPr>
            <a:spLocks noGrp="1"/>
          </p:cNvSpPr>
          <p:nvPr>
            <p:ph type="body" sz="quarter" idx="10"/>
          </p:nvPr>
        </p:nvSpPr>
        <p:spPr>
          <a:xfrm>
            <a:off x="1543438" y="1944837"/>
            <a:ext cx="9810362" cy="627700"/>
          </a:xfrm>
        </p:spPr>
        <p:txBody>
          <a:bodyPr>
            <a:normAutofit/>
          </a:bodyPr>
          <a:lstStyle/>
          <a:p>
            <a:r>
              <a:rPr lang="en-US" dirty="0"/>
              <a:t>ENGL 109W Project #2</a:t>
            </a:r>
          </a:p>
        </p:txBody>
      </p:sp>
    </p:spTree>
    <p:extLst>
      <p:ext uri="{BB962C8B-B14F-4D97-AF65-F5344CB8AC3E}">
        <p14:creationId xmlns:p14="http://schemas.microsoft.com/office/powerpoint/2010/main" val="1071246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208D49-88B2-C5E6-8B95-7A6B5D65FA8D}"/>
              </a:ext>
            </a:extLst>
          </p:cNvPr>
          <p:cNvSpPr>
            <a:spLocks noGrp="1"/>
          </p:cNvSpPr>
          <p:nvPr>
            <p:ph type="title"/>
          </p:nvPr>
        </p:nvSpPr>
        <p:spPr/>
        <p:txBody>
          <a:bodyPr/>
          <a:lstStyle/>
          <a:p>
            <a:r>
              <a:rPr lang="en-US" dirty="0"/>
              <a:t>WHY I CHOSE COMPUTER SCIENCE</a:t>
            </a:r>
          </a:p>
        </p:txBody>
      </p:sp>
      <p:sp>
        <p:nvSpPr>
          <p:cNvPr id="5" name="Content Placeholder 4">
            <a:extLst>
              <a:ext uri="{FF2B5EF4-FFF2-40B4-BE49-F238E27FC236}">
                <a16:creationId xmlns:a16="http://schemas.microsoft.com/office/drawing/2014/main" id="{E58BCC67-6381-E304-871A-728E8813DEA2}"/>
              </a:ext>
            </a:extLst>
          </p:cNvPr>
          <p:cNvSpPr>
            <a:spLocks noGrp="1"/>
          </p:cNvSpPr>
          <p:nvPr>
            <p:ph sz="quarter" idx="27"/>
          </p:nvPr>
        </p:nvSpPr>
        <p:spPr/>
        <p:txBody>
          <a:bodyPr>
            <a:normAutofit lnSpcReduction="10000"/>
          </a:bodyPr>
          <a:lstStyle/>
          <a:p>
            <a:r>
              <a:rPr lang="en-US" dirty="0"/>
              <a:t>I love tinkering with things and learning new concepts or develop new insight.</a:t>
            </a:r>
          </a:p>
          <a:p>
            <a:pPr lvl="1"/>
            <a:r>
              <a:rPr lang="en-US" dirty="0"/>
              <a:t>From changing out the batteries of the TV remote early on and to building computers</a:t>
            </a:r>
          </a:p>
          <a:p>
            <a:r>
              <a:rPr lang="en-US" dirty="0"/>
              <a:t>Computer Science, especially code, allows me to tinker with anything that has the capacity to compute (take input, process, and produce an output)</a:t>
            </a:r>
          </a:p>
        </p:txBody>
      </p:sp>
      <p:pic>
        <p:nvPicPr>
          <p:cNvPr id="8" name="Content Placeholder 7" descr="A couple of men sitting at a table with microphones&#10;&#10;Description automatically generated with low confidence">
            <a:extLst>
              <a:ext uri="{FF2B5EF4-FFF2-40B4-BE49-F238E27FC236}">
                <a16:creationId xmlns:a16="http://schemas.microsoft.com/office/drawing/2014/main" id="{D19B6F01-4D2A-6600-F1FD-7702AA4A42C7}"/>
              </a:ext>
            </a:extLst>
          </p:cNvPr>
          <p:cNvPicPr>
            <a:picLocks noGrp="1" noChangeAspect="1"/>
          </p:cNvPicPr>
          <p:nvPr>
            <p:ph sz="quarter" idx="28"/>
          </p:nvPr>
        </p:nvPicPr>
        <p:blipFill rotWithShape="1">
          <a:blip r:embed="rId2">
            <a:extLst>
              <a:ext uri="{28A0092B-C50C-407E-A947-70E740481C1C}">
                <a14:useLocalDpi xmlns:a14="http://schemas.microsoft.com/office/drawing/2010/main" val="0"/>
              </a:ext>
            </a:extLst>
          </a:blip>
          <a:srcRect l="8151" t="28214" r="28214" b="8151"/>
          <a:stretch/>
        </p:blipFill>
        <p:spPr>
          <a:xfrm>
            <a:off x="6331977" y="2252429"/>
            <a:ext cx="5139587" cy="3428065"/>
          </a:xfrm>
        </p:spPr>
      </p:pic>
    </p:spTree>
    <p:extLst>
      <p:ext uri="{BB962C8B-B14F-4D97-AF65-F5344CB8AC3E}">
        <p14:creationId xmlns:p14="http://schemas.microsoft.com/office/powerpoint/2010/main" val="1816273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38B3FD47-A9FF-3035-DC45-3DC83E4C8F05}"/>
              </a:ext>
            </a:extLst>
          </p:cNvPr>
          <p:cNvSpPr>
            <a:spLocks noGrp="1"/>
          </p:cNvSpPr>
          <p:nvPr>
            <p:ph type="title"/>
          </p:nvPr>
        </p:nvSpPr>
        <p:spPr>
          <a:xfrm>
            <a:off x="571500" y="571501"/>
            <a:ext cx="11010901" cy="952500"/>
          </a:xfrm>
        </p:spPr>
        <p:txBody>
          <a:bodyPr>
            <a:normAutofit/>
          </a:bodyPr>
          <a:lstStyle/>
          <a:p>
            <a:r>
              <a:rPr lang="en-US" dirty="0"/>
              <a:t>Original Thoughts</a:t>
            </a:r>
          </a:p>
        </p:txBody>
      </p:sp>
      <p:pic>
        <p:nvPicPr>
          <p:cNvPr id="38" name="Content Placeholder 37" descr="A sign outside of a building&#10;&#10;Description automatically generated with medium confidence">
            <a:extLst>
              <a:ext uri="{FF2B5EF4-FFF2-40B4-BE49-F238E27FC236}">
                <a16:creationId xmlns:a16="http://schemas.microsoft.com/office/drawing/2014/main" id="{F7A8917C-3AC0-DD98-83FD-CE2D9CE8D23C}"/>
              </a:ext>
            </a:extLst>
          </p:cNvPr>
          <p:cNvPicPr>
            <a:picLocks noGrp="1" noChangeAspect="1"/>
          </p:cNvPicPr>
          <p:nvPr>
            <p:ph sz="quarter" idx="27"/>
          </p:nvPr>
        </p:nvPicPr>
        <p:blipFill rotWithShape="1">
          <a:blip r:embed="rId2">
            <a:extLst>
              <a:ext uri="{28A0092B-C50C-407E-A947-70E740481C1C}">
                <a14:useLocalDpi xmlns:a14="http://schemas.microsoft.com/office/drawing/2010/main" val="0"/>
              </a:ext>
            </a:extLst>
          </a:blip>
          <a:srcRect r="13490" b="2"/>
          <a:stretch/>
        </p:blipFill>
        <p:spPr>
          <a:xfrm>
            <a:off x="571500" y="1673402"/>
            <a:ext cx="5288525" cy="4584830"/>
          </a:xfrm>
          <a:noFill/>
        </p:spPr>
      </p:pic>
      <p:sp>
        <p:nvSpPr>
          <p:cNvPr id="40" name="Content Placeholder 3">
            <a:extLst>
              <a:ext uri="{FF2B5EF4-FFF2-40B4-BE49-F238E27FC236}">
                <a16:creationId xmlns:a16="http://schemas.microsoft.com/office/drawing/2014/main" id="{9093B787-350B-4976-C469-F36FAF6CE8F0}"/>
              </a:ext>
            </a:extLst>
          </p:cNvPr>
          <p:cNvSpPr>
            <a:spLocks noGrp="1"/>
          </p:cNvSpPr>
          <p:nvPr>
            <p:ph sz="quarter" idx="28"/>
          </p:nvPr>
        </p:nvSpPr>
        <p:spPr>
          <a:xfrm>
            <a:off x="6289113" y="571501"/>
            <a:ext cx="5288525" cy="5686731"/>
          </a:xfrm>
        </p:spPr>
        <p:txBody>
          <a:bodyPr>
            <a:normAutofit fontScale="77500" lnSpcReduction="20000"/>
          </a:bodyPr>
          <a:lstStyle/>
          <a:p>
            <a:r>
              <a:rPr lang="en-US" dirty="0"/>
              <a:t>Computer Science is not all about coding, it’s a means to an end, but is the focus and study of computation (inputs, processing, and outputs)</a:t>
            </a:r>
          </a:p>
          <a:p>
            <a:r>
              <a:rPr lang="en-US" dirty="0"/>
              <a:t>Computer Science students are taught and encouraged to practice methodical, structured, thinking by way of Stepwise Refrainment: taking a task and break it down into smaller, trivial, subtasks.</a:t>
            </a:r>
          </a:p>
          <a:p>
            <a:r>
              <a:rPr lang="en-US" dirty="0"/>
              <a:t>Many computer science students may feel that schools fail them in teaching the latest technologies, but in a fast-moving industry schools can’t teach the state-of-the-art for most times they are unproven, are often proprietary, and/or lack of individuals how can teach the topic.</a:t>
            </a:r>
          </a:p>
          <a:p>
            <a:pPr lvl="1"/>
            <a:r>
              <a:rPr lang="en-US" dirty="0"/>
              <a:t>As a result, schools teaches the fundamentals most technologies are built from</a:t>
            </a:r>
          </a:p>
        </p:txBody>
      </p:sp>
    </p:spTree>
    <p:extLst>
      <p:ext uri="{BB962C8B-B14F-4D97-AF65-F5344CB8AC3E}">
        <p14:creationId xmlns:p14="http://schemas.microsoft.com/office/powerpoint/2010/main" val="207253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E58F766-726B-AEB6-F7F3-FC8CD5B89560}"/>
              </a:ext>
            </a:extLst>
          </p:cNvPr>
          <p:cNvSpPr>
            <a:spLocks noGrp="1"/>
          </p:cNvSpPr>
          <p:nvPr>
            <p:ph sz="quarter" idx="27"/>
          </p:nvPr>
        </p:nvSpPr>
        <p:spPr/>
        <p:txBody>
          <a:bodyPr/>
          <a:lstStyle/>
          <a:p>
            <a:pPr marL="0" indent="0" algn="ctr">
              <a:buNone/>
            </a:pPr>
            <a:r>
              <a:rPr lang="en-US" dirty="0"/>
              <a:t>What do non-computer science students need to know about the computer science discourse community?</a:t>
            </a:r>
          </a:p>
        </p:txBody>
      </p:sp>
      <p:sp>
        <p:nvSpPr>
          <p:cNvPr id="5" name="Title 4">
            <a:extLst>
              <a:ext uri="{FF2B5EF4-FFF2-40B4-BE49-F238E27FC236}">
                <a16:creationId xmlns:a16="http://schemas.microsoft.com/office/drawing/2014/main" id="{8AF82995-2E10-68ED-D666-30BDB497F6A8}"/>
              </a:ext>
            </a:extLst>
          </p:cNvPr>
          <p:cNvSpPr>
            <a:spLocks noGrp="1"/>
          </p:cNvSpPr>
          <p:nvPr>
            <p:ph type="title"/>
          </p:nvPr>
        </p:nvSpPr>
        <p:spPr/>
        <p:txBody>
          <a:bodyPr/>
          <a:lstStyle/>
          <a:p>
            <a:r>
              <a:rPr lang="en-US" dirty="0"/>
              <a:t>Research Questions</a:t>
            </a:r>
          </a:p>
        </p:txBody>
      </p:sp>
    </p:spTree>
    <p:extLst>
      <p:ext uri="{BB962C8B-B14F-4D97-AF65-F5344CB8AC3E}">
        <p14:creationId xmlns:p14="http://schemas.microsoft.com/office/powerpoint/2010/main" val="129417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BE864E20-B99F-F61E-FDFD-7B25D74CE505}"/>
              </a:ext>
            </a:extLst>
          </p:cNvPr>
          <p:cNvSpPr>
            <a:spLocks noGrp="1"/>
          </p:cNvSpPr>
          <p:nvPr>
            <p:ph type="title"/>
          </p:nvPr>
        </p:nvSpPr>
        <p:spPr/>
        <p:txBody>
          <a:bodyPr/>
          <a:lstStyle/>
          <a:p>
            <a:r>
              <a:rPr lang="en-US" dirty="0"/>
              <a:t>Interview</a:t>
            </a:r>
          </a:p>
        </p:txBody>
      </p:sp>
      <p:sp>
        <p:nvSpPr>
          <p:cNvPr id="50" name="Content Placeholder 49">
            <a:extLst>
              <a:ext uri="{FF2B5EF4-FFF2-40B4-BE49-F238E27FC236}">
                <a16:creationId xmlns:a16="http://schemas.microsoft.com/office/drawing/2014/main" id="{0397EAF5-D92A-E506-9E0D-7A7CDE995AB3}"/>
              </a:ext>
            </a:extLst>
          </p:cNvPr>
          <p:cNvSpPr>
            <a:spLocks noGrp="1"/>
          </p:cNvSpPr>
          <p:nvPr>
            <p:ph sz="quarter" idx="27"/>
          </p:nvPr>
        </p:nvSpPr>
        <p:spPr/>
        <p:txBody>
          <a:bodyPr/>
          <a:lstStyle/>
          <a:p>
            <a:pPr marL="0" indent="0">
              <a:buNone/>
            </a:pPr>
            <a:r>
              <a:rPr lang="en-US" sz="3600" dirty="0"/>
              <a:t>The interviewee: Tyler Smart</a:t>
            </a:r>
          </a:p>
          <a:p>
            <a:r>
              <a:rPr lang="en-US" dirty="0"/>
              <a:t>10+ years of experience</a:t>
            </a:r>
          </a:p>
          <a:p>
            <a:r>
              <a:rPr lang="en-US" dirty="0"/>
              <a:t>Holds a Doctorate in Physics</a:t>
            </a:r>
          </a:p>
          <a:p>
            <a:r>
              <a:rPr lang="en-US" dirty="0"/>
              <a:t>Professional Software Developer</a:t>
            </a:r>
          </a:p>
          <a:p>
            <a:r>
              <a:rPr lang="en-US" dirty="0"/>
              <a:t>Interview held in person</a:t>
            </a:r>
          </a:p>
          <a:p>
            <a:r>
              <a:rPr lang="en-US" dirty="0"/>
              <a:t>Highlight: a wonderful coworker and mentor</a:t>
            </a:r>
          </a:p>
        </p:txBody>
      </p:sp>
      <p:sp>
        <p:nvSpPr>
          <p:cNvPr id="51" name="Content Placeholder 50">
            <a:extLst>
              <a:ext uri="{FF2B5EF4-FFF2-40B4-BE49-F238E27FC236}">
                <a16:creationId xmlns:a16="http://schemas.microsoft.com/office/drawing/2014/main" id="{E8288C66-5BC8-8CE8-2CAD-CAD4BF3296EA}"/>
              </a:ext>
            </a:extLst>
          </p:cNvPr>
          <p:cNvSpPr>
            <a:spLocks noGrp="1"/>
          </p:cNvSpPr>
          <p:nvPr>
            <p:ph sz="quarter" idx="28"/>
          </p:nvPr>
        </p:nvSpPr>
        <p:spPr/>
        <p:txBody>
          <a:bodyPr/>
          <a:lstStyle/>
          <a:p>
            <a:pPr marL="0" indent="0" algn="ctr">
              <a:buNone/>
            </a:pPr>
            <a:r>
              <a:rPr lang="en-US" u="sng" dirty="0"/>
              <a:t>Documents</a:t>
            </a:r>
          </a:p>
          <a:p>
            <a:r>
              <a:rPr lang="en-US" sz="2800" dirty="0"/>
              <a:t>Java Project for CSC 133</a:t>
            </a:r>
          </a:p>
          <a:p>
            <a:r>
              <a:rPr lang="en-US" sz="2800" dirty="0"/>
              <a:t>Technical Document: Open Compute Project Foundation (OCP)</a:t>
            </a:r>
          </a:p>
          <a:p>
            <a:pPr marL="0" indent="0">
              <a:buNone/>
            </a:pPr>
            <a:endParaRPr lang="en-US" dirty="0"/>
          </a:p>
        </p:txBody>
      </p:sp>
    </p:spTree>
    <p:extLst>
      <p:ext uri="{BB962C8B-B14F-4D97-AF65-F5344CB8AC3E}">
        <p14:creationId xmlns:p14="http://schemas.microsoft.com/office/powerpoint/2010/main" val="1336355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BE864E20-B99F-F61E-FDFD-7B25D74CE505}"/>
              </a:ext>
            </a:extLst>
          </p:cNvPr>
          <p:cNvSpPr>
            <a:spLocks noGrp="1"/>
          </p:cNvSpPr>
          <p:nvPr>
            <p:ph type="title"/>
          </p:nvPr>
        </p:nvSpPr>
        <p:spPr/>
        <p:txBody>
          <a:bodyPr/>
          <a:lstStyle/>
          <a:p>
            <a:r>
              <a:rPr lang="en-US" dirty="0"/>
              <a:t>Interview Questions</a:t>
            </a:r>
          </a:p>
        </p:txBody>
      </p:sp>
      <p:sp>
        <p:nvSpPr>
          <p:cNvPr id="50" name="Content Placeholder 49">
            <a:extLst>
              <a:ext uri="{FF2B5EF4-FFF2-40B4-BE49-F238E27FC236}">
                <a16:creationId xmlns:a16="http://schemas.microsoft.com/office/drawing/2014/main" id="{0397EAF5-D92A-E506-9E0D-7A7CDE995AB3}"/>
              </a:ext>
            </a:extLst>
          </p:cNvPr>
          <p:cNvSpPr>
            <a:spLocks noGrp="1"/>
          </p:cNvSpPr>
          <p:nvPr>
            <p:ph sz="quarter" idx="27"/>
          </p:nvPr>
        </p:nvSpPr>
        <p:spPr/>
        <p:txBody>
          <a:bodyPr>
            <a:normAutofit/>
          </a:bodyPr>
          <a:lstStyle/>
          <a:p>
            <a:r>
              <a:rPr lang="en-US" sz="2000" b="0" i="0" dirty="0">
                <a:solidFill>
                  <a:schemeClr val="tx1"/>
                </a:solidFill>
                <a:effectLst/>
                <a:latin typeface="TwCenMT-Regular"/>
              </a:rPr>
              <a:t>What types of reading/writing/research do</a:t>
            </a:r>
            <a:br>
              <a:rPr lang="en-US" sz="2000" b="0" i="0" dirty="0">
                <a:solidFill>
                  <a:schemeClr val="tx1"/>
                </a:solidFill>
                <a:effectLst/>
                <a:latin typeface="TwCenMT-Regular"/>
              </a:rPr>
            </a:br>
            <a:r>
              <a:rPr lang="en-US" sz="2000" b="0" i="0" dirty="0">
                <a:solidFill>
                  <a:schemeClr val="tx1"/>
                </a:solidFill>
                <a:effectLst/>
                <a:latin typeface="TwCenMT-Regular"/>
              </a:rPr>
              <a:t>students need to do in Computer Science for</a:t>
            </a:r>
            <a:br>
              <a:rPr lang="en-US" sz="2000" b="0" i="0" dirty="0">
                <a:solidFill>
                  <a:schemeClr val="tx1"/>
                </a:solidFill>
                <a:effectLst/>
                <a:latin typeface="TwCenMT-Regular"/>
              </a:rPr>
            </a:br>
            <a:r>
              <a:rPr lang="en-US" sz="2000" b="0" i="0" dirty="0">
                <a:solidFill>
                  <a:schemeClr val="tx1"/>
                </a:solidFill>
                <a:effectLst/>
                <a:latin typeface="TwCenMT-Regular"/>
              </a:rPr>
              <a:t>academic assignments?</a:t>
            </a:r>
          </a:p>
          <a:p>
            <a:r>
              <a:rPr lang="en-US" sz="2000" b="0" i="0" dirty="0">
                <a:solidFill>
                  <a:schemeClr val="tx1"/>
                </a:solidFill>
                <a:effectLst/>
                <a:latin typeface="TwCenMT-Regular"/>
              </a:rPr>
              <a:t>What special form/format/style/vocabulary</a:t>
            </a:r>
            <a:br>
              <a:rPr lang="en-US" sz="2000" b="0" i="0" dirty="0">
                <a:solidFill>
                  <a:schemeClr val="tx1"/>
                </a:solidFill>
                <a:effectLst/>
                <a:latin typeface="TwCenMT-Regular"/>
              </a:rPr>
            </a:br>
            <a:r>
              <a:rPr lang="en-US" sz="2000" b="0" i="0" dirty="0">
                <a:solidFill>
                  <a:schemeClr val="tx1"/>
                </a:solidFill>
                <a:effectLst/>
                <a:latin typeface="TwCenMT-Regular"/>
              </a:rPr>
              <a:t>should I use? Why?</a:t>
            </a:r>
          </a:p>
          <a:p>
            <a:r>
              <a:rPr lang="en-US" sz="2000" b="0" i="0" dirty="0">
                <a:solidFill>
                  <a:schemeClr val="tx1"/>
                </a:solidFill>
                <a:effectLst/>
                <a:latin typeface="TwCenMT-Regular"/>
              </a:rPr>
              <a:t>What types of writing do professionals often</a:t>
            </a:r>
            <a:br>
              <a:rPr lang="en-US" sz="2000" b="0" i="0" dirty="0">
                <a:solidFill>
                  <a:schemeClr val="tx1"/>
                </a:solidFill>
                <a:effectLst/>
                <a:latin typeface="TwCenMT-Regular"/>
              </a:rPr>
            </a:br>
            <a:r>
              <a:rPr lang="en-US" sz="2000" b="0" i="0" dirty="0">
                <a:solidFill>
                  <a:schemeClr val="tx1"/>
                </a:solidFill>
                <a:effectLst/>
                <a:latin typeface="TwCenMT-Regular"/>
              </a:rPr>
              <a:t>do on the job in computer science?</a:t>
            </a:r>
          </a:p>
          <a:p>
            <a:r>
              <a:rPr lang="en-US" sz="2000" b="0" i="0" dirty="0">
                <a:solidFill>
                  <a:schemeClr val="tx1"/>
                </a:solidFill>
                <a:effectLst/>
                <a:latin typeface="TwCenMT-Regular"/>
              </a:rPr>
              <a:t>How do professionals communicate most often</a:t>
            </a:r>
            <a:br>
              <a:rPr lang="en-US" sz="2000" b="0" i="0" dirty="0">
                <a:solidFill>
                  <a:schemeClr val="tx1"/>
                </a:solidFill>
                <a:effectLst/>
                <a:latin typeface="TwCenMT-Regular"/>
              </a:rPr>
            </a:br>
            <a:r>
              <a:rPr lang="en-US" sz="2000" b="0" i="0" dirty="0">
                <a:solidFill>
                  <a:schemeClr val="tx1"/>
                </a:solidFill>
                <a:effectLst/>
                <a:latin typeface="TwCenMT-Regular"/>
              </a:rPr>
              <a:t>with each other in computer science?</a:t>
            </a:r>
          </a:p>
        </p:txBody>
      </p:sp>
      <p:sp>
        <p:nvSpPr>
          <p:cNvPr id="51" name="Content Placeholder 50">
            <a:extLst>
              <a:ext uri="{FF2B5EF4-FFF2-40B4-BE49-F238E27FC236}">
                <a16:creationId xmlns:a16="http://schemas.microsoft.com/office/drawing/2014/main" id="{E8288C66-5BC8-8CE8-2CAD-CAD4BF3296EA}"/>
              </a:ext>
            </a:extLst>
          </p:cNvPr>
          <p:cNvSpPr>
            <a:spLocks noGrp="1"/>
          </p:cNvSpPr>
          <p:nvPr>
            <p:ph sz="quarter" idx="28"/>
          </p:nvPr>
        </p:nvSpPr>
        <p:spPr/>
        <p:txBody>
          <a:bodyPr>
            <a:normAutofit fontScale="70000" lnSpcReduction="20000"/>
          </a:bodyPr>
          <a:lstStyle/>
          <a:p>
            <a:r>
              <a:rPr lang="en-US" sz="2800" b="0" i="0" dirty="0">
                <a:solidFill>
                  <a:schemeClr val="tx1"/>
                </a:solidFill>
                <a:effectLst/>
                <a:latin typeface="TwCenMT-Regular"/>
              </a:rPr>
              <a:t>How do professionals communicate most often</a:t>
            </a:r>
            <a:br>
              <a:rPr lang="en-US" sz="2800" b="0" i="0" dirty="0">
                <a:solidFill>
                  <a:schemeClr val="tx1"/>
                </a:solidFill>
                <a:effectLst/>
                <a:latin typeface="TwCenMT-Regular"/>
              </a:rPr>
            </a:br>
            <a:r>
              <a:rPr lang="en-US" sz="2800" b="0" i="0" dirty="0">
                <a:solidFill>
                  <a:schemeClr val="tx1"/>
                </a:solidFill>
                <a:effectLst/>
                <a:latin typeface="TwCenMT-Regular"/>
              </a:rPr>
              <a:t>with clients in computer science?</a:t>
            </a:r>
          </a:p>
          <a:p>
            <a:r>
              <a:rPr lang="en-US" sz="2800" b="0" i="0" dirty="0">
                <a:solidFill>
                  <a:schemeClr val="tx1"/>
                </a:solidFill>
                <a:effectLst/>
                <a:latin typeface="TwCenMT-Regular"/>
              </a:rPr>
              <a:t>How do professionals in computer science</a:t>
            </a:r>
            <a:br>
              <a:rPr lang="en-US" sz="2800" b="0" i="0" dirty="0">
                <a:solidFill>
                  <a:schemeClr val="tx1"/>
                </a:solidFill>
                <a:effectLst/>
                <a:latin typeface="TwCenMT-Regular"/>
              </a:rPr>
            </a:br>
            <a:r>
              <a:rPr lang="en-US" sz="2800" b="0" i="0" dirty="0">
                <a:solidFill>
                  <a:schemeClr val="tx1"/>
                </a:solidFill>
                <a:effectLst/>
                <a:latin typeface="TwCenMT-Regular"/>
              </a:rPr>
              <a:t>research important information needed for the</a:t>
            </a:r>
            <a:br>
              <a:rPr lang="en-US" sz="2800" b="0" i="0" dirty="0">
                <a:solidFill>
                  <a:schemeClr val="tx1"/>
                </a:solidFill>
                <a:effectLst/>
                <a:latin typeface="TwCenMT-Regular"/>
              </a:rPr>
            </a:br>
            <a:r>
              <a:rPr lang="en-US" sz="2800" b="0" i="0" dirty="0">
                <a:solidFill>
                  <a:schemeClr val="tx1"/>
                </a:solidFill>
                <a:effectLst/>
                <a:latin typeface="TwCenMT-Regular"/>
              </a:rPr>
              <a:t>job?</a:t>
            </a:r>
          </a:p>
          <a:p>
            <a:r>
              <a:rPr lang="en-US" sz="2800" b="0" i="0" dirty="0">
                <a:solidFill>
                  <a:schemeClr val="tx1"/>
                </a:solidFill>
                <a:effectLst/>
                <a:latin typeface="TwCenMT-Regular"/>
              </a:rPr>
              <a:t>What types of documents or publications do</a:t>
            </a:r>
            <a:br>
              <a:rPr lang="en-US" sz="2800" b="0" i="0" dirty="0">
                <a:solidFill>
                  <a:schemeClr val="tx1"/>
                </a:solidFill>
                <a:effectLst/>
                <a:latin typeface="TwCenMT-Regular"/>
              </a:rPr>
            </a:br>
            <a:r>
              <a:rPr lang="en-US" sz="2800" b="0" i="0" dirty="0">
                <a:solidFill>
                  <a:schemeClr val="tx1"/>
                </a:solidFill>
                <a:effectLst/>
                <a:latin typeface="TwCenMT-Regular"/>
              </a:rPr>
              <a:t>professionals in computer science read on the</a:t>
            </a:r>
            <a:br>
              <a:rPr lang="en-US" sz="2800" b="0" i="0" dirty="0">
                <a:solidFill>
                  <a:schemeClr val="tx1"/>
                </a:solidFill>
                <a:effectLst/>
                <a:latin typeface="TwCenMT-Regular"/>
              </a:rPr>
            </a:br>
            <a:r>
              <a:rPr lang="en-US" sz="2800" b="0" i="0" dirty="0">
                <a:solidFill>
                  <a:schemeClr val="tx1"/>
                </a:solidFill>
                <a:effectLst/>
                <a:latin typeface="TwCenMT-Regular"/>
              </a:rPr>
              <a:t>job? Why?</a:t>
            </a:r>
          </a:p>
          <a:p>
            <a:r>
              <a:rPr lang="en-US" sz="2800" b="0" i="0" dirty="0">
                <a:solidFill>
                  <a:schemeClr val="tx1"/>
                </a:solidFill>
                <a:effectLst/>
                <a:latin typeface="TwCenMT-Regular"/>
              </a:rPr>
              <a:t>What is the most important type of document</a:t>
            </a:r>
            <a:br>
              <a:rPr lang="en-US" sz="2800" b="0" i="0" dirty="0">
                <a:solidFill>
                  <a:schemeClr val="tx1"/>
                </a:solidFill>
                <a:effectLst/>
                <a:latin typeface="TwCenMT-Regular"/>
              </a:rPr>
            </a:br>
            <a:r>
              <a:rPr lang="en-US" sz="2800" b="0" i="0" dirty="0">
                <a:solidFill>
                  <a:schemeClr val="tx1"/>
                </a:solidFill>
                <a:effectLst/>
                <a:latin typeface="TwCenMT-Regular"/>
              </a:rPr>
              <a:t>professionals in computer science need to know</a:t>
            </a:r>
            <a:br>
              <a:rPr lang="en-US" sz="2800" b="0" i="0" dirty="0">
                <a:solidFill>
                  <a:schemeClr val="tx1"/>
                </a:solidFill>
                <a:effectLst/>
                <a:latin typeface="TwCenMT-Regular"/>
              </a:rPr>
            </a:br>
            <a:r>
              <a:rPr lang="en-US" sz="2800" b="0" i="0" dirty="0">
                <a:solidFill>
                  <a:schemeClr val="tx1"/>
                </a:solidFill>
                <a:effectLst/>
                <a:latin typeface="TwCenMT-Regular"/>
              </a:rPr>
              <a:t>how to write/produce?</a:t>
            </a:r>
            <a:r>
              <a:rPr lang="en-US" sz="2800" dirty="0">
                <a:solidFill>
                  <a:schemeClr val="tx1"/>
                </a:solidFill>
              </a:rPr>
              <a:t> </a:t>
            </a:r>
            <a:br>
              <a:rPr lang="en-US" sz="2800" dirty="0">
                <a:solidFill>
                  <a:schemeClr val="tx1"/>
                </a:solidFill>
              </a:rPr>
            </a:br>
            <a:endParaRPr lang="en-US" sz="2800" dirty="0">
              <a:solidFill>
                <a:schemeClr val="tx1"/>
              </a:solidFill>
            </a:endParaRPr>
          </a:p>
          <a:p>
            <a:pPr marL="0" indent="0">
              <a:buNone/>
            </a:pPr>
            <a:endParaRPr lang="en-US" dirty="0"/>
          </a:p>
        </p:txBody>
      </p:sp>
    </p:spTree>
    <p:extLst>
      <p:ext uri="{BB962C8B-B14F-4D97-AF65-F5344CB8AC3E}">
        <p14:creationId xmlns:p14="http://schemas.microsoft.com/office/powerpoint/2010/main" val="2345761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BE864E20-B99F-F61E-FDFD-7B25D74CE505}"/>
              </a:ext>
            </a:extLst>
          </p:cNvPr>
          <p:cNvSpPr>
            <a:spLocks noGrp="1"/>
          </p:cNvSpPr>
          <p:nvPr>
            <p:ph type="title"/>
          </p:nvPr>
        </p:nvSpPr>
        <p:spPr/>
        <p:txBody>
          <a:bodyPr/>
          <a:lstStyle/>
          <a:p>
            <a:r>
              <a:rPr lang="en-US" dirty="0"/>
              <a:t>Interview Questions</a:t>
            </a:r>
          </a:p>
        </p:txBody>
      </p:sp>
      <p:sp>
        <p:nvSpPr>
          <p:cNvPr id="50" name="Content Placeholder 49">
            <a:extLst>
              <a:ext uri="{FF2B5EF4-FFF2-40B4-BE49-F238E27FC236}">
                <a16:creationId xmlns:a16="http://schemas.microsoft.com/office/drawing/2014/main" id="{0397EAF5-D92A-E506-9E0D-7A7CDE995AB3}"/>
              </a:ext>
            </a:extLst>
          </p:cNvPr>
          <p:cNvSpPr>
            <a:spLocks noGrp="1"/>
          </p:cNvSpPr>
          <p:nvPr>
            <p:ph sz="quarter" idx="27"/>
          </p:nvPr>
        </p:nvSpPr>
        <p:spPr>
          <a:xfrm>
            <a:off x="571500" y="1673402"/>
            <a:ext cx="10563726" cy="4584830"/>
          </a:xfrm>
        </p:spPr>
        <p:txBody>
          <a:bodyPr>
            <a:normAutofit/>
          </a:bodyPr>
          <a:lstStyle/>
          <a:p>
            <a:pPr marL="0" indent="0">
              <a:buNone/>
            </a:pPr>
            <a:r>
              <a:rPr lang="en-US" sz="2000" b="1" i="0" dirty="0">
                <a:solidFill>
                  <a:schemeClr val="tx1"/>
                </a:solidFill>
                <a:effectLst/>
                <a:latin typeface="TwCenMT-Regular"/>
              </a:rPr>
              <a:t>What types of reading/writing/research do students need to do in Computer Science for academic assignments?</a:t>
            </a:r>
          </a:p>
          <a:p>
            <a:pPr marL="0" indent="0">
              <a:buNone/>
            </a:pPr>
            <a:r>
              <a:rPr lang="en-US" sz="2000" b="0" i="0" dirty="0">
                <a:solidFill>
                  <a:schemeClr val="tx1"/>
                </a:solidFill>
                <a:effectLst/>
                <a:latin typeface="TwCenMT-Regular"/>
              </a:rPr>
              <a:t>Unless you’re going into graduate school with a particular focus in a field of Computer Science there isn’t much “research” to have.  The industry moves fast and depending on where you want to take, you’re career it’s hard to say any specific types of reading, writing, and/or research one would need to do.</a:t>
            </a:r>
          </a:p>
          <a:p>
            <a:r>
              <a:rPr lang="en-US" sz="2000" b="0" i="0" dirty="0">
                <a:solidFill>
                  <a:schemeClr val="tx1"/>
                </a:solidFill>
                <a:effectLst/>
                <a:latin typeface="TwCenMT-Regular"/>
              </a:rPr>
              <a:t>What special form/format/style/vocabulary should I use? Why?</a:t>
            </a:r>
          </a:p>
          <a:p>
            <a:pPr marL="0" indent="0">
              <a:buNone/>
            </a:pPr>
            <a:endParaRPr lang="en-US" sz="2000" b="0" i="0" dirty="0">
              <a:solidFill>
                <a:schemeClr val="tx1"/>
              </a:solidFill>
              <a:effectLst/>
              <a:latin typeface="TwCenMT-Regular"/>
            </a:endParaRPr>
          </a:p>
          <a:p>
            <a:r>
              <a:rPr lang="en-US" sz="2000" b="0" i="0" dirty="0">
                <a:solidFill>
                  <a:schemeClr val="tx1"/>
                </a:solidFill>
                <a:effectLst/>
                <a:latin typeface="TwCenMT-Regular"/>
              </a:rPr>
              <a:t>What types of writing do professionals often do on the job in computer science?</a:t>
            </a:r>
          </a:p>
          <a:p>
            <a:r>
              <a:rPr lang="en-US" sz="2000" b="0" i="0" dirty="0">
                <a:solidFill>
                  <a:schemeClr val="tx1"/>
                </a:solidFill>
                <a:effectLst/>
                <a:latin typeface="TwCenMT-Regular"/>
              </a:rPr>
              <a:t>How do professionals communicate most often with each other in computer science?</a:t>
            </a:r>
          </a:p>
        </p:txBody>
      </p:sp>
    </p:spTree>
    <p:extLst>
      <p:ext uri="{BB962C8B-B14F-4D97-AF65-F5344CB8AC3E}">
        <p14:creationId xmlns:p14="http://schemas.microsoft.com/office/powerpoint/2010/main" val="6991863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6091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WG Template New Intel Brand">
  <a:themeElements>
    <a:clrScheme name="Intel2020">
      <a:dk1>
        <a:srgbClr val="000000"/>
      </a:dk1>
      <a:lt1>
        <a:srgbClr val="FFFFFF"/>
      </a:lt1>
      <a:dk2>
        <a:srgbClr val="004A86"/>
      </a:dk2>
      <a:lt2>
        <a:srgbClr val="525252"/>
      </a:lt2>
      <a:accent1>
        <a:srgbClr val="0068B5"/>
      </a:accent1>
      <a:accent2>
        <a:srgbClr val="00C7FD"/>
      </a:accent2>
      <a:accent3>
        <a:srgbClr val="F6CB4B"/>
      </a:accent3>
      <a:accent4>
        <a:srgbClr val="D96930"/>
      </a:accent4>
      <a:accent5>
        <a:srgbClr val="8F5DA2"/>
      </a:accent5>
      <a:accent6>
        <a:srgbClr val="8BAE46"/>
      </a:accent6>
      <a:hlink>
        <a:srgbClr val="0068B5"/>
      </a:hlink>
      <a:folHlink>
        <a:srgbClr val="0068B5"/>
      </a:folHlink>
    </a:clrScheme>
    <a:fontScheme name="Custom 11">
      <a:majorFont>
        <a:latin typeface="Intel Clear Light"/>
        <a:ea typeface="Helvetica Neue"/>
        <a:cs typeface="Helvetica Neue"/>
      </a:majorFont>
      <a:minorFont>
        <a:latin typeface="Intel Clear"/>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none" lIns="0" tIns="0" rIns="0" bIns="0" numCol="1" spcCol="38100" rtlCol="0" anchor="t" anchorCtr="0">
        <a:spAutoFit/>
      </a:bodyPr>
      <a:lstStyle>
        <a:defPPr marL="0" marR="0" indent="0" algn="l" defTabSz="2438338" rtl="0" fontAlgn="auto" latinLnBrk="0" hangingPunct="0">
          <a:lnSpc>
            <a:spcPct val="100000"/>
          </a:lnSpc>
          <a:spcBef>
            <a:spcPts val="0"/>
          </a:spcBef>
          <a:spcAft>
            <a:spcPts val="0"/>
          </a:spcAft>
          <a:buClrTx/>
          <a:buSzTx/>
          <a:buFontTx/>
          <a:buNone/>
          <a:tabLst/>
          <a:defRPr kumimoji="0" b="0" i="0" u="none" strike="noStrike" cap="none" spc="0" normalizeH="0" baseline="0" dirty="0" err="1" smtClean="0">
            <a:ln>
              <a:noFill/>
            </a:ln>
            <a:solidFill>
              <a:schemeClr val="tx2"/>
            </a:solidFill>
            <a:effectLst/>
            <a:uFillTx/>
            <a:latin typeface="+mn-lt"/>
            <a:ea typeface="+mn-ea"/>
            <a:cs typeface="+mn-cs"/>
            <a:sym typeface="Helvetica Neue"/>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Presentation1" id="{4B547AAA-10EF-498A-98F8-9E280BC4BE93}" vid="{D3E0341F-3E97-4A3F-AAF7-6C1F46B4E9A6}"/>
    </a:ext>
  </a:extLst>
</a:theme>
</file>

<file path=ppt/theme/theme2.xml><?xml version="1.0" encoding="utf-8"?>
<a:theme xmlns:a="http://schemas.openxmlformats.org/drawingml/2006/main" name="Office Theme">
  <a:themeElements>
    <a:clrScheme name="intel2020-blue">
      <a:dk1>
        <a:srgbClr val="FFFFFF"/>
      </a:dk1>
      <a:lt1>
        <a:srgbClr val="525252"/>
      </a:lt1>
      <a:dk2>
        <a:srgbClr val="FFFFFF"/>
      </a:dk2>
      <a:lt2>
        <a:srgbClr val="004A86"/>
      </a:lt2>
      <a:accent1>
        <a:srgbClr val="0068B5"/>
      </a:accent1>
      <a:accent2>
        <a:srgbClr val="00C7FD"/>
      </a:accent2>
      <a:accent3>
        <a:srgbClr val="FEC91B"/>
      </a:accent3>
      <a:accent4>
        <a:srgbClr val="E96115"/>
      </a:accent4>
      <a:accent5>
        <a:srgbClr val="8F5DA2"/>
      </a:accent5>
      <a:accent6>
        <a:srgbClr val="8BAE46"/>
      </a:accent6>
      <a:hlink>
        <a:srgbClr val="00C7FD"/>
      </a:hlink>
      <a:folHlink>
        <a:srgbClr val="0068B5"/>
      </a:folHlink>
    </a:clrScheme>
    <a:fontScheme name="IntelOne">
      <a:majorFont>
        <a:latin typeface="IntelOne Display Light"/>
        <a:ea typeface="Helvetica Neue"/>
        <a:cs typeface="Helvetica Neue"/>
      </a:majorFont>
      <a:minorFont>
        <a:latin typeface="IntelOne Display Regular"/>
        <a:ea typeface="Helvetica Neue"/>
        <a:cs typeface="Helvetica Neu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E7F3A218EAD9D498A2F00761B277E67" ma:contentTypeVersion="12" ma:contentTypeDescription="Create a new document." ma:contentTypeScope="" ma:versionID="2238dc9637464556928a30908607beed">
  <xsd:schema xmlns:xsd="http://www.w3.org/2001/XMLSchema" xmlns:xs="http://www.w3.org/2001/XMLSchema" xmlns:p="http://schemas.microsoft.com/office/2006/metadata/properties" xmlns:ns3="0ea364a6-f82c-4b96-92e6-4121f9e1da09" xmlns:ns4="355d2eee-bfa2-4a81-89d6-a18617a5705c" targetNamespace="http://schemas.microsoft.com/office/2006/metadata/properties" ma:root="true" ma:fieldsID="c8d57d14b9169d1b342a4cb710d87808" ns3:_="" ns4:_="">
    <xsd:import namespace="0ea364a6-f82c-4b96-92e6-4121f9e1da09"/>
    <xsd:import namespace="355d2eee-bfa2-4a81-89d6-a18617a5705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a364a6-f82c-4b96-92e6-4121f9e1da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55d2eee-bfa2-4a81-89d6-a18617a5705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9C16FB5-D81F-4D6B-9B4A-CD87B74948C5}">
  <ds:schemaRefs>
    <ds:schemaRef ds:uri="http://schemas.microsoft.com/sharepoint/v3/contenttype/forms"/>
  </ds:schemaRefs>
</ds:datastoreItem>
</file>

<file path=customXml/itemProps2.xml><?xml version="1.0" encoding="utf-8"?>
<ds:datastoreItem xmlns:ds="http://schemas.openxmlformats.org/officeDocument/2006/customXml" ds:itemID="{3F66C507-7322-48EB-AD61-4BF92E9E5B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a364a6-f82c-4b96-92e6-4121f9e1da09"/>
    <ds:schemaRef ds:uri="355d2eee-bfa2-4a81-89d6-a18617a570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86619D3-EAB2-4454-83B4-63C195CF292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510</TotalTime>
  <Words>534</Words>
  <Application>Microsoft Office PowerPoint</Application>
  <PresentationFormat>Widescreen</PresentationFormat>
  <Paragraphs>40</Paragraphs>
  <Slides>8</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8</vt:i4>
      </vt:variant>
    </vt:vector>
  </HeadingPairs>
  <TitlesOfParts>
    <vt:vector size="20" baseType="lpstr">
      <vt:lpstr>Arial</vt:lpstr>
      <vt:lpstr>Calibri</vt:lpstr>
      <vt:lpstr>Helvetica</vt:lpstr>
      <vt:lpstr>Helvetica Neue Medium</vt:lpstr>
      <vt:lpstr>Intel Clear</vt:lpstr>
      <vt:lpstr>Intel Clear Light</vt:lpstr>
      <vt:lpstr>IntelOne Display Light</vt:lpstr>
      <vt:lpstr>IntelOne Display Regular</vt:lpstr>
      <vt:lpstr>TwCenMT-Regular</vt:lpstr>
      <vt:lpstr>Wingdings</vt:lpstr>
      <vt:lpstr>DWG Template New Intel Brand</vt:lpstr>
      <vt:lpstr>Office Theme</vt:lpstr>
      <vt:lpstr>Computer Science</vt:lpstr>
      <vt:lpstr>WHY I CHOSE COMPUTER SCIENCE</vt:lpstr>
      <vt:lpstr>Original Thoughts</vt:lpstr>
      <vt:lpstr>Research Questions</vt:lpstr>
      <vt:lpstr>Interview</vt:lpstr>
      <vt:lpstr>Interview Questions</vt:lpstr>
      <vt:lpstr>Interview 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Cong D</dc:creator>
  <cp:lastModifiedBy>Mendoza, Matthew Dominador</cp:lastModifiedBy>
  <cp:revision>42</cp:revision>
  <dcterms:created xsi:type="dcterms:W3CDTF">2020-12-18T00:25:43Z</dcterms:created>
  <dcterms:modified xsi:type="dcterms:W3CDTF">2022-10-31T18:30:55Z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0x0101004E7F3A218EAD9D498A2F00761B277E67</vt:lpwstr>
  </property>
  <property fmtid="{D5CDD505-2E9C-101B-9397-08002B2CF9AE}" pid="3" name="MSIP_Label_9aa06179-68b3-4e2b-b09b-a2424735516b_Enabled">
    <vt:lpwstr>True</vt:lpwstr>
  </property>
  <property fmtid="{D5CDD505-2E9C-101B-9397-08002B2CF9AE}" pid="4" name="MSIP_Label_9aa06179-68b3-4e2b-b09b-a2424735516b_SiteId">
    <vt:lpwstr>46c98d88-e344-4ed4-8496-4ed7712e255d</vt:lpwstr>
  </property>
  <property fmtid="{D5CDD505-2E9C-101B-9397-08002B2CF9AE}" pid="5" name="MSIP_Label_9aa06179-68b3-4e2b-b09b-a2424735516b_Owner">
    <vt:lpwstr>cong.d.nguyen@intel.com</vt:lpwstr>
  </property>
  <property fmtid="{D5CDD505-2E9C-101B-9397-08002B2CF9AE}" pid="6" name="MSIP_Label_9aa06179-68b3-4e2b-b09b-a2424735516b_SetDate">
    <vt:lpwstr>2020-12-18T01:08:14.1465533Z</vt:lpwstr>
  </property>
  <property fmtid="{D5CDD505-2E9C-101B-9397-08002B2CF9AE}" pid="7" name="MSIP_Label_9aa06179-68b3-4e2b-b09b-a2424735516b_Name">
    <vt:lpwstr>Intel Confidential</vt:lpwstr>
  </property>
  <property fmtid="{D5CDD505-2E9C-101B-9397-08002B2CF9AE}" pid="8" name="MSIP_Label_9aa06179-68b3-4e2b-b09b-a2424735516b_Application">
    <vt:lpwstr>Microsoft Azure Information Protection</vt:lpwstr>
  </property>
  <property fmtid="{D5CDD505-2E9C-101B-9397-08002B2CF9AE}" pid="9" name="MSIP_Label_9aa06179-68b3-4e2b-b09b-a2424735516b_ActionId">
    <vt:lpwstr>4461aba6-66b0-441b-a9a5-7729d3758548</vt:lpwstr>
  </property>
  <property fmtid="{D5CDD505-2E9C-101B-9397-08002B2CF9AE}" pid="10" name="MSIP_Label_9aa06179-68b3-4e2b-b09b-a2424735516b_Extended_MSFT_Method">
    <vt:lpwstr>Manual</vt:lpwstr>
  </property>
  <property fmtid="{D5CDD505-2E9C-101B-9397-08002B2CF9AE}" pid="11" name="Sensitivity">
    <vt:lpwstr>Intel Confidential</vt:lpwstr>
  </property>
</Properties>
</file>