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F10-5BF2-DCCE-8A67-5D0010D9A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558CE-05BD-FAA1-00CB-6BA7ADC0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D62A-4EF1-0883-84FC-B808B77E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E61-C2A8-6CBA-F80B-90CB20B5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C3B6-EBB0-C83A-D3CA-4A594038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771-4CE0-B7CD-9F5C-5C71C1D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70465-4DA4-2539-7A68-616954D39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B79D-1CE7-E3FA-2076-35DB13BD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4CD2-718C-B96D-F259-F6C1268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80A0-CBCC-C50F-149B-E8BE57C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14B9E-A3DE-9346-DCAE-55A9EFAC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7B71-EA06-7401-4307-98A88DF8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C9EC-22FE-6DA6-A47D-8C32A531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F410-070E-A71F-9619-85A731F7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185E-BDE0-5EE6-B54F-0DA9A7BB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1FB8-0934-0596-F518-C0D14B05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62A-822A-4DD8-746E-1ADC55FB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6CBF-1F64-761F-6784-B5C257D6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5AAE-8435-8481-5013-FEB4B159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256B-B995-F462-63F8-F2070A3C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C246-B1A6-3E9C-52A0-D73D3D8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B889-4000-B205-ED0E-1FC47FAB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ACC-8F38-943E-7B91-DF6191C4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E9D-77D0-3192-E8F8-FF89C916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E471-ED2D-5D74-090C-D97BFF85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8779-CDF3-2519-3313-6806F9CF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5BB5-948F-312D-3BF6-2114CE6B3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B61D-2BD6-B597-3C2A-FC564157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24D7-3ED5-74B8-F86A-E3CBD277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34B1-4C03-D858-62B6-1C2172D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051E-07F4-92FA-A252-EBA599B7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CE3-7A71-8A77-5339-CD8A840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EFF-B22A-E96F-705E-2291DE3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10A-81E2-C801-E72F-7EEF5AAD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D8445-DAB7-2DE9-46F5-10201216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ED1C5-05E8-26A6-E586-489954AAB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571C3-DFD4-CA5C-C07D-09F31AAB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8199F-D5B6-D821-2785-67E3DDF3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57747-90CF-55C9-8327-AE3475E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59AC-E3ED-E1CB-FB66-AEC87096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5841-A9BF-1052-D87B-DAFA840F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ABF31-896D-E537-4597-8A07F684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1A8C-758E-BE97-E1B3-B421BCF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30E8C-57C4-0A41-D94D-F2AE6306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9B8C5-D1BF-CC26-7A4F-35CB655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F8187-B009-9AB0-9B7F-DFCF90C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F78E-EAB4-41B6-7E78-6F6CBA6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7671-425C-BD6A-399C-BBE68558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0D3C4-8FA1-D6D9-5E6C-DF958879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E794-4FCD-C059-B7A5-2B873EFE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0D76-FFB2-EC17-7373-771E4149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BF87-520A-53EA-D1E1-64761C68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6551-F944-4E82-8658-5C68279A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78E-1875-DC85-F593-F4DBE3E16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5403F-9A19-8ABE-30CC-CE8C5946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896D9-96B8-C09F-690A-A508A177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2024-03-14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B9AC-1BE0-4161-9B62-1FE3824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189B-B586-C65A-4985-B18914F8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A5029-69A6-6F41-7558-397C30A2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2788-7611-87CD-9B90-8BF406BE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FCBD-D572-2410-6D39-79505CB9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2024-03-14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8153-EF19-1F1B-E3B6-E0B2BA79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862C-F066-54E8-8884-DE315EAF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D10BD4B-A2A7-DEF5-B3C2-136059C2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703" b="11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204F9-8087-F8EB-B75B-DED7F0ADD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Exam 1 Question REDO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5A10-150F-F4ED-5C04-F66E0B8A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Matthew Mendoza</a:t>
            </a:r>
          </a:p>
          <a:p>
            <a:r>
              <a:rPr lang="en-US"/>
              <a:t>Exam 01 – February 29</a:t>
            </a:r>
            <a:r>
              <a:rPr lang="en-US" baseline="30000"/>
              <a:t>th</a:t>
            </a:r>
            <a:r>
              <a:rPr lang="en-US"/>
              <a:t>, 2024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1749DA-7438-35B5-00E3-FEFE2D2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REDO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E20CC7-1A72-0774-AA05-B6F6FAB0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56243"/>
            <a:ext cx="10515600" cy="329010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213AE-0A81-9F03-FF1B-AAC67AA2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769" y="365125"/>
            <a:ext cx="2785031" cy="23422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249666-562F-ED38-1C39-57C5E02591DC}"/>
              </a:ext>
            </a:extLst>
          </p:cNvPr>
          <p:cNvSpPr/>
          <p:nvPr/>
        </p:nvSpPr>
        <p:spPr>
          <a:xfrm>
            <a:off x="8501137" y="1612416"/>
            <a:ext cx="2164536" cy="6421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1749DA-7438-35B5-00E3-FEFE2D2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REDO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A213AE-0A81-9F03-FF1B-AAC67AA2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769" y="365125"/>
            <a:ext cx="2785031" cy="23422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249666-562F-ED38-1C39-57C5E02591DC}"/>
              </a:ext>
            </a:extLst>
          </p:cNvPr>
          <p:cNvSpPr/>
          <p:nvPr/>
        </p:nvSpPr>
        <p:spPr>
          <a:xfrm>
            <a:off x="8534952" y="2212707"/>
            <a:ext cx="2852663" cy="494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531FD-BF02-4948-45CF-488C1AD1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972" y="3138475"/>
            <a:ext cx="11160056" cy="1831394"/>
          </a:xfrm>
        </p:spPr>
      </p:pic>
    </p:spTree>
    <p:extLst>
      <p:ext uri="{BB962C8B-B14F-4D97-AF65-F5344CB8AC3E}">
        <p14:creationId xmlns:p14="http://schemas.microsoft.com/office/powerpoint/2010/main" val="147569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31364-F6F4-B229-3289-AC09315A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TOGETHER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73431-2C75-205E-9AD9-D2519DDE4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006" y="640080"/>
            <a:ext cx="664719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3DF8-063B-7CF3-DB7C-B4A2986D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9C94969F-4085-A628-022F-935948DBE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46047"/>
            <a:ext cx="11548872" cy="17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nt">
            <a:extLst>
              <a:ext uri="{FF2B5EF4-FFF2-40B4-BE49-F238E27FC236}">
                <a16:creationId xmlns:a16="http://schemas.microsoft.com/office/drawing/2014/main" id="{DF8D6DF5-7A00-4A9D-BD50-E8BCC8F4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26D83B-1209-3DBF-B469-35628586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34306"/>
          </a:xfrm>
          <a:prstGeom prst="rect">
            <a:avLst/>
          </a:prstGeom>
          <a:ln>
            <a:noFill/>
          </a:ln>
          <a:effectLst>
            <a:outerShdw blurRad="330200" dist="762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AB0A0FF-B9C2-4550-F2E0-936875CE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0" y="238606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did it go?</a:t>
            </a:r>
          </a:p>
        </p:txBody>
      </p:sp>
      <p:pic>
        <p:nvPicPr>
          <p:cNvPr id="12" name="Picture 11" descr="An arrow pointing right">
            <a:extLst>
              <a:ext uri="{FF2B5EF4-FFF2-40B4-BE49-F238E27FC236}">
                <a16:creationId xmlns:a16="http://schemas.microsoft.com/office/drawing/2014/main" id="{BDB9A85E-A471-1847-922E-75657ED1D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0" b="2"/>
          <a:stretch/>
        </p:blipFill>
        <p:spPr>
          <a:xfrm>
            <a:off x="-9466" y="1734306"/>
            <a:ext cx="7580926" cy="5125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65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0E8F7BE-A0D4-6E2F-78ED-650B4AB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Didn’t go so well…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B4B611-5A9E-0A7C-860B-1BB04D1F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048" y="1675227"/>
            <a:ext cx="83699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A6E4-48DE-FC50-D518-4C338CD0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My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70C2-93FF-5A17-A7E4-0F6E1DAB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Basic algebra</a:t>
            </a:r>
          </a:p>
        </p:txBody>
      </p:sp>
      <p:pic>
        <p:nvPicPr>
          <p:cNvPr id="13" name="Picture 12" descr="Complex maths formulae on a blackboard">
            <a:extLst>
              <a:ext uri="{FF2B5EF4-FFF2-40B4-BE49-F238E27FC236}">
                <a16:creationId xmlns:a16="http://schemas.microsoft.com/office/drawing/2014/main" id="{1AD28202-F1E8-14F1-088A-A977C6C0E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1" r="10557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72E4C-70B9-6BF2-D9DE-6529873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086A-E53B-3F00-7550-F673F4F8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639" y="1189038"/>
            <a:ext cx="5157787" cy="823912"/>
          </a:xfrm>
        </p:spPr>
        <p:txBody>
          <a:bodyPr anchor="ctr"/>
          <a:lstStyle/>
          <a:p>
            <a:r>
              <a:rPr lang="en-US" dirty="0"/>
              <a:t>Original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AA4A5-55CE-E63D-E017-17BEE127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0172" y="3344018"/>
            <a:ext cx="5183188" cy="823912"/>
          </a:xfrm>
        </p:spPr>
        <p:txBody>
          <a:bodyPr anchor="ctr"/>
          <a:lstStyle/>
          <a:p>
            <a:r>
              <a:rPr lang="en-US"/>
              <a:t>Redo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32940A-AF45-FD5A-7275-B91D1A796F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73964" y="4167930"/>
            <a:ext cx="8227137" cy="207132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19836BD-BDD1-C5F3-2212-92BC650C0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2431" y="2012950"/>
            <a:ext cx="8227137" cy="1331068"/>
          </a:xfrm>
        </p:spPr>
      </p:pic>
      <p:pic>
        <p:nvPicPr>
          <p:cNvPr id="21" name="Content Placeholder 13">
            <a:extLst>
              <a:ext uri="{FF2B5EF4-FFF2-40B4-BE49-F238E27FC236}">
                <a16:creationId xmlns:a16="http://schemas.microsoft.com/office/drawing/2014/main" id="{8A843D93-5DA4-104F-26B3-895B395B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16" y="131459"/>
            <a:ext cx="3583793" cy="1881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8B86CD-5342-1069-DEFC-A69E84FDBFDD}"/>
              </a:ext>
            </a:extLst>
          </p:cNvPr>
          <p:cNvSpPr/>
          <p:nvPr/>
        </p:nvSpPr>
        <p:spPr>
          <a:xfrm>
            <a:off x="8418064" y="202424"/>
            <a:ext cx="1779939" cy="335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72E4C-70B9-6BF2-D9DE-6529873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086A-E53B-3F00-7550-F673F4F8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1189038"/>
            <a:ext cx="5157787" cy="823912"/>
          </a:xfrm>
        </p:spPr>
        <p:txBody>
          <a:bodyPr anchor="ctr"/>
          <a:lstStyle/>
          <a:p>
            <a:r>
              <a:rPr lang="en-US"/>
              <a:t>Original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AA4A5-55CE-E63D-E017-17BEE127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8639" y="3344018"/>
            <a:ext cx="5183188" cy="823912"/>
          </a:xfrm>
        </p:spPr>
        <p:txBody>
          <a:bodyPr anchor="ctr"/>
          <a:lstStyle/>
          <a:p>
            <a:r>
              <a:rPr lang="en-US"/>
              <a:t>Redo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32940A-AF45-FD5A-7275-B91D1A796F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431" y="4167930"/>
            <a:ext cx="8227137" cy="207132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19836BD-BDD1-C5F3-2212-92BC650C0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898" y="2012950"/>
            <a:ext cx="8227137" cy="1331068"/>
          </a:xfrm>
        </p:spPr>
      </p:pic>
      <p:pic>
        <p:nvPicPr>
          <p:cNvPr id="6" name="Content Placeholder 13">
            <a:extLst>
              <a:ext uri="{FF2B5EF4-FFF2-40B4-BE49-F238E27FC236}">
                <a16:creationId xmlns:a16="http://schemas.microsoft.com/office/drawing/2014/main" id="{3014FB97-847F-EA4B-5A79-16C710A0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16" y="131459"/>
            <a:ext cx="3583793" cy="18814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419437-3DA7-30FE-92D2-11CDAF880D2D}"/>
              </a:ext>
            </a:extLst>
          </p:cNvPr>
          <p:cNvSpPr/>
          <p:nvPr/>
        </p:nvSpPr>
        <p:spPr>
          <a:xfrm>
            <a:off x="9516431" y="202424"/>
            <a:ext cx="1707654" cy="416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72E4C-70B9-6BF2-D9DE-6529873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086A-E53B-3F00-7550-F673F4F8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1189038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US" dirty="0"/>
              <a:t>Original – Algebra mistake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DAA4A5-55CE-E63D-E017-17BEE1278DC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3508639" y="3344018"/>
                <a:ext cx="5183188" cy="823912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Redo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BDAA4A5-55CE-E63D-E017-17BEE1278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3508639" y="3344018"/>
                <a:ext cx="5183188" cy="823912"/>
              </a:xfrm>
              <a:blipFill>
                <a:blip r:embed="rId2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32940A-AF45-FD5A-7275-B91D1A796F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431" y="4167930"/>
            <a:ext cx="8227137" cy="2071320"/>
          </a:xfrm>
        </p:spPr>
      </p:pic>
      <p:pic>
        <p:nvPicPr>
          <p:cNvPr id="21" name="Content Placeholder 13">
            <a:extLst>
              <a:ext uri="{FF2B5EF4-FFF2-40B4-BE49-F238E27FC236}">
                <a16:creationId xmlns:a16="http://schemas.microsoft.com/office/drawing/2014/main" id="{9B54B11D-4330-C0C9-4D08-4A7E0B35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16" y="131459"/>
            <a:ext cx="3583793" cy="1881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4F6E1D-1010-4851-3292-D723FFE05134}"/>
              </a:ext>
            </a:extLst>
          </p:cNvPr>
          <p:cNvSpPr/>
          <p:nvPr/>
        </p:nvSpPr>
        <p:spPr>
          <a:xfrm>
            <a:off x="10540031" y="202424"/>
            <a:ext cx="1072578" cy="416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206EF6-FDA0-6384-9659-D02D56C72068}"/>
              </a:ext>
            </a:extLst>
          </p:cNvPr>
          <p:cNvSpPr/>
          <p:nvPr/>
        </p:nvSpPr>
        <p:spPr>
          <a:xfrm>
            <a:off x="7863883" y="420899"/>
            <a:ext cx="827944" cy="535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Content Placeholder 17">
            <a:extLst>
              <a:ext uri="{FF2B5EF4-FFF2-40B4-BE49-F238E27FC236}">
                <a16:creationId xmlns:a16="http://schemas.microsoft.com/office/drawing/2014/main" id="{0687F7AF-3D5A-34D6-C4E4-9B8F5959779E}"/>
              </a:ext>
            </a:extLst>
          </p:cNvPr>
          <p:cNvGrpSpPr/>
          <p:nvPr/>
        </p:nvGrpSpPr>
        <p:grpSpPr>
          <a:xfrm>
            <a:off x="1990898" y="2012950"/>
            <a:ext cx="8227139" cy="1331073"/>
            <a:chOff x="1990898" y="2012950"/>
            <a:chExt cx="8227139" cy="133107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AFD7AD-1544-768E-04A6-DD0AFC1FB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67" b="97633" l="2174" r="98261">
                          <a14:foregroundMark x1="13913" y1="35503" x2="46957" y2="55030"/>
                          <a14:foregroundMark x1="46957" y1="55030" x2="63478" y2="30769"/>
                          <a14:foregroundMark x1="63478" y1="30769" x2="47826" y2="94675"/>
                          <a14:foregroundMark x1="47826" y1="94675" x2="34783" y2="33728"/>
                          <a14:foregroundMark x1="34783" y1="33728" x2="26522" y2="28402"/>
                          <a14:foregroundMark x1="8261" y1="21893" x2="3043" y2="63905"/>
                          <a14:foregroundMark x1="3043" y1="63905" x2="90000" y2="82840"/>
                          <a14:foregroundMark x1="90000" y1="82840" x2="98261" y2="30769"/>
                          <a14:foregroundMark x1="98261" y1="30769" x2="77826" y2="33136"/>
                          <a14:foregroundMark x1="77826" y1="33136" x2="78261" y2="71006"/>
                          <a14:foregroundMark x1="78261" y1="71006" x2="56957" y2="25444"/>
                          <a14:foregroundMark x1="56957" y1="25444" x2="33043" y2="11243"/>
                          <a14:foregroundMark x1="33043" y1="11243" x2="52174" y2="9467"/>
                          <a14:foregroundMark x1="48261" y1="12426" x2="27826" y2="2367"/>
                          <a14:foregroundMark x1="27826" y1="2367" x2="50870" y2="2367"/>
                          <a14:foregroundMark x1="50870" y1="2367" x2="57826" y2="18935"/>
                          <a14:foregroundMark x1="76087" y1="86391" x2="38696" y2="94675"/>
                          <a14:foregroundMark x1="38696" y1="94675" x2="83478" y2="94675"/>
                          <a14:foregroundMark x1="83478" y1="94675" x2="97391" y2="66272"/>
                          <a14:foregroundMark x1="97391" y1="66272" x2="78261" y2="90533"/>
                          <a14:foregroundMark x1="78261" y1="90533" x2="97391" y2="66272"/>
                          <a14:foregroundMark x1="97391" y1="66272" x2="17391" y2="83432"/>
                          <a14:foregroundMark x1="17391" y1="83432" x2="2174" y2="31953"/>
                          <a14:foregroundMark x1="2174" y1="31953" x2="11739" y2="72189"/>
                          <a14:foregroundMark x1="11739" y1="72189" x2="10870" y2="78107"/>
                          <a14:foregroundMark x1="47391" y1="93491" x2="55652" y2="97633"/>
                          <a14:backgroundMark x1="65217" y1="592" x2="66087" y2="5917"/>
                          <a14:backgroundMark x1="70870" y1="4734" x2="74783" y2="23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63883" y="2012950"/>
              <a:ext cx="2354153" cy="1331066"/>
            </a:xfrm>
            <a:custGeom>
              <a:avLst/>
              <a:gdLst>
                <a:gd name="connsiteX0" fmla="*/ 454 w 2354153"/>
                <a:gd name="connsiteY0" fmla="*/ -15 h 1331066"/>
                <a:gd name="connsiteX1" fmla="*/ 2354608 w 2354153"/>
                <a:gd name="connsiteY1" fmla="*/ -15 h 1331066"/>
                <a:gd name="connsiteX2" fmla="*/ 2354608 w 2354153"/>
                <a:gd name="connsiteY2" fmla="*/ 1331052 h 1331066"/>
                <a:gd name="connsiteX3" fmla="*/ 454 w 2354153"/>
                <a:gd name="connsiteY3" fmla="*/ 1331052 h 133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153" h="1331066">
                  <a:moveTo>
                    <a:pt x="454" y="-15"/>
                  </a:moveTo>
                  <a:lnTo>
                    <a:pt x="2354608" y="-15"/>
                  </a:lnTo>
                  <a:lnTo>
                    <a:pt x="2354608" y="1331052"/>
                  </a:lnTo>
                  <a:lnTo>
                    <a:pt x="454" y="1331052"/>
                  </a:lnTo>
                  <a:close/>
                </a:path>
              </a:pathLst>
            </a:cu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4F1EE1-1371-BCE6-B0B3-45D3E27F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0898" y="2012950"/>
              <a:ext cx="5389784" cy="1331073"/>
            </a:xfrm>
            <a:custGeom>
              <a:avLst/>
              <a:gdLst>
                <a:gd name="connsiteX0" fmla="*/ 39 w 5389784"/>
                <a:gd name="connsiteY0" fmla="*/ 13 h 1331073"/>
                <a:gd name="connsiteX1" fmla="*/ 5389824 w 5389784"/>
                <a:gd name="connsiteY1" fmla="*/ 13 h 1331073"/>
                <a:gd name="connsiteX2" fmla="*/ 5389824 w 5389784"/>
                <a:gd name="connsiteY2" fmla="*/ 1331086 h 1331073"/>
                <a:gd name="connsiteX3" fmla="*/ 39 w 5389784"/>
                <a:gd name="connsiteY3" fmla="*/ 1331086 h 133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9784" h="1331073">
                  <a:moveTo>
                    <a:pt x="39" y="13"/>
                  </a:moveTo>
                  <a:lnTo>
                    <a:pt x="5389824" y="13"/>
                  </a:lnTo>
                  <a:lnTo>
                    <a:pt x="5389824" y="1331086"/>
                  </a:lnTo>
                  <a:lnTo>
                    <a:pt x="39" y="1331086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4159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41749DA-7438-35B5-00E3-FEFE2D2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REDO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E20CC7-1A72-0774-AA05-B6F6FAB0B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6243"/>
            <a:ext cx="10515600" cy="329010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A213AE-0A81-9F03-FF1B-AAC67AA2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769" y="365125"/>
            <a:ext cx="2785031" cy="23422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B48F29-E65F-80EC-3940-566991BF0972}"/>
              </a:ext>
            </a:extLst>
          </p:cNvPr>
          <p:cNvSpPr/>
          <p:nvPr/>
        </p:nvSpPr>
        <p:spPr>
          <a:xfrm>
            <a:off x="9797384" y="914401"/>
            <a:ext cx="1363879" cy="776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49666-562F-ED38-1C39-57C5E02591DC}"/>
              </a:ext>
            </a:extLst>
          </p:cNvPr>
          <p:cNvSpPr/>
          <p:nvPr/>
        </p:nvSpPr>
        <p:spPr>
          <a:xfrm>
            <a:off x="8501137" y="1891620"/>
            <a:ext cx="845287" cy="362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69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Exam 1 Question REDO</vt:lpstr>
      <vt:lpstr>Question 3</vt:lpstr>
      <vt:lpstr>How did it go?</vt:lpstr>
      <vt:lpstr>Didn’t go so well…</vt:lpstr>
      <vt:lpstr>My error?</vt:lpstr>
      <vt:lpstr>Step 1</vt:lpstr>
      <vt:lpstr>Step 2</vt:lpstr>
      <vt:lpstr>Step 3</vt:lpstr>
      <vt:lpstr>Step 4 - REDO</vt:lpstr>
      <vt:lpstr>Step 4 - REDO</vt:lpstr>
      <vt:lpstr>Step 5 - REDO</vt:lpstr>
      <vt:lpstr>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Question REDO</dc:title>
  <dc:creator>Mendoza, Matthew Dominador</dc:creator>
  <cp:lastModifiedBy>Mendoza, Matthew Dominador</cp:lastModifiedBy>
  <cp:revision>1</cp:revision>
  <dcterms:created xsi:type="dcterms:W3CDTF">2024-03-14T23:45:49Z</dcterms:created>
  <dcterms:modified xsi:type="dcterms:W3CDTF">2024-03-15T06:35:58Z</dcterms:modified>
</cp:coreProperties>
</file>