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421"/>
  </p:normalViewPr>
  <p:slideViewPr>
    <p:cSldViewPr>
      <p:cViewPr varScale="1">
        <p:scale>
          <a:sx n="81" d="100"/>
          <a:sy n="81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26/02/18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va.com/en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Object </a:t>
            </a:r>
            <a:r>
              <a:rPr lang="it-IT" dirty="0" err="1" smtClean="0"/>
              <a:t>Oriented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Oriented paradigm is the de facto standard for industrial software engineering</a:t>
            </a:r>
          </a:p>
          <a:p>
            <a:r>
              <a:rPr lang="en-US" dirty="0" smtClean="0"/>
              <a:t>OOP followed Procedural Programming due to serious limitations affecting large-scale </a:t>
            </a:r>
            <a:r>
              <a:rPr lang="en-US" dirty="0" err="1" smtClean="0"/>
              <a:t>projectes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applications for both desktop and mobile platforms </a:t>
            </a:r>
            <a:r>
              <a:rPr lang="en-US" b="1" dirty="0"/>
              <a:t>frequently </a:t>
            </a:r>
            <a:r>
              <a:rPr lang="en-US" dirty="0"/>
              <a:t>requires </a:t>
            </a:r>
            <a:r>
              <a:rPr lang="en-US" dirty="0" smtClean="0"/>
              <a:t>an </a:t>
            </a:r>
            <a:r>
              <a:rPr lang="en-US" dirty="0"/>
              <a:t>OO </a:t>
            </a:r>
            <a:r>
              <a:rPr lang="en-US" dirty="0" smtClean="0"/>
              <a:t>language such as Java, C#, Python</a:t>
            </a:r>
            <a:r>
              <a:rPr lang="mr-IN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2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7</a:t>
            </a:r>
          </a:p>
          <a:p>
            <a:pPr lvl="1"/>
            <a:r>
              <a:rPr lang="en-US" sz="2000" dirty="0">
                <a:hlinkClick r:id="rId2"/>
              </a:rPr>
              <a:t>https://java.com/en/download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dirty="0" smtClean="0"/>
              <a:t>Java 7 Documentation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docs.oracle.com</a:t>
            </a:r>
            <a:r>
              <a:rPr lang="en-US" sz="2000" dirty="0"/>
              <a:t>/</a:t>
            </a:r>
            <a:r>
              <a:rPr lang="en-US" sz="2000" dirty="0" err="1"/>
              <a:t>javase</a:t>
            </a:r>
            <a:r>
              <a:rPr lang="en-US" sz="2000" dirty="0"/>
              <a:t>/7/docs/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endParaRPr lang="en-US" sz="2000" dirty="0" smtClean="0"/>
          </a:p>
          <a:p>
            <a:r>
              <a:rPr lang="en-US" dirty="0"/>
              <a:t>Eclipse IDE for Java </a:t>
            </a:r>
            <a:r>
              <a:rPr lang="en-US" dirty="0" smtClean="0"/>
              <a:t>Developers</a:t>
            </a:r>
          </a:p>
          <a:p>
            <a:pPr lvl="1"/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www.eclipse.org</a:t>
            </a:r>
            <a:r>
              <a:rPr lang="en-US" sz="2000" dirty="0"/>
              <a:t>/downloads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Course Material 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bitbucket.org</a:t>
            </a:r>
            <a:r>
              <a:rPr lang="en-US" sz="2000" dirty="0"/>
              <a:t>/account/user/</a:t>
            </a:r>
            <a:r>
              <a:rPr lang="en-US" sz="2000" dirty="0" err="1"/>
              <a:t>agr_unimore</a:t>
            </a:r>
            <a:r>
              <a:rPr lang="en-US" sz="2000" dirty="0"/>
              <a:t>/projects/TCH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Tuesdays (8.30 </a:t>
            </a:r>
            <a:r>
              <a:rPr lang="mr-IN" dirty="0" smtClean="0"/>
              <a:t>–</a:t>
            </a:r>
            <a:r>
              <a:rPr lang="en-US" dirty="0" smtClean="0"/>
              <a:t> 11, FA-2G)</a:t>
            </a:r>
            <a:r>
              <a:rPr lang="en-US" dirty="0" smtClean="0"/>
              <a:t>, we will have a 30 minutes recap of the previous week and 2h of computer exercise (using your laptops!)</a:t>
            </a:r>
          </a:p>
          <a:p>
            <a:r>
              <a:rPr lang="en-US" dirty="0" smtClean="0"/>
              <a:t>On Wednesdays (9.15 </a:t>
            </a:r>
            <a:r>
              <a:rPr lang="mr-IN" dirty="0" smtClean="0"/>
              <a:t>–</a:t>
            </a:r>
            <a:r>
              <a:rPr lang="en-US" dirty="0"/>
              <a:t> 11, FA-2G)</a:t>
            </a:r>
            <a:r>
              <a:rPr lang="en-US" dirty="0" smtClean="0"/>
              <a:t>, we will introduce new </a:t>
            </a:r>
            <a:r>
              <a:rPr lang="en-US" dirty="0" smtClean="0"/>
              <a:t>topics</a:t>
            </a:r>
          </a:p>
          <a:p>
            <a:r>
              <a:rPr lang="en-US" dirty="0" smtClean="0"/>
              <a:t>On Wednesday (11 </a:t>
            </a:r>
            <a:r>
              <a:rPr lang="mr-IN" dirty="0" smtClean="0"/>
              <a:t>–</a:t>
            </a:r>
            <a:r>
              <a:rPr lang="en-US" dirty="0" smtClean="0"/>
              <a:t> 13, </a:t>
            </a:r>
            <a:r>
              <a:rPr lang="en-US" dirty="0"/>
              <a:t>1</a:t>
            </a:r>
            <a:r>
              <a:rPr lang="en-US" dirty="0" smtClean="0"/>
              <a:t> Floor MO27), I will be available for discussions about the projects and course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9831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4549</TotalTime>
  <Words>212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Nicola</vt:lpstr>
      <vt:lpstr>Object Oriented Programming</vt:lpstr>
      <vt:lpstr>What?</vt:lpstr>
      <vt:lpstr>Why?</vt:lpstr>
      <vt:lpstr>How?</vt:lpstr>
      <vt:lpstr>When?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Nicola Bicocchi</cp:lastModifiedBy>
  <cp:revision>176</cp:revision>
  <dcterms:created xsi:type="dcterms:W3CDTF">2011-09-06T09:06:15Z</dcterms:created>
  <dcterms:modified xsi:type="dcterms:W3CDTF">2018-02-26T12:12:12Z</dcterms:modified>
</cp:coreProperties>
</file>