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4396"/>
  </p:normalViewPr>
  <p:slideViewPr>
    <p:cSldViewPr>
      <p:cViewPr varScale="1">
        <p:scale>
          <a:sx n="85" d="100"/>
          <a:sy n="85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26/02/19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Oriented paradigm is the de facto standard for industrial software engineering</a:t>
            </a:r>
          </a:p>
          <a:p>
            <a:r>
              <a:rPr lang="en-US" b="1" dirty="0"/>
              <a:t>OOP followed Procedural Programming due to serious limitations affecting large-scale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applications for both desktop and mobile platforms </a:t>
            </a:r>
            <a:r>
              <a:rPr lang="en-US" b="1" dirty="0"/>
              <a:t>frequently </a:t>
            </a:r>
            <a:r>
              <a:rPr lang="en-US" dirty="0"/>
              <a:t>requires an OO language such as Java, C++, C#, Python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8</a:t>
            </a:r>
          </a:p>
          <a:p>
            <a:pPr lvl="1"/>
            <a:r>
              <a:rPr lang="en-US" sz="2000" dirty="0">
                <a:hlinkClick r:id="rId2"/>
              </a:rPr>
              <a:t>https://java.com/en/download/</a:t>
            </a:r>
            <a:endParaRPr lang="en-US" sz="2000" dirty="0"/>
          </a:p>
          <a:p>
            <a:r>
              <a:rPr lang="en-US" dirty="0"/>
              <a:t>Java 8 Documentation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/8/docs/</a:t>
            </a:r>
            <a:r>
              <a:rPr lang="en-US" sz="2000" dirty="0" err="1"/>
              <a:t>api</a:t>
            </a:r>
            <a:r>
              <a:rPr lang="en-US" sz="2000" dirty="0"/>
              <a:t>/ </a:t>
            </a:r>
          </a:p>
          <a:p>
            <a:r>
              <a:rPr lang="en-US" dirty="0"/>
              <a:t>IDE for Java</a:t>
            </a:r>
          </a:p>
          <a:p>
            <a:pPr lvl="1"/>
            <a:r>
              <a:rPr lang="en-US" sz="2000" dirty="0">
                <a:hlinkClick r:id="rId3"/>
              </a:rPr>
              <a:t>https://www.eclipse.org/</a:t>
            </a:r>
            <a:endParaRPr lang="en-US" sz="2000" dirty="0"/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www.jetbrains.com</a:t>
            </a:r>
            <a:r>
              <a:rPr lang="en-US" sz="2000" dirty="0"/>
              <a:t>/idea/</a:t>
            </a:r>
          </a:p>
          <a:p>
            <a:r>
              <a:rPr lang="en-US" dirty="0"/>
              <a:t>Course Material 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nbicocchi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 Wednesdays (9 </a:t>
            </a:r>
            <a:r>
              <a:rPr lang="mr-IN" b="1" dirty="0"/>
              <a:t>–</a:t>
            </a:r>
            <a:r>
              <a:rPr lang="en-US" b="1" dirty="0"/>
              <a:t> 11, FA-OC), </a:t>
            </a:r>
            <a:r>
              <a:rPr lang="en-US" dirty="0"/>
              <a:t>we will introduce new topics </a:t>
            </a:r>
          </a:p>
          <a:p>
            <a:r>
              <a:rPr lang="en-US" b="1" dirty="0"/>
              <a:t>On Thursday (16 </a:t>
            </a:r>
            <a:r>
              <a:rPr lang="mr-IN" b="1" dirty="0"/>
              <a:t>–</a:t>
            </a:r>
            <a:r>
              <a:rPr lang="en-US" b="1" dirty="0"/>
              <a:t> 19, FA-2F), </a:t>
            </a:r>
            <a:r>
              <a:rPr lang="en-US" dirty="0"/>
              <a:t>we will have a 30 minutes recap of recent topics and 2h of lab exercises</a:t>
            </a:r>
          </a:p>
          <a:p>
            <a:r>
              <a:rPr lang="en-US" b="1" dirty="0"/>
              <a:t>On Wednesday (11 </a:t>
            </a:r>
            <a:r>
              <a:rPr lang="mr-IN" b="1" dirty="0"/>
              <a:t>–</a:t>
            </a:r>
            <a:r>
              <a:rPr lang="en-US" b="1" dirty="0"/>
              <a:t> 13, I Floor MO27), </a:t>
            </a:r>
            <a:r>
              <a:rPr lang="en-US" dirty="0"/>
              <a:t>I will be available for discussions about the projects and 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Yes, there will be a final examination</a:t>
            </a:r>
          </a:p>
          <a:p>
            <a:r>
              <a:rPr lang="it-IT" b="1" dirty="0" err="1"/>
              <a:t>Oral</a:t>
            </a:r>
            <a:r>
              <a:rPr lang="it-IT" b="1" dirty="0"/>
              <a:t> </a:t>
            </a:r>
            <a:r>
              <a:rPr lang="it-IT" b="1" dirty="0" err="1"/>
              <a:t>examination</a:t>
            </a:r>
            <a:r>
              <a:rPr lang="it-IT" b="1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</a:t>
            </a:r>
            <a:r>
              <a:rPr lang="it-IT" dirty="0" err="1"/>
              <a:t>language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, the </a:t>
            </a:r>
            <a:r>
              <a:rPr lang="it-IT" dirty="0" err="1"/>
              <a:t>internals</a:t>
            </a:r>
            <a:r>
              <a:rPr lang="it-IT" dirty="0"/>
              <a:t>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an </a:t>
            </a:r>
            <a:r>
              <a:rPr lang="it-IT" b="1" dirty="0"/>
              <a:t>home 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b="1" dirty="0" err="1"/>
              <a:t>written</a:t>
            </a:r>
            <a:r>
              <a:rPr lang="it-IT" b="1" dirty="0"/>
              <a:t> in Java (1000-5000 </a:t>
            </a:r>
            <a:r>
              <a:rPr lang="it-IT" b="1" dirty="0" err="1"/>
              <a:t>lines</a:t>
            </a:r>
            <a:r>
              <a:rPr lang="it-IT" b="1" dirty="0"/>
              <a:t> of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4584</TotalTime>
  <Words>253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Mangal</vt:lpstr>
      <vt:lpstr>Nicola</vt:lpstr>
      <vt:lpstr>Object Oriented Programming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184</cp:revision>
  <dcterms:created xsi:type="dcterms:W3CDTF">2011-09-06T09:06:15Z</dcterms:created>
  <dcterms:modified xsi:type="dcterms:W3CDTF">2019-02-26T09:37:37Z</dcterms:modified>
</cp:coreProperties>
</file>