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256" r:id="rId2"/>
    <p:sldId id="283" r:id="rId3"/>
    <p:sldId id="284" r:id="rId4"/>
    <p:sldId id="285" r:id="rId5"/>
    <p:sldId id="286" r:id="rId6"/>
    <p:sldId id="313" r:id="rId7"/>
    <p:sldId id="311" r:id="rId8"/>
    <p:sldId id="312" r:id="rId9"/>
    <p:sldId id="308" r:id="rId10"/>
    <p:sldId id="314" r:id="rId11"/>
    <p:sldId id="318" r:id="rId12"/>
    <p:sldId id="307" r:id="rId13"/>
    <p:sldId id="306" r:id="rId14"/>
    <p:sldId id="304" r:id="rId15"/>
    <p:sldId id="305" r:id="rId16"/>
    <p:sldId id="310" r:id="rId17"/>
    <p:sldId id="257" r:id="rId18"/>
    <p:sldId id="258" r:id="rId19"/>
    <p:sldId id="259" r:id="rId20"/>
    <p:sldId id="260" r:id="rId21"/>
    <p:sldId id="271" r:id="rId22"/>
    <p:sldId id="278" r:id="rId23"/>
    <p:sldId id="272" r:id="rId24"/>
    <p:sldId id="273" r:id="rId25"/>
    <p:sldId id="275" r:id="rId26"/>
    <p:sldId id="276" r:id="rId27"/>
    <p:sldId id="280" r:id="rId28"/>
    <p:sldId id="279" r:id="rId29"/>
    <p:sldId id="298" r:id="rId30"/>
    <p:sldId id="261" r:id="rId31"/>
    <p:sldId id="277" r:id="rId32"/>
    <p:sldId id="281" r:id="rId33"/>
    <p:sldId id="282" r:id="rId34"/>
    <p:sldId id="270" r:id="rId35"/>
    <p:sldId id="300" r:id="rId36"/>
    <p:sldId id="263" r:id="rId37"/>
    <p:sldId id="266" r:id="rId38"/>
    <p:sldId id="264" r:id="rId39"/>
    <p:sldId id="267" r:id="rId40"/>
    <p:sldId id="262" r:id="rId41"/>
    <p:sldId id="268" r:id="rId42"/>
    <p:sldId id="265" r:id="rId43"/>
    <p:sldId id="269" r:id="rId44"/>
    <p:sldId id="320" r:id="rId45"/>
    <p:sldId id="322" r:id="rId46"/>
    <p:sldId id="323" r:id="rId47"/>
    <p:sldId id="324" r:id="rId48"/>
    <p:sldId id="330" r:id="rId49"/>
    <p:sldId id="326" r:id="rId50"/>
    <p:sldId id="329" r:id="rId51"/>
    <p:sldId id="331" r:id="rId52"/>
    <p:sldId id="334" r:id="rId53"/>
    <p:sldId id="335" r:id="rId54"/>
    <p:sldId id="336" r:id="rId55"/>
    <p:sldId id="339" r:id="rId56"/>
    <p:sldId id="352" r:id="rId57"/>
    <p:sldId id="353" r:id="rId58"/>
    <p:sldId id="337" r:id="rId59"/>
    <p:sldId id="340" r:id="rId60"/>
    <p:sldId id="342" r:id="rId61"/>
    <p:sldId id="343" r:id="rId62"/>
    <p:sldId id="344" r:id="rId63"/>
    <p:sldId id="347" r:id="rId64"/>
    <p:sldId id="346" r:id="rId65"/>
    <p:sldId id="345" r:id="rId66"/>
    <p:sldId id="348" r:id="rId67"/>
    <p:sldId id="349" r:id="rId68"/>
    <p:sldId id="351" r:id="rId69"/>
    <p:sldId id="350" r:id="rId70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69" autoAdjust="0"/>
    <p:restoredTop sz="80552" autoAdjust="0"/>
  </p:normalViewPr>
  <p:slideViewPr>
    <p:cSldViewPr snapToGrid="0">
      <p:cViewPr varScale="1">
        <p:scale>
          <a:sx n="107" d="100"/>
          <a:sy n="107" d="100"/>
        </p:scale>
        <p:origin x="4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20F1D0-B49E-490E-9E01-490679387115}" type="datetimeFigureOut">
              <a:rPr lang="nl-BE" smtClean="0"/>
              <a:t>29/06/2015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2019EB-2C82-49A6-8EDC-DE89072B765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5211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176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69013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8736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151897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7122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4215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1373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132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75529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32442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0091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233311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32240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160448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086957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866471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6215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476173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24767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352889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23871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5052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04474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56967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806316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96633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937978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671519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7440574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361520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61651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4128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1145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709173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950371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889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262129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214171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88348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565756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71962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940572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590559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3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Thanks </a:t>
            </a:r>
            <a:r>
              <a:rPr lang="en-US" sz="936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Mr</a:t>
            </a:r>
            <a:r>
              <a:rPr lang="en-US" sz="93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/Mrs. Chairman for the introduction. Today we will talk about some visibility heuristics for building </a:t>
            </a:r>
            <a:r>
              <a:rPr lang="en-US" sz="936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kd</a:t>
            </a:r>
            <a:r>
              <a:rPr lang="en-US" sz="936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-trees using the Ray Termination Surface Area Heuristic (RTSAH)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14D374-E6DB-4BDC-9C26-DF4D9DC9E6E8}" type="slidenum">
              <a:rPr lang="nl-BE" smtClean="0"/>
              <a:t>60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63938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5280058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Nieuwe acceleratiestructuur bouwen (oude weggooien)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Trage bouwtijd</a:t>
            </a:r>
            <a:r>
              <a:rPr lang="nl-BE" sz="1200" baseline="0" dirty="0"/>
              <a:t> </a:t>
            </a:r>
            <a:r>
              <a:rPr lang="nl-BE" sz="1200" baseline="0" dirty="0" smtClean="0"/>
              <a:t>(meer splitsbeslissingen, meer splitsingsvlakken, diepere </a:t>
            </a:r>
            <a:r>
              <a:rPr lang="nl-BE" sz="1200" baseline="0" dirty="0" err="1" smtClean="0"/>
              <a:t>kd</a:t>
            </a:r>
            <a:r>
              <a:rPr lang="nl-BE" sz="1200" baseline="0" dirty="0" smtClean="0"/>
              <a:t>-bomen)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Hoger geheugengebruik (zowel info voor </a:t>
            </a:r>
            <a:r>
              <a:rPr lang="nl-BE" sz="1200" dirty="0" err="1" smtClean="0"/>
              <a:t>photons</a:t>
            </a:r>
            <a:r>
              <a:rPr lang="nl-BE" sz="1200" dirty="0" smtClean="0"/>
              <a:t> als geometrische primitieven)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Puntdata versus niet-puntdata (grotere,</a:t>
            </a:r>
            <a:r>
              <a:rPr lang="nl-BE" sz="1200" baseline="0" dirty="0" smtClean="0"/>
              <a:t> diepere </a:t>
            </a:r>
            <a:r>
              <a:rPr lang="nl-BE" sz="1200" baseline="0" dirty="0" err="1" smtClean="0"/>
              <a:t>kd</a:t>
            </a:r>
            <a:r>
              <a:rPr lang="nl-BE" sz="1200" baseline="0" dirty="0" smtClean="0"/>
              <a:t>-bomen [</a:t>
            </a:r>
            <a:r>
              <a:rPr lang="nl-BE" sz="1200" baseline="0" dirty="0" err="1" smtClean="0"/>
              <a:t>refinement</a:t>
            </a:r>
            <a:r>
              <a:rPr lang="nl-BE" sz="1200" baseline="0" dirty="0" smtClean="0"/>
              <a:t>], meer duplicatie)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Ongekende informatie tijdens constructie (gewicht</a:t>
            </a:r>
            <a:r>
              <a:rPr lang="nl-BE" sz="1200" baseline="0" dirty="0" smtClean="0"/>
              <a:t> van externe query’s)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dirty="0" smtClean="0"/>
              <a:t>Ray </a:t>
            </a:r>
            <a:r>
              <a:rPr lang="nl-BE" sz="1200" dirty="0" err="1" smtClean="0"/>
              <a:t>tracing</a:t>
            </a:r>
            <a:r>
              <a:rPr lang="nl-BE" sz="1200" dirty="0" smtClean="0"/>
              <a:t> versus k-</a:t>
            </a:r>
            <a:r>
              <a:rPr lang="nl-BE" sz="1200" dirty="0" err="1" smtClean="0"/>
              <a:t>nearest</a:t>
            </a:r>
            <a:r>
              <a:rPr lang="nl-BE" sz="1200" dirty="0" smtClean="0"/>
              <a:t> </a:t>
            </a:r>
            <a:r>
              <a:rPr lang="nl-BE" sz="1200" dirty="0" err="1" smtClean="0"/>
              <a:t>neighbor</a:t>
            </a:r>
            <a:r>
              <a:rPr lang="nl-BE" sz="1200" dirty="0" smtClean="0"/>
              <a:t> query’s (andere manier van doorlopen)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sz="1200" baseline="0" dirty="0" smtClean="0"/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sz="120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5960128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262382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91864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317042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84804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447960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8730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31084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1066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2019EB-2C82-49A6-8EDC-DE89072B765A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03720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 smtClean="0"/>
              <a:t>Klik om de ondertitelstijl van het model te bewerken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AE6F2-6480-46DC-BE3E-56D3D58B122F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8508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D28D7-6DDE-4709-82A3-17DBCE0931BC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063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5A5D8-01BC-47CE-9FEF-D96809BBBF10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943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92C42-DFD2-4178-80ED-9F1C50E2D970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9086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3AC8-907F-42A4-8523-D4C3E1B3B49F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4464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CBDC5-F7A1-4EBF-A293-54C8FAF155AC}" type="datetime1">
              <a:rPr lang="nl-BE" smtClean="0"/>
              <a:t>29/06/2015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6050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43371-E600-4B65-A4A5-6F3E28C893F7}" type="datetime1">
              <a:rPr lang="nl-BE" smtClean="0"/>
              <a:t>29/06/2015</a:t>
            </a:fld>
            <a:endParaRPr lang="nl-BE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7755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B42D8-0FCB-4114-ACDD-506CC1E36D19}" type="datetime1">
              <a:rPr lang="nl-BE" smtClean="0"/>
              <a:t>29/06/2015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382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EF876-1710-42B3-A2DF-C1FD244FAA00}" type="datetime1">
              <a:rPr lang="nl-BE" smtClean="0"/>
              <a:t>29/06/2015</a:t>
            </a:fld>
            <a:endParaRPr lang="nl-BE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994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285BC-E4D3-44E4-89C5-DDDD7C28D268}" type="datetime1">
              <a:rPr lang="nl-BE" smtClean="0"/>
              <a:t>29/06/2015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734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AA7CE-4B93-42C4-B911-141C76C6B789}" type="datetime1">
              <a:rPr lang="nl-BE" smtClean="0"/>
              <a:t>29/06/2015</a:t>
            </a:fld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4009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E708C4-D0C0-47CC-8DA3-0CA38E92E661}" type="datetime1">
              <a:rPr lang="nl-BE" smtClean="0"/>
              <a:t>29/06/2015</a:t>
            </a:fld>
            <a:endParaRPr lang="nl-BE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CD210-3791-4E24-8D7B-37F223A7B11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7799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44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jpg"/><Relationship Id="rId4" Type="http://schemas.openxmlformats.org/officeDocument/2006/relationships/image" Target="../media/image4.jp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4.jpg"/><Relationship Id="rId9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eg"/><Relationship Id="rId4" Type="http://schemas.openxmlformats.org/officeDocument/2006/relationships/image" Target="../media/image4.jp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Relationship Id="rId9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.png"/><Relationship Id="rId4" Type="http://schemas.openxmlformats.org/officeDocument/2006/relationships/image" Target="../media/image3.jpe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l-BE" sz="4000" dirty="0" smtClean="0"/>
              <a:t>Hybride </a:t>
            </a:r>
            <a:r>
              <a:rPr lang="nl-BE" sz="4000" dirty="0" err="1" smtClean="0"/>
              <a:t>kd</a:t>
            </a:r>
            <a:r>
              <a:rPr lang="nl-BE" sz="4000" dirty="0" smtClean="0"/>
              <a:t>-bomen voor </a:t>
            </a:r>
            <a:r>
              <a:rPr lang="nl-BE" sz="4000" dirty="0" err="1" smtClean="0"/>
              <a:t>photonmapping</a:t>
            </a:r>
            <a:r>
              <a:rPr lang="nl-BE" sz="4000" dirty="0" smtClean="0"/>
              <a:t> en het </a:t>
            </a:r>
            <a:r>
              <a:rPr lang="nl-BE" sz="4000" dirty="0" smtClean="0"/>
              <a:t>versnellen van </a:t>
            </a:r>
            <a:r>
              <a:rPr lang="nl-BE" sz="4000" dirty="0" err="1" smtClean="0"/>
              <a:t>ray</a:t>
            </a:r>
            <a:r>
              <a:rPr lang="nl-BE" sz="4000" dirty="0" smtClean="0"/>
              <a:t> </a:t>
            </a:r>
            <a:r>
              <a:rPr lang="nl-BE" sz="4000" dirty="0" err="1" smtClean="0"/>
              <a:t>tracing</a:t>
            </a:r>
            <a:endParaRPr lang="nl-BE" sz="4000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b="1" dirty="0" smtClean="0"/>
              <a:t>Matthias </a:t>
            </a:r>
            <a:r>
              <a:rPr lang="nl-BE" b="1" dirty="0" err="1" smtClean="0"/>
              <a:t>Moulin</a:t>
            </a:r>
            <a:endParaRPr lang="nl-BE" b="1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</a:t>
            </a:fld>
            <a:endParaRPr lang="nl-BE"/>
          </a:p>
        </p:txBody>
      </p:sp>
      <p:pic>
        <p:nvPicPr>
          <p:cNvPr id="7" name="Picture 3" descr="C:\Users\Matthias\Pictures\M-Studio_Temp.png">
            <a:hlinkClick r:id="rId3" action="ppaction://hlinksldjump"/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C7BC7-E5F3-478F-9A47-54B748BD3869}" type="datetime1">
              <a:rPr lang="nl-BE" smtClean="0"/>
              <a:t>29/06/2015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20167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10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H="1">
            <a:off x="7354447" y="194901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7637929" y="194901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7172885" y="257743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7348354" y="257743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H="1">
            <a:off x="7833419" y="257743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8000788" y="257743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6570874" y="2979195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52" name="Tekstvak 51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02909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11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Rechte verbindingslijn 24"/>
          <p:cNvCxnSpPr/>
          <p:nvPr/>
        </p:nvCxnSpPr>
        <p:spPr>
          <a:xfrm flipH="1">
            <a:off x="7354447" y="194901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Rechte verbindingslijn 25"/>
          <p:cNvCxnSpPr/>
          <p:nvPr/>
        </p:nvCxnSpPr>
        <p:spPr>
          <a:xfrm>
            <a:off x="7637929" y="194901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Rechte verbindingslijn 26"/>
          <p:cNvCxnSpPr/>
          <p:nvPr/>
        </p:nvCxnSpPr>
        <p:spPr>
          <a:xfrm flipH="1">
            <a:off x="7172885" y="257743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Rechte verbindingslijn 27"/>
          <p:cNvCxnSpPr/>
          <p:nvPr/>
        </p:nvCxnSpPr>
        <p:spPr>
          <a:xfrm>
            <a:off x="7348354" y="257743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Rechte verbindingslijn 28"/>
          <p:cNvCxnSpPr/>
          <p:nvPr/>
        </p:nvCxnSpPr>
        <p:spPr>
          <a:xfrm flipH="1">
            <a:off x="7129551" y="315476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Rechte verbindingslijn 30"/>
          <p:cNvCxnSpPr/>
          <p:nvPr/>
        </p:nvCxnSpPr>
        <p:spPr>
          <a:xfrm>
            <a:off x="7178978" y="315476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Rechte verbindingslijn 31"/>
          <p:cNvCxnSpPr/>
          <p:nvPr/>
        </p:nvCxnSpPr>
        <p:spPr>
          <a:xfrm flipH="1">
            <a:off x="7462891" y="314590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Rechte verbindingslijn 33"/>
          <p:cNvCxnSpPr/>
          <p:nvPr/>
        </p:nvCxnSpPr>
        <p:spPr>
          <a:xfrm>
            <a:off x="7512318" y="314590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Rechte verbindingslijn 35"/>
          <p:cNvCxnSpPr/>
          <p:nvPr/>
        </p:nvCxnSpPr>
        <p:spPr>
          <a:xfrm flipH="1">
            <a:off x="7801383" y="314590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Rechte verbindingslijn 36"/>
          <p:cNvCxnSpPr/>
          <p:nvPr/>
        </p:nvCxnSpPr>
        <p:spPr>
          <a:xfrm>
            <a:off x="7850810" y="314590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Rechte verbindingslijn 38"/>
          <p:cNvCxnSpPr/>
          <p:nvPr/>
        </p:nvCxnSpPr>
        <p:spPr>
          <a:xfrm flipH="1">
            <a:off x="8117315" y="315476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8" name="Rechte verbindingslijn 47"/>
          <p:cNvCxnSpPr/>
          <p:nvPr/>
        </p:nvCxnSpPr>
        <p:spPr>
          <a:xfrm>
            <a:off x="8166742" y="315476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Rechte verbindingslijn 48"/>
          <p:cNvCxnSpPr/>
          <p:nvPr/>
        </p:nvCxnSpPr>
        <p:spPr>
          <a:xfrm flipH="1">
            <a:off x="7833419" y="257743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Rechte verbindingslijn 49"/>
          <p:cNvCxnSpPr/>
          <p:nvPr/>
        </p:nvCxnSpPr>
        <p:spPr>
          <a:xfrm>
            <a:off x="8000788" y="257743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1" name="Tekstvak 50"/>
          <p:cNvSpPr txBox="1"/>
          <p:nvPr/>
        </p:nvSpPr>
        <p:spPr>
          <a:xfrm>
            <a:off x="6570874" y="360314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52" name="Tekstvak 51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715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12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1411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hthoek 54"/>
          <p:cNvSpPr/>
          <p:nvPr/>
        </p:nvSpPr>
        <p:spPr>
          <a:xfrm>
            <a:off x="3512344" y="4064682"/>
            <a:ext cx="679715" cy="17066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13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1975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hthoek 53"/>
          <p:cNvSpPr/>
          <p:nvPr/>
        </p:nvSpPr>
        <p:spPr>
          <a:xfrm>
            <a:off x="1758796" y="2872291"/>
            <a:ext cx="1722548" cy="2899023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14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46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/>
          <p:cNvSpPr/>
          <p:nvPr/>
        </p:nvSpPr>
        <p:spPr>
          <a:xfrm>
            <a:off x="2266502" y="1946112"/>
            <a:ext cx="1228935" cy="91231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15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59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hthoek 55"/>
          <p:cNvSpPr/>
          <p:nvPr/>
        </p:nvSpPr>
        <p:spPr>
          <a:xfrm>
            <a:off x="2266502" y="1946112"/>
            <a:ext cx="1228935" cy="912311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16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Rechte verbindingslijn 23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Rechte verbindingslijn 22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Rechte verbindingslijn 34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Rechte verbindingslijn 37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3" name="Rechte verbindingslijn 32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Rechte verbindingslijn 29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kstvak 52"/>
          <p:cNvSpPr txBox="1"/>
          <p:nvPr/>
        </p:nvSpPr>
        <p:spPr>
          <a:xfrm>
            <a:off x="2609975" y="2297886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877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Globale belichting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17</a:t>
            </a:fld>
            <a:endParaRPr lang="nl-BE"/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1213" y="1793766"/>
            <a:ext cx="3997668" cy="3997668"/>
          </a:xfrm>
          <a:prstGeom prst="rect">
            <a:avLst/>
          </a:prstGeom>
        </p:spPr>
      </p:pic>
      <p:sp>
        <p:nvSpPr>
          <p:cNvPr id="10" name="Tekstvak 9"/>
          <p:cNvSpPr txBox="1"/>
          <p:nvPr/>
        </p:nvSpPr>
        <p:spPr>
          <a:xfrm>
            <a:off x="838200" y="5824561"/>
            <a:ext cx="40001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Directe belichting</a:t>
            </a:r>
            <a:endParaRPr lang="nl-BE" dirty="0"/>
          </a:p>
        </p:txBody>
      </p:sp>
      <p:sp>
        <p:nvSpPr>
          <p:cNvPr id="11" name="Tekstvak 10"/>
          <p:cNvSpPr txBox="1"/>
          <p:nvPr/>
        </p:nvSpPr>
        <p:spPr>
          <a:xfrm>
            <a:off x="4839806" y="5821195"/>
            <a:ext cx="4000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Directe + Indirecte belichting</a:t>
            </a:r>
            <a:endParaRPr lang="nl-BE" dirty="0"/>
          </a:p>
        </p:txBody>
      </p:sp>
      <p:pic>
        <p:nvPicPr>
          <p:cNvPr id="12" name="Afbeelding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92800"/>
            <a:ext cx="3999600" cy="3999600"/>
          </a:xfrm>
          <a:prstGeom prst="rect">
            <a:avLst/>
          </a:prstGeom>
        </p:spPr>
      </p:pic>
      <p:sp>
        <p:nvSpPr>
          <p:cNvPr id="13" name="Tekstvak 12"/>
          <p:cNvSpPr txBox="1"/>
          <p:nvPr/>
        </p:nvSpPr>
        <p:spPr>
          <a:xfrm>
            <a:off x="8928847" y="1856511"/>
            <a:ext cx="3263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Photonmapping</a:t>
            </a:r>
            <a:r>
              <a:rPr lang="nl-BE" sz="2400" dirty="0"/>
              <a:t> </a:t>
            </a:r>
            <a:r>
              <a:rPr lang="nl-BE" sz="1400" dirty="0" smtClean="0"/>
              <a:t>[Jensen 1996]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30506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- </a:t>
            </a:r>
            <a:r>
              <a:rPr lang="nl-BE" dirty="0" err="1" smtClean="0"/>
              <a:t>Photontracing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18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9" name="Ovaal 8"/>
          <p:cNvSpPr/>
          <p:nvPr/>
        </p:nvSpPr>
        <p:spPr>
          <a:xfrm>
            <a:off x="1548714" y="294489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631093" y="2330600"/>
            <a:ext cx="889685" cy="611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endCxn id="14" idx="1"/>
          </p:cNvCxnSpPr>
          <p:nvPr/>
        </p:nvCxnSpPr>
        <p:spPr>
          <a:xfrm>
            <a:off x="1631093" y="3045342"/>
            <a:ext cx="392516" cy="543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met pijl 17"/>
          <p:cNvCxnSpPr>
            <a:stCxn id="14" idx="3"/>
          </p:cNvCxnSpPr>
          <p:nvPr/>
        </p:nvCxnSpPr>
        <p:spPr>
          <a:xfrm flipH="1">
            <a:off x="1416909" y="3662042"/>
            <a:ext cx="606700" cy="43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met pijl 24"/>
          <p:cNvCxnSpPr>
            <a:stCxn id="24" idx="4"/>
            <a:endCxn id="22" idx="0"/>
          </p:cNvCxnSpPr>
          <p:nvPr/>
        </p:nvCxnSpPr>
        <p:spPr>
          <a:xfrm>
            <a:off x="1381959" y="4167582"/>
            <a:ext cx="224420" cy="1209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Tekstvak 109"/>
          <p:cNvSpPr txBox="1"/>
          <p:nvPr/>
        </p:nvSpPr>
        <p:spPr>
          <a:xfrm>
            <a:off x="2209800" y="2791665"/>
            <a:ext cx="1793788" cy="369332"/>
          </a:xfrm>
          <a:prstGeom prst="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Directe </a:t>
            </a:r>
            <a:r>
              <a:rPr lang="nl-BE" dirty="0" err="1" smtClean="0"/>
              <a:t>photon</a:t>
            </a:r>
            <a:endParaRPr lang="nl-BE" dirty="0"/>
          </a:p>
        </p:txBody>
      </p:sp>
      <p:sp>
        <p:nvSpPr>
          <p:cNvPr id="111" name="Tekstvak 110"/>
          <p:cNvSpPr txBox="1"/>
          <p:nvPr/>
        </p:nvSpPr>
        <p:spPr>
          <a:xfrm>
            <a:off x="2209800" y="3406091"/>
            <a:ext cx="1793788" cy="369332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Indirecte </a:t>
            </a:r>
            <a:r>
              <a:rPr lang="nl-BE" dirty="0" err="1" smtClean="0"/>
              <a:t>photon</a:t>
            </a:r>
            <a:endParaRPr lang="nl-BE" dirty="0"/>
          </a:p>
        </p:txBody>
      </p:sp>
      <p:grpSp>
        <p:nvGrpSpPr>
          <p:cNvPr id="130" name="Groep 129"/>
          <p:cNvGrpSpPr/>
          <p:nvPr/>
        </p:nvGrpSpPr>
        <p:grpSpPr>
          <a:xfrm>
            <a:off x="1442428" y="2093420"/>
            <a:ext cx="7628318" cy="2510118"/>
            <a:chOff x="1442428" y="2093420"/>
            <a:chExt cx="7628318" cy="2510118"/>
          </a:xfrm>
        </p:grpSpPr>
        <p:sp>
          <p:nvSpPr>
            <p:cNvPr id="115" name="Rechthoek 114"/>
            <p:cNvSpPr/>
            <p:nvPr/>
          </p:nvSpPr>
          <p:spPr>
            <a:xfrm rot="5400000">
              <a:off x="6450618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2" name="Ovaal 111"/>
            <p:cNvSpPr/>
            <p:nvPr/>
          </p:nvSpPr>
          <p:spPr>
            <a:xfrm>
              <a:off x="7725154" y="3252677"/>
              <a:ext cx="98854" cy="102844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8" name="Rechte verbindingslijn met pijl 11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kstvak 118"/>
                <p:cNvSpPr txBox="1"/>
                <p:nvPr/>
              </p:nvSpPr>
              <p:spPr>
                <a:xfrm>
                  <a:off x="8098132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19" name="Tekstvak 1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8132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Rechte verbindingslijn met pijl 119"/>
            <p:cNvCxnSpPr/>
            <p:nvPr/>
          </p:nvCxnSpPr>
          <p:spPr>
            <a:xfrm flipV="1">
              <a:off x="7774581" y="2798416"/>
              <a:ext cx="705400" cy="50646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kstvak 125"/>
                <p:cNvSpPr txBox="1"/>
                <p:nvPr/>
              </p:nvSpPr>
              <p:spPr>
                <a:xfrm>
                  <a:off x="8350746" y="2569073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BE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nl-BE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Tekstvak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0746" y="2569073"/>
                  <a:ext cx="72000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kstvak 126"/>
                <p:cNvSpPr txBox="1"/>
                <p:nvPr/>
              </p:nvSpPr>
              <p:spPr>
                <a:xfrm>
                  <a:off x="7479199" y="293217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BE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nl-BE" dirty="0">
                    <a:solidFill>
                      <a:schemeClr val="accent4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Tekstvak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9199" y="2932179"/>
                  <a:ext cx="72000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kstvak 127"/>
                <p:cNvSpPr txBox="1"/>
                <p:nvPr/>
              </p:nvSpPr>
              <p:spPr>
                <a:xfrm>
                  <a:off x="7901184" y="3882602"/>
                  <a:ext cx="111389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nl-B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nl-BE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sub>
                        </m:sSub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nl-BE" b="0" i="1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nl-BE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nl-BE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BE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nl-BE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acc>
                        <m:r>
                          <a:rPr lang="nl-BE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>
                    <a:solidFill>
                      <a:schemeClr val="accent5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Tekstvak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1184" y="3882602"/>
                  <a:ext cx="1113895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4372" t="-2222" r="-7104" b="-35556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kstvak 128"/>
                <p:cNvSpPr txBox="1"/>
                <p:nvPr/>
              </p:nvSpPr>
              <p:spPr>
                <a:xfrm>
                  <a:off x="1442428" y="2322449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l-BE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nl-BE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nl-BE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nl-BE" b="0" i="1" smtClean="0">
                                    <a:solidFill>
                                      <a:schemeClr val="accent5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</m:sub>
                            </m:sSub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29" name="Tekstvak 1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28" y="2322449"/>
                  <a:ext cx="720000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80393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  <p:bldP spid="22" grpId="0" animBg="1"/>
      <p:bldP spid="24" grpId="0" animBg="1"/>
      <p:bldP spid="110" grpId="0" animBg="1"/>
      <p:bldP spid="1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19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9" name="Ovaal 8"/>
          <p:cNvSpPr/>
          <p:nvPr/>
        </p:nvSpPr>
        <p:spPr>
          <a:xfrm>
            <a:off x="1548714" y="294489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1" name="Rechte verbindingslijn met pijl 10"/>
          <p:cNvCxnSpPr/>
          <p:nvPr/>
        </p:nvCxnSpPr>
        <p:spPr>
          <a:xfrm flipH="1">
            <a:off x="1631093" y="2330600"/>
            <a:ext cx="889685" cy="611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>
            <a:endCxn id="14" idx="1"/>
          </p:cNvCxnSpPr>
          <p:nvPr/>
        </p:nvCxnSpPr>
        <p:spPr>
          <a:xfrm>
            <a:off x="1631093" y="3045342"/>
            <a:ext cx="392516" cy="5439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" name="Rechte verbindingslijn met pijl 17"/>
          <p:cNvCxnSpPr>
            <a:stCxn id="14" idx="3"/>
          </p:cNvCxnSpPr>
          <p:nvPr/>
        </p:nvCxnSpPr>
        <p:spPr>
          <a:xfrm flipH="1">
            <a:off x="1416909" y="3662042"/>
            <a:ext cx="606700" cy="4328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1" name="Ovaal 20"/>
          <p:cNvSpPr/>
          <p:nvPr/>
        </p:nvSpPr>
        <p:spPr>
          <a:xfrm>
            <a:off x="3664267" y="432930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/>
          <p:cNvSpPr/>
          <p:nvPr/>
        </p:nvSpPr>
        <p:spPr>
          <a:xfrm>
            <a:off x="4211799" y="276781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5" name="Rechte verbindingslijn met pijl 24"/>
          <p:cNvCxnSpPr>
            <a:stCxn id="24" idx="4"/>
            <a:endCxn id="22" idx="0"/>
          </p:cNvCxnSpPr>
          <p:nvPr/>
        </p:nvCxnSpPr>
        <p:spPr>
          <a:xfrm>
            <a:off x="1381959" y="4167582"/>
            <a:ext cx="224420" cy="12090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Rechte verbindingslijn met pijl 29"/>
          <p:cNvCxnSpPr>
            <a:stCxn id="32" idx="3"/>
            <a:endCxn id="68" idx="0"/>
          </p:cNvCxnSpPr>
          <p:nvPr/>
        </p:nvCxnSpPr>
        <p:spPr>
          <a:xfrm flipH="1">
            <a:off x="3171696" y="3604791"/>
            <a:ext cx="881381" cy="7245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Ovaal 31"/>
          <p:cNvSpPr/>
          <p:nvPr/>
        </p:nvSpPr>
        <p:spPr>
          <a:xfrm>
            <a:off x="4038600" y="3517008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1" name="Rechte verbindingslijn met pijl 40"/>
          <p:cNvCxnSpPr>
            <a:stCxn id="68" idx="1"/>
            <a:endCxn id="71" idx="5"/>
          </p:cNvCxnSpPr>
          <p:nvPr/>
        </p:nvCxnSpPr>
        <p:spPr>
          <a:xfrm flipH="1" flipV="1">
            <a:off x="2577903" y="3914812"/>
            <a:ext cx="558843" cy="4295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2" name="Rechte verbindingslijn met pijl 41"/>
          <p:cNvCxnSpPr>
            <a:endCxn id="56" idx="7"/>
          </p:cNvCxnSpPr>
          <p:nvPr/>
        </p:nvCxnSpPr>
        <p:spPr>
          <a:xfrm flipH="1">
            <a:off x="1363735" y="3038658"/>
            <a:ext cx="1006228" cy="5053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3" name="Rechte verbindingslijn met pijl 42"/>
          <p:cNvCxnSpPr>
            <a:endCxn id="21" idx="0"/>
          </p:cNvCxnSpPr>
          <p:nvPr/>
        </p:nvCxnSpPr>
        <p:spPr>
          <a:xfrm>
            <a:off x="2947276" y="2467736"/>
            <a:ext cx="766418" cy="18615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4" name="Rechte verbindingslijn met pijl 43"/>
          <p:cNvCxnSpPr>
            <a:endCxn id="55" idx="0"/>
          </p:cNvCxnSpPr>
          <p:nvPr/>
        </p:nvCxnSpPr>
        <p:spPr>
          <a:xfrm flipH="1">
            <a:off x="4220990" y="4116160"/>
            <a:ext cx="62632" cy="106479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5" name="Rechte verbindingslijn met pijl 44"/>
          <p:cNvCxnSpPr>
            <a:endCxn id="32" idx="1"/>
          </p:cNvCxnSpPr>
          <p:nvPr/>
        </p:nvCxnSpPr>
        <p:spPr>
          <a:xfrm>
            <a:off x="3083870" y="2452675"/>
            <a:ext cx="969207" cy="10793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7" name="Rechte verbindingslijn met pijl 46"/>
          <p:cNvCxnSpPr>
            <a:stCxn id="21" idx="7"/>
            <a:endCxn id="58" idx="2"/>
          </p:cNvCxnSpPr>
          <p:nvPr/>
        </p:nvCxnSpPr>
        <p:spPr>
          <a:xfrm flipV="1">
            <a:off x="3748644" y="4094860"/>
            <a:ext cx="472346" cy="2495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9" name="Rechte verbindingslijn met pijl 48"/>
          <p:cNvCxnSpPr>
            <a:stCxn id="23" idx="3"/>
            <a:endCxn id="57" idx="6"/>
          </p:cNvCxnSpPr>
          <p:nvPr/>
        </p:nvCxnSpPr>
        <p:spPr>
          <a:xfrm flipH="1">
            <a:off x="2435226" y="2855593"/>
            <a:ext cx="1791050" cy="1823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1" name="Rechte verbindingslijn met pijl 50"/>
          <p:cNvCxnSpPr>
            <a:stCxn id="71" idx="3"/>
            <a:endCxn id="33" idx="0"/>
          </p:cNvCxnSpPr>
          <p:nvPr/>
        </p:nvCxnSpPr>
        <p:spPr>
          <a:xfrm flipH="1">
            <a:off x="1827351" y="3914812"/>
            <a:ext cx="680652" cy="16281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Rechte verbindingslijn met pijl 53"/>
          <p:cNvCxnSpPr>
            <a:stCxn id="33" idx="6"/>
            <a:endCxn id="76" idx="2"/>
          </p:cNvCxnSpPr>
          <p:nvPr/>
        </p:nvCxnSpPr>
        <p:spPr>
          <a:xfrm flipV="1">
            <a:off x="1876778" y="5180952"/>
            <a:ext cx="1098789" cy="413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65" name="Rechte verbindingslijn met pijl 64"/>
          <p:cNvCxnSpPr>
            <a:stCxn id="76" idx="5"/>
            <a:endCxn id="73" idx="2"/>
          </p:cNvCxnSpPr>
          <p:nvPr/>
        </p:nvCxnSpPr>
        <p:spPr>
          <a:xfrm>
            <a:off x="3059944" y="5217313"/>
            <a:ext cx="787049" cy="5149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66" name="Rechte verbindingslijn met pijl 65"/>
          <p:cNvCxnSpPr>
            <a:stCxn id="55" idx="1"/>
            <a:endCxn id="77" idx="5"/>
          </p:cNvCxnSpPr>
          <p:nvPr/>
        </p:nvCxnSpPr>
        <p:spPr>
          <a:xfrm flipH="1" flipV="1">
            <a:off x="3928152" y="4993770"/>
            <a:ext cx="257888" cy="2022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78" name="Rechte verbindingslijn met pijl 77"/>
          <p:cNvCxnSpPr>
            <a:endCxn id="23" idx="1"/>
          </p:cNvCxnSpPr>
          <p:nvPr/>
        </p:nvCxnSpPr>
        <p:spPr>
          <a:xfrm>
            <a:off x="3347084" y="2389449"/>
            <a:ext cx="879192" cy="3934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650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4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8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2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2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8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2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600"/>
                            </p:stCondLst>
                            <p:childTnLst>
                              <p:par>
                                <p:cTn id="5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6400"/>
                            </p:stCondLst>
                            <p:childTnLst>
                              <p:par>
                                <p:cTn id="6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68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20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76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8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4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2" grpId="0" animBg="1"/>
      <p:bldP spid="33" grpId="0" animBg="1"/>
      <p:bldP spid="55" grpId="0" animBg="1"/>
      <p:bldP spid="56" grpId="0" animBg="1"/>
      <p:bldP spid="57" grpId="0" animBg="1"/>
      <p:bldP spid="58" grpId="0" animBg="1"/>
      <p:bldP spid="68" grpId="0" animBg="1"/>
      <p:bldP spid="71" grpId="0" animBg="1"/>
      <p:bldP spid="73" grpId="0" animBg="1"/>
      <p:bldP spid="76" grpId="0" animBg="1"/>
      <p:bldP spid="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Ray </a:t>
            </a:r>
            <a:r>
              <a:rPr lang="nl-BE" dirty="0" err="1" smtClean="0"/>
              <a:t>tracing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92800"/>
            <a:ext cx="3999600" cy="3999600"/>
          </a:xfrm>
          <a:prstGeom prst="rect">
            <a:avLst/>
          </a:prstGeom>
        </p:spPr>
      </p:pic>
      <p:pic>
        <p:nvPicPr>
          <p:cNvPr id="10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908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20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9" name="Ovaal 8"/>
          <p:cNvSpPr/>
          <p:nvPr/>
        </p:nvSpPr>
        <p:spPr>
          <a:xfrm>
            <a:off x="1548714" y="294489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3664267" y="432930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/>
          <p:cNvSpPr/>
          <p:nvPr/>
        </p:nvSpPr>
        <p:spPr>
          <a:xfrm>
            <a:off x="4211799" y="276781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/>
          <p:cNvSpPr/>
          <p:nvPr/>
        </p:nvSpPr>
        <p:spPr>
          <a:xfrm>
            <a:off x="4038600" y="3517008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0" name="Ovaal 59"/>
          <p:cNvSpPr/>
          <p:nvPr/>
        </p:nvSpPr>
        <p:spPr>
          <a:xfrm>
            <a:off x="1092801" y="3449605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0" name="Ovaal 69"/>
          <p:cNvSpPr/>
          <p:nvPr/>
        </p:nvSpPr>
        <p:spPr>
          <a:xfrm>
            <a:off x="4191000" y="3669408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2" name="Ovaal 81"/>
          <p:cNvSpPr/>
          <p:nvPr/>
        </p:nvSpPr>
        <p:spPr>
          <a:xfrm>
            <a:off x="3225242" y="4261794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9" name="Ovaal 88"/>
          <p:cNvSpPr/>
          <p:nvPr/>
        </p:nvSpPr>
        <p:spPr>
          <a:xfrm>
            <a:off x="4220990" y="4836333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6" name="Ovaal 95"/>
          <p:cNvSpPr/>
          <p:nvPr/>
        </p:nvSpPr>
        <p:spPr>
          <a:xfrm>
            <a:off x="2191522" y="345267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3" name="Ovaal 102"/>
          <p:cNvSpPr/>
          <p:nvPr/>
        </p:nvSpPr>
        <p:spPr>
          <a:xfrm>
            <a:off x="2759700" y="349836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Ovaal 109"/>
          <p:cNvSpPr/>
          <p:nvPr/>
        </p:nvSpPr>
        <p:spPr>
          <a:xfrm>
            <a:off x="4601868" y="554977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Ovaal 116"/>
          <p:cNvSpPr/>
          <p:nvPr/>
        </p:nvSpPr>
        <p:spPr>
          <a:xfrm>
            <a:off x="2936010" y="43591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Ovaal 140"/>
          <p:cNvSpPr/>
          <p:nvPr/>
        </p:nvSpPr>
        <p:spPr>
          <a:xfrm>
            <a:off x="4342328" y="420705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Ovaal 144"/>
          <p:cNvSpPr/>
          <p:nvPr/>
        </p:nvSpPr>
        <p:spPr>
          <a:xfrm>
            <a:off x="4494728" y="4359459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84495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800"/>
                            </p:stCondLst>
                            <p:childTnLst>
                              <p:par>
                                <p:cTn id="1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"/>
                            </p:stCondLst>
                            <p:childTnLst>
                              <p:par>
                                <p:cTn id="17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6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800"/>
                            </p:stCondLst>
                            <p:childTnLst>
                              <p:par>
                                <p:cTn id="29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200"/>
                            </p:stCondLst>
                            <p:childTnLst>
                              <p:par>
                                <p:cTn id="3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600"/>
                            </p:stCondLst>
                            <p:childTnLst>
                              <p:par>
                                <p:cTn id="35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400"/>
                            </p:stCondLst>
                            <p:childTnLst>
                              <p:par>
                                <p:cTn id="41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800"/>
                            </p:stCondLst>
                            <p:childTnLst>
                              <p:par>
                                <p:cTn id="44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1" grpId="0" animBg="1"/>
      <p:bldP spid="23" grpId="0" animBg="1"/>
      <p:bldP spid="32" grpId="0" animBg="1"/>
      <p:bldP spid="60" grpId="0" animBg="1"/>
      <p:bldP spid="70" grpId="0" animBg="1"/>
      <p:bldP spid="82" grpId="0" animBg="1"/>
      <p:bldP spid="89" grpId="0" animBg="1"/>
      <p:bldP spid="96" grpId="0" animBg="1"/>
      <p:bldP spid="103" grpId="0" animBg="1"/>
      <p:bldP spid="110" grpId="0" animBg="1"/>
      <p:bldP spid="117" grpId="0" animBg="1"/>
      <p:bldP spid="141" grpId="0" animBg="1"/>
      <p:bldP spid="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21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1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1996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22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61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198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23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026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3261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24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68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9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kstvak 16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Hitpunt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620795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25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62" name="Rechte verbindingslijn met pijl 161"/>
          <p:cNvCxnSpPr/>
          <p:nvPr/>
        </p:nvCxnSpPr>
        <p:spPr>
          <a:xfrm flipV="1">
            <a:off x="1973301" y="2388886"/>
            <a:ext cx="594470" cy="311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3" name="Rechte verbindingslijn met pijl 162"/>
          <p:cNvCxnSpPr/>
          <p:nvPr/>
        </p:nvCxnSpPr>
        <p:spPr>
          <a:xfrm flipV="1">
            <a:off x="2001686" y="2422404"/>
            <a:ext cx="781445" cy="3066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5" name="Rechte verbindingslijn met pijl 164"/>
          <p:cNvCxnSpPr/>
          <p:nvPr/>
        </p:nvCxnSpPr>
        <p:spPr>
          <a:xfrm flipV="1">
            <a:off x="1947000" y="2335042"/>
            <a:ext cx="496776" cy="3167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8" name="Rechte verbindingslijn met pijl 167"/>
          <p:cNvCxnSpPr/>
          <p:nvPr/>
        </p:nvCxnSpPr>
        <p:spPr>
          <a:xfrm flipV="1">
            <a:off x="2010833" y="2401898"/>
            <a:ext cx="1021667" cy="31153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69" name="Rechte verbindingslijn met pijl 168"/>
          <p:cNvCxnSpPr/>
          <p:nvPr/>
        </p:nvCxnSpPr>
        <p:spPr>
          <a:xfrm flipH="1" flipV="1">
            <a:off x="7764904" y="2192580"/>
            <a:ext cx="444695" cy="164999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0" name="Rechte verbindingslijn met pijl 169"/>
          <p:cNvCxnSpPr/>
          <p:nvPr/>
        </p:nvCxnSpPr>
        <p:spPr>
          <a:xfrm flipH="1" flipV="1">
            <a:off x="7634765" y="2271491"/>
            <a:ext cx="569730" cy="157108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1" name="Rechte verbindingslijn met pijl 170"/>
          <p:cNvCxnSpPr/>
          <p:nvPr/>
        </p:nvCxnSpPr>
        <p:spPr>
          <a:xfrm flipH="1" flipV="1">
            <a:off x="7513474" y="2322913"/>
            <a:ext cx="712161" cy="1541037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72" name="Rechte verbindingslijn met pijl 171"/>
          <p:cNvCxnSpPr/>
          <p:nvPr/>
        </p:nvCxnSpPr>
        <p:spPr>
          <a:xfrm flipH="1" flipV="1">
            <a:off x="7392065" y="2367315"/>
            <a:ext cx="829458" cy="149663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pic>
        <p:nvPicPr>
          <p:cNvPr id="173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://icons.iconarchive.com/icons/iconleak/or/256/light-bulb-icon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288233" y="1820434"/>
            <a:ext cx="411601" cy="41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kstvak 174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Directe belichting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7113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26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73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kstvak 174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Indirecte belichting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92251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27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73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kstvak 174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Indirecte belichting</a:t>
            </a:r>
            <a:endParaRPr lang="nl-BE" dirty="0"/>
          </a:p>
        </p:txBody>
      </p:sp>
      <p:sp>
        <p:nvSpPr>
          <p:cNvPr id="176" name="Ovaal 175"/>
          <p:cNvSpPr/>
          <p:nvPr/>
        </p:nvSpPr>
        <p:spPr>
          <a:xfrm rot="16200000">
            <a:off x="1417676" y="500319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 rot="16200000">
            <a:off x="7659889" y="3272834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30837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28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73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kstvak 174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Indirecte belichting</a:t>
            </a:r>
            <a:endParaRPr lang="nl-BE" dirty="0"/>
          </a:p>
        </p:txBody>
      </p:sp>
      <p:sp>
        <p:nvSpPr>
          <p:cNvPr id="176" name="Ovaal 175"/>
          <p:cNvSpPr/>
          <p:nvPr/>
        </p:nvSpPr>
        <p:spPr>
          <a:xfrm rot="16200000">
            <a:off x="1417676" y="500319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 rot="16200000">
            <a:off x="7659889" y="3272834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721830" y="37409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7923017" y="3758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8372961" y="37449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1" name="Rechte verbindingslijn met pijl 180"/>
          <p:cNvCxnSpPr/>
          <p:nvPr/>
        </p:nvCxnSpPr>
        <p:spPr>
          <a:xfrm flipH="1" flipV="1">
            <a:off x="7423263" y="3294127"/>
            <a:ext cx="373320" cy="5169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2" name="Rechte verbindingslijn met pijl 181"/>
          <p:cNvCxnSpPr/>
          <p:nvPr/>
        </p:nvCxnSpPr>
        <p:spPr>
          <a:xfrm flipH="1" flipV="1">
            <a:off x="7831296" y="3177947"/>
            <a:ext cx="159460" cy="6557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83" name="Rechte verbindingslijn met pijl 182"/>
          <p:cNvCxnSpPr>
            <a:endCxn id="161" idx="3"/>
          </p:cNvCxnSpPr>
          <p:nvPr/>
        </p:nvCxnSpPr>
        <p:spPr>
          <a:xfrm flipV="1">
            <a:off x="8420412" y="3133012"/>
            <a:ext cx="130884" cy="6772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1725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Radiance</a:t>
            </a:r>
            <a:r>
              <a:rPr lang="nl-BE" dirty="0" smtClean="0"/>
              <a:t> </a:t>
            </a:r>
            <a:r>
              <a:rPr lang="nl-BE" dirty="0" err="1" smtClean="0"/>
              <a:t>estimate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29</a:t>
            </a:fld>
            <a:endParaRPr lang="nl-BE"/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93532"/>
            <a:ext cx="3997668" cy="3997668"/>
          </a:xfrm>
          <a:prstGeom prst="rect">
            <a:avLst/>
          </a:prstGeom>
        </p:spPr>
      </p:pic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60" name="Rechte verbindingslijn met pijl 159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" name="Tekstvak 7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cxnSp>
        <p:nvCxnSpPr>
          <p:cNvPr id="117" name="Rechte verbindingslijn met pijl 116"/>
          <p:cNvCxnSpPr>
            <a:stCxn id="141" idx="0"/>
          </p:cNvCxnSpPr>
          <p:nvPr/>
        </p:nvCxnSpPr>
        <p:spPr>
          <a:xfrm flipV="1">
            <a:off x="8242664" y="3277780"/>
            <a:ext cx="976608" cy="5417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0" name="Groep 9"/>
          <p:cNvGrpSpPr/>
          <p:nvPr/>
        </p:nvGrpSpPr>
        <p:grpSpPr>
          <a:xfrm rot="16200000">
            <a:off x="7762672" y="2173279"/>
            <a:ext cx="959984" cy="2510118"/>
            <a:chOff x="7682813" y="2093420"/>
            <a:chExt cx="959984" cy="2510118"/>
          </a:xfrm>
        </p:grpSpPr>
        <p:sp>
          <p:nvSpPr>
            <p:cNvPr id="141" name="Rechthoek 140"/>
            <p:cNvSpPr/>
            <p:nvPr/>
          </p:nvSpPr>
          <p:spPr>
            <a:xfrm rot="5400000">
              <a:off x="6472134" y="3304099"/>
              <a:ext cx="2510118" cy="88760"/>
            </a:xfrm>
            <a:prstGeom prst="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48" name="Rechte verbindingslijn met pijl 147"/>
            <p:cNvCxnSpPr/>
            <p:nvPr/>
          </p:nvCxnSpPr>
          <p:spPr>
            <a:xfrm flipV="1">
              <a:off x="7774581" y="3301102"/>
              <a:ext cx="576165" cy="920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1" name="Tekstvak 160"/>
                <p:cNvSpPr txBox="1"/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nl-BE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nl-BE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acc>
                      </m:oMath>
                    </m:oMathPara>
                  </a14:m>
                  <a:endParaRPr lang="nl-BE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1" name="Tekstvak 1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098131" y="3112445"/>
                  <a:ext cx="7200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4" name="Tekstvak 163"/>
              <p:cNvSpPr txBox="1"/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4" name="Tekstvak 1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352" y="5826047"/>
                <a:ext cx="720000" cy="369332"/>
              </a:xfrm>
              <a:prstGeom prst="rect">
                <a:avLst/>
              </a:prstGeom>
              <a:blipFill rotWithShape="0">
                <a:blip r:embed="rId6"/>
                <a:stretch>
                  <a:fillRect r="-678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kstvak 165"/>
              <p:cNvSpPr txBox="1"/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nl-BE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BE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nl-BE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nl-BE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66" name="Tekstvak 1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4574" y="2920827"/>
                <a:ext cx="720000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7" name="Tekstvak 166"/>
          <p:cNvSpPr txBox="1"/>
          <p:nvPr/>
        </p:nvSpPr>
        <p:spPr>
          <a:xfrm>
            <a:off x="8060041" y="3624785"/>
            <a:ext cx="279697" cy="376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73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1305869">
            <a:off x="9911953" y="2471429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5" name="Tekstvak 174"/>
          <p:cNvSpPr txBox="1"/>
          <p:nvPr/>
        </p:nvSpPr>
        <p:spPr>
          <a:xfrm>
            <a:off x="6987605" y="4272701"/>
            <a:ext cx="25101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Indirecte belichting</a:t>
            </a:r>
            <a:endParaRPr lang="nl-BE" dirty="0"/>
          </a:p>
        </p:txBody>
      </p:sp>
      <p:sp>
        <p:nvSpPr>
          <p:cNvPr id="176" name="Ovaal 175"/>
          <p:cNvSpPr/>
          <p:nvPr/>
        </p:nvSpPr>
        <p:spPr>
          <a:xfrm rot="16200000">
            <a:off x="1417676" y="5003198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 rot="16200000">
            <a:off x="7659889" y="3272834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721830" y="374094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7923017" y="3758052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8372961" y="37449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0517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Ray </a:t>
            </a:r>
            <a:r>
              <a:rPr lang="nl-BE" dirty="0" err="1" smtClean="0"/>
              <a:t>tracing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92800"/>
            <a:ext cx="3999600" cy="3999600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0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9223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30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Tekstvak 109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3847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31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Tekstvak 109"/>
          <p:cNvSpPr txBox="1"/>
          <p:nvPr/>
        </p:nvSpPr>
        <p:spPr>
          <a:xfrm>
            <a:off x="2088066" y="4586219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17" name="Tekstvak 116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5856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32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0" name="Tekstvak 109"/>
          <p:cNvSpPr txBox="1"/>
          <p:nvPr/>
        </p:nvSpPr>
        <p:spPr>
          <a:xfrm>
            <a:off x="2088066" y="4586219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17" name="Ovaal 116"/>
          <p:cNvSpPr/>
          <p:nvPr/>
        </p:nvSpPr>
        <p:spPr>
          <a:xfrm rot="16200000">
            <a:off x="1719135" y="4260899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kstvak 14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179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kstvak 109"/>
          <p:cNvSpPr txBox="1"/>
          <p:nvPr/>
        </p:nvSpPr>
        <p:spPr>
          <a:xfrm>
            <a:off x="2088066" y="4586219"/>
            <a:ext cx="26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33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7" name="Ovaal 116"/>
          <p:cNvSpPr/>
          <p:nvPr/>
        </p:nvSpPr>
        <p:spPr>
          <a:xfrm rot="16200000">
            <a:off x="1719135" y="4260899"/>
            <a:ext cx="1080000" cy="1080000"/>
          </a:xfrm>
          <a:prstGeom prst="ellipse">
            <a:avLst/>
          </a:prstGeom>
          <a:noFill/>
          <a:ln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Tekstvak 14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30576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34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0" name="Tekstvak 179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60678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Photonmap</a:t>
            </a:r>
            <a:r>
              <a:rPr lang="nl-BE" dirty="0" smtClean="0"/>
              <a:t> building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35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80" name="Tekstvak 179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5815274" y="1896903"/>
            <a:ext cx="55385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Kd</a:t>
            </a:r>
            <a:r>
              <a:rPr lang="nl-BE" sz="2400" dirty="0" smtClean="0"/>
              <a:t>-boom </a:t>
            </a:r>
            <a:r>
              <a:rPr lang="nl-BE" sz="2400" dirty="0" err="1" smtClean="0"/>
              <a:t>photonmap</a:t>
            </a:r>
            <a:endParaRPr lang="nl-BE" sz="2400" dirty="0" smtClean="0"/>
          </a:p>
          <a:p>
            <a:endParaRPr lang="nl-BE" sz="2400" dirty="0"/>
          </a:p>
          <a:p>
            <a:r>
              <a:rPr lang="nl-BE" sz="2400" dirty="0" smtClean="0"/>
              <a:t>Opsplitsingsheuristiek</a:t>
            </a:r>
            <a:endParaRPr lang="nl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/>
              <a:t>Balanced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	(BH)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/>
              <a:t>Voxel</a:t>
            </a:r>
            <a:r>
              <a:rPr lang="nl-BE" dirty="0" smtClean="0"/>
              <a:t> Volume </a:t>
            </a:r>
            <a:r>
              <a:rPr lang="nl-BE" dirty="0" err="1" smtClean="0"/>
              <a:t>Heuristic</a:t>
            </a:r>
            <a:r>
              <a:rPr lang="nl-BE" dirty="0" smtClean="0"/>
              <a:t> 	(VVH) 	</a:t>
            </a:r>
            <a:r>
              <a:rPr lang="nl-BE" sz="1400" dirty="0" smtClean="0"/>
              <a:t>[</a:t>
            </a:r>
            <a:r>
              <a:rPr lang="nl-BE" sz="1400" dirty="0" err="1" smtClean="0"/>
              <a:t>Wald</a:t>
            </a:r>
            <a:r>
              <a:rPr lang="nl-BE" sz="1400" dirty="0" smtClean="0"/>
              <a:t> et al. 2004]</a:t>
            </a:r>
            <a:endParaRPr lang="nl-BE" sz="1400" dirty="0"/>
          </a:p>
        </p:txBody>
      </p:sp>
    </p:spTree>
    <p:extLst>
      <p:ext uri="{BB962C8B-B14F-4D97-AF65-F5344CB8AC3E}">
        <p14:creationId xmlns:p14="http://schemas.microsoft.com/office/powerpoint/2010/main" val="428097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36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5" name="Ovaal 144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Tekstvak 173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75" name="Tekstvak 174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21854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37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5" name="Ovaal 144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8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Rechte verbindingslijn 11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7182764" y="22917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73" name="Tekstvak 172"/>
          <p:cNvSpPr txBox="1"/>
          <p:nvPr/>
        </p:nvSpPr>
        <p:spPr>
          <a:xfrm>
            <a:off x="7829106" y="2291777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17" name="Tekstvak 116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41" name="Tekstvak 140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764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38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7" name="Ovaal 176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8" name="Tekstvak 187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89" name="Tekstvak 188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299760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39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724192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1077736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Tekstvak 172"/>
          <p:cNvSpPr txBox="1"/>
          <p:nvPr/>
        </p:nvSpPr>
        <p:spPr>
          <a:xfrm>
            <a:off x="6992033" y="2720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74" name="Tekstvak 173"/>
          <p:cNvSpPr txBox="1"/>
          <p:nvPr/>
        </p:nvSpPr>
        <p:spPr>
          <a:xfrm>
            <a:off x="7340636" y="27133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77" name="Ovaal 176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9" name="Rechte verbindingslijn 178"/>
          <p:cNvCxnSpPr/>
          <p:nvPr/>
        </p:nvCxnSpPr>
        <p:spPr>
          <a:xfrm flipH="1">
            <a:off x="7178978" y="2540408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Rechte verbindingslijn 179"/>
          <p:cNvCxnSpPr/>
          <p:nvPr/>
        </p:nvCxnSpPr>
        <p:spPr>
          <a:xfrm>
            <a:off x="7365058" y="2542973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3" name="Ovaal 182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4" name="Rechte verbindingslijn 183"/>
          <p:cNvCxnSpPr/>
          <p:nvPr/>
        </p:nvCxnSpPr>
        <p:spPr>
          <a:xfrm flipH="1">
            <a:off x="7833402" y="2558334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Rechte verbindingslijn 184"/>
          <p:cNvCxnSpPr/>
          <p:nvPr/>
        </p:nvCxnSpPr>
        <p:spPr>
          <a:xfrm>
            <a:off x="8019482" y="2560899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6" name="Tekstvak 185"/>
          <p:cNvSpPr txBox="1"/>
          <p:nvPr/>
        </p:nvSpPr>
        <p:spPr>
          <a:xfrm>
            <a:off x="7683089" y="27133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87" name="Tekstvak 186"/>
          <p:cNvSpPr txBox="1"/>
          <p:nvPr/>
        </p:nvSpPr>
        <p:spPr>
          <a:xfrm>
            <a:off x="7995060" y="272054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61" name="Tekstvak 16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62" name="Tekstvak 161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15297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Ray </a:t>
            </a:r>
            <a:r>
              <a:rPr lang="nl-BE" dirty="0" err="1" smtClean="0"/>
              <a:t>tracing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92800"/>
            <a:ext cx="3999600" cy="3999600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0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kstvak 6"/>
          <p:cNvSpPr txBox="1"/>
          <p:nvPr/>
        </p:nvSpPr>
        <p:spPr>
          <a:xfrm>
            <a:off x="838200" y="5817649"/>
            <a:ext cx="16889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Dichtste </a:t>
            </a:r>
            <a:r>
              <a:rPr lang="nl-BE" dirty="0" err="1" smtClean="0"/>
              <a:t>hitpunt</a:t>
            </a:r>
            <a:endParaRPr lang="nl-BE" dirty="0"/>
          </a:p>
        </p:txBody>
      </p:sp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645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40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724192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1077736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5" name="Ovaal 174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7" name="Rechte verbindingslijn 176"/>
          <p:cNvCxnSpPr/>
          <p:nvPr/>
        </p:nvCxnSpPr>
        <p:spPr>
          <a:xfrm flipH="1">
            <a:off x="7178978" y="2540408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Rechte verbindingslijn 177"/>
          <p:cNvCxnSpPr/>
          <p:nvPr/>
        </p:nvCxnSpPr>
        <p:spPr>
          <a:xfrm>
            <a:off x="7365058" y="2542973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Ovaal 178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0" name="Rechte verbindingslijn 179"/>
          <p:cNvCxnSpPr/>
          <p:nvPr/>
        </p:nvCxnSpPr>
        <p:spPr>
          <a:xfrm flipH="1">
            <a:off x="7833402" y="2558334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Rechte verbindingslijn 180"/>
          <p:cNvCxnSpPr/>
          <p:nvPr/>
        </p:nvCxnSpPr>
        <p:spPr>
          <a:xfrm>
            <a:off x="8019482" y="2560899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" name="Ovaal 183"/>
          <p:cNvSpPr/>
          <p:nvPr/>
        </p:nvSpPr>
        <p:spPr>
          <a:xfrm>
            <a:off x="7129551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7452968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7801383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8109562" y="2863687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Tekstvak 202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204" name="Tekstvak 203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9171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41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724192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1077736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Rechte verbindingslijn 160"/>
          <p:cNvCxnSpPr/>
          <p:nvPr/>
        </p:nvCxnSpPr>
        <p:spPr>
          <a:xfrm>
            <a:off x="3802202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>
            <a:stCxn id="94" idx="6"/>
          </p:cNvCxnSpPr>
          <p:nvPr/>
        </p:nvCxnSpPr>
        <p:spPr>
          <a:xfrm>
            <a:off x="2770016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Rechte verbindingslijn 162"/>
          <p:cNvCxnSpPr/>
          <p:nvPr/>
        </p:nvCxnSpPr>
        <p:spPr>
          <a:xfrm>
            <a:off x="2023887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Rechte verbindingslijn 163"/>
          <p:cNvCxnSpPr/>
          <p:nvPr/>
        </p:nvCxnSpPr>
        <p:spPr>
          <a:xfrm flipH="1" flipV="1">
            <a:off x="1058127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3" name="Tekstvak 172"/>
          <p:cNvSpPr txBox="1"/>
          <p:nvPr/>
        </p:nvSpPr>
        <p:spPr>
          <a:xfrm>
            <a:off x="6923203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75" name="Ovaal 174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7" name="Rechte verbindingslijn 176"/>
          <p:cNvCxnSpPr/>
          <p:nvPr/>
        </p:nvCxnSpPr>
        <p:spPr>
          <a:xfrm flipH="1">
            <a:off x="7178978" y="2540408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8" name="Rechte verbindingslijn 177"/>
          <p:cNvCxnSpPr/>
          <p:nvPr/>
        </p:nvCxnSpPr>
        <p:spPr>
          <a:xfrm>
            <a:off x="7365058" y="2542973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9" name="Ovaal 178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0" name="Rechte verbindingslijn 179"/>
          <p:cNvCxnSpPr/>
          <p:nvPr/>
        </p:nvCxnSpPr>
        <p:spPr>
          <a:xfrm flipH="1">
            <a:off x="7833402" y="2558334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1" name="Rechte verbindingslijn 180"/>
          <p:cNvCxnSpPr/>
          <p:nvPr/>
        </p:nvCxnSpPr>
        <p:spPr>
          <a:xfrm>
            <a:off x="8019482" y="2560899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4" name="Ovaal 183"/>
          <p:cNvSpPr/>
          <p:nvPr/>
        </p:nvSpPr>
        <p:spPr>
          <a:xfrm>
            <a:off x="7129551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7452968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7801383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8109562" y="2863687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8" name="Rechte verbindingslijn 187"/>
          <p:cNvCxnSpPr>
            <a:stCxn id="184" idx="4"/>
          </p:cNvCxnSpPr>
          <p:nvPr/>
        </p:nvCxnSpPr>
        <p:spPr>
          <a:xfrm flipH="1">
            <a:off x="7129551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Rechte verbindingslijn 188"/>
          <p:cNvCxnSpPr>
            <a:stCxn id="184" idx="4"/>
          </p:cNvCxnSpPr>
          <p:nvPr/>
        </p:nvCxnSpPr>
        <p:spPr>
          <a:xfrm>
            <a:off x="7178978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Rechte verbindingslijn 189"/>
          <p:cNvCxnSpPr/>
          <p:nvPr/>
        </p:nvCxnSpPr>
        <p:spPr>
          <a:xfrm flipH="1">
            <a:off x="7462891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Rechte verbindingslijn 190"/>
          <p:cNvCxnSpPr/>
          <p:nvPr/>
        </p:nvCxnSpPr>
        <p:spPr>
          <a:xfrm>
            <a:off x="7512318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 flipH="1">
            <a:off x="7801383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3" name="Rechte verbindingslijn 192"/>
          <p:cNvCxnSpPr/>
          <p:nvPr/>
        </p:nvCxnSpPr>
        <p:spPr>
          <a:xfrm>
            <a:off x="7850810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4" name="Rechte verbindingslijn 193"/>
          <p:cNvCxnSpPr/>
          <p:nvPr/>
        </p:nvCxnSpPr>
        <p:spPr>
          <a:xfrm flipH="1">
            <a:off x="8117315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5" name="Rechte verbindingslijn 194"/>
          <p:cNvCxnSpPr/>
          <p:nvPr/>
        </p:nvCxnSpPr>
        <p:spPr>
          <a:xfrm>
            <a:off x="8166742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6" name="Tekstvak 195"/>
          <p:cNvSpPr txBox="1"/>
          <p:nvPr/>
        </p:nvSpPr>
        <p:spPr>
          <a:xfrm>
            <a:off x="7102638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97" name="Tekstvak 196"/>
          <p:cNvSpPr txBox="1"/>
          <p:nvPr/>
        </p:nvSpPr>
        <p:spPr>
          <a:xfrm>
            <a:off x="7265443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98" name="Tekstvak 197"/>
          <p:cNvSpPr txBox="1"/>
          <p:nvPr/>
        </p:nvSpPr>
        <p:spPr>
          <a:xfrm>
            <a:off x="7444878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99" name="Tekstvak 198"/>
          <p:cNvSpPr txBox="1"/>
          <p:nvPr/>
        </p:nvSpPr>
        <p:spPr>
          <a:xfrm>
            <a:off x="7606227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200" name="Tekstvak 199"/>
          <p:cNvSpPr txBox="1"/>
          <p:nvPr/>
        </p:nvSpPr>
        <p:spPr>
          <a:xfrm>
            <a:off x="7785662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201" name="Tekstvak 200"/>
          <p:cNvSpPr txBox="1"/>
          <p:nvPr/>
        </p:nvSpPr>
        <p:spPr>
          <a:xfrm>
            <a:off x="7947011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202" name="Tekstvak 201"/>
          <p:cNvSpPr txBox="1"/>
          <p:nvPr/>
        </p:nvSpPr>
        <p:spPr>
          <a:xfrm>
            <a:off x="8126446" y="325305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 smtClean="0"/>
              <a:t>…</a:t>
            </a:r>
            <a:endParaRPr lang="nl-BE" dirty="0"/>
          </a:p>
        </p:txBody>
      </p:sp>
      <p:sp>
        <p:nvSpPr>
          <p:cNvPr id="165" name="Tekstvak 164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66" name="Tekstvak 165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555207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42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724192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1077736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Rechte verbindingslijn 160"/>
          <p:cNvCxnSpPr/>
          <p:nvPr/>
        </p:nvCxnSpPr>
        <p:spPr>
          <a:xfrm>
            <a:off x="3802202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>
            <a:stCxn id="94" idx="6"/>
          </p:cNvCxnSpPr>
          <p:nvPr/>
        </p:nvCxnSpPr>
        <p:spPr>
          <a:xfrm>
            <a:off x="2770016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Rechte verbindingslijn 162"/>
          <p:cNvCxnSpPr/>
          <p:nvPr/>
        </p:nvCxnSpPr>
        <p:spPr>
          <a:xfrm>
            <a:off x="2023887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Rechte verbindingslijn 163"/>
          <p:cNvCxnSpPr/>
          <p:nvPr/>
        </p:nvCxnSpPr>
        <p:spPr>
          <a:xfrm flipH="1" flipV="1">
            <a:off x="1058127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Ovaal 173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/>
          <p:nvPr/>
        </p:nvCxnSpPr>
        <p:spPr>
          <a:xfrm flipH="1">
            <a:off x="7178978" y="2540408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Rechte verbindingslijn 176"/>
          <p:cNvCxnSpPr/>
          <p:nvPr/>
        </p:nvCxnSpPr>
        <p:spPr>
          <a:xfrm>
            <a:off x="7365058" y="2542973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8" name="Ovaal 177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9" name="Rechte verbindingslijn 178"/>
          <p:cNvCxnSpPr/>
          <p:nvPr/>
        </p:nvCxnSpPr>
        <p:spPr>
          <a:xfrm flipH="1">
            <a:off x="7833402" y="2558334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Rechte verbindingslijn 179"/>
          <p:cNvCxnSpPr/>
          <p:nvPr/>
        </p:nvCxnSpPr>
        <p:spPr>
          <a:xfrm>
            <a:off x="8019482" y="2560899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Ovaal 180"/>
          <p:cNvSpPr/>
          <p:nvPr/>
        </p:nvSpPr>
        <p:spPr>
          <a:xfrm>
            <a:off x="7129551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7452968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7801383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8109562" y="2863687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5" name="Rechte verbindingslijn 184"/>
          <p:cNvCxnSpPr>
            <a:stCxn id="181" idx="4"/>
          </p:cNvCxnSpPr>
          <p:nvPr/>
        </p:nvCxnSpPr>
        <p:spPr>
          <a:xfrm flipH="1">
            <a:off x="7129551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Rechte verbindingslijn 185"/>
          <p:cNvCxnSpPr>
            <a:stCxn id="181" idx="4"/>
          </p:cNvCxnSpPr>
          <p:nvPr/>
        </p:nvCxnSpPr>
        <p:spPr>
          <a:xfrm>
            <a:off x="7178978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Rechte verbindingslijn 186"/>
          <p:cNvCxnSpPr/>
          <p:nvPr/>
        </p:nvCxnSpPr>
        <p:spPr>
          <a:xfrm flipH="1">
            <a:off x="7462891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/>
          <p:nvPr/>
        </p:nvCxnSpPr>
        <p:spPr>
          <a:xfrm>
            <a:off x="7512318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Rechte verbindingslijn 188"/>
          <p:cNvCxnSpPr/>
          <p:nvPr/>
        </p:nvCxnSpPr>
        <p:spPr>
          <a:xfrm flipH="1">
            <a:off x="7801383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Rechte verbindingslijn 189"/>
          <p:cNvCxnSpPr/>
          <p:nvPr/>
        </p:nvCxnSpPr>
        <p:spPr>
          <a:xfrm>
            <a:off x="7850810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Rechte verbindingslijn 190"/>
          <p:cNvCxnSpPr/>
          <p:nvPr/>
        </p:nvCxnSpPr>
        <p:spPr>
          <a:xfrm flipH="1">
            <a:off x="8117315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8166742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Ovaal 200"/>
          <p:cNvSpPr/>
          <p:nvPr/>
        </p:nvSpPr>
        <p:spPr>
          <a:xfrm>
            <a:off x="7052921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7190419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7390883" y="34203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7528381" y="34203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7725319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862817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8029244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8166742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Tekstvak 225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227" name="Tekstvak 226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44342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Photonmapping</a:t>
            </a:r>
            <a:r>
              <a:rPr lang="nl-BE" dirty="0" smtClean="0"/>
              <a:t> – </a:t>
            </a:r>
            <a:r>
              <a:rPr lang="nl-BE" dirty="0" err="1" smtClean="0"/>
              <a:t>Photon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43</a:t>
            </a:fld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2009132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1556952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1332532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1777924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5" name="Ovaal 54"/>
          <p:cNvSpPr/>
          <p:nvPr/>
        </p:nvSpPr>
        <p:spPr>
          <a:xfrm>
            <a:off x="4171563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Ovaal 55"/>
          <p:cNvSpPr/>
          <p:nvPr/>
        </p:nvSpPr>
        <p:spPr>
          <a:xfrm>
            <a:off x="1279358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7" name="Ovaal 56"/>
          <p:cNvSpPr/>
          <p:nvPr/>
        </p:nvSpPr>
        <p:spPr>
          <a:xfrm>
            <a:off x="2336372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8" name="Ovaal 57"/>
          <p:cNvSpPr/>
          <p:nvPr/>
        </p:nvSpPr>
        <p:spPr>
          <a:xfrm>
            <a:off x="4220990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8" name="Ovaal 67"/>
          <p:cNvSpPr/>
          <p:nvPr/>
        </p:nvSpPr>
        <p:spPr>
          <a:xfrm>
            <a:off x="3122269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1" name="Ovaal 70"/>
          <p:cNvSpPr/>
          <p:nvPr/>
        </p:nvSpPr>
        <p:spPr>
          <a:xfrm>
            <a:off x="2493526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3" name="Ovaal 72"/>
          <p:cNvSpPr/>
          <p:nvPr/>
        </p:nvSpPr>
        <p:spPr>
          <a:xfrm>
            <a:off x="3846993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6" name="Ovaal 75"/>
          <p:cNvSpPr/>
          <p:nvPr/>
        </p:nvSpPr>
        <p:spPr>
          <a:xfrm>
            <a:off x="2975567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7" name="Ovaal 76"/>
          <p:cNvSpPr/>
          <p:nvPr/>
        </p:nvSpPr>
        <p:spPr>
          <a:xfrm>
            <a:off x="3843775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Ovaal 45"/>
          <p:cNvSpPr/>
          <p:nvPr/>
        </p:nvSpPr>
        <p:spPr>
          <a:xfrm>
            <a:off x="1974460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Ovaal 47"/>
          <p:cNvSpPr/>
          <p:nvPr/>
        </p:nvSpPr>
        <p:spPr>
          <a:xfrm>
            <a:off x="3072842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Ovaal 49"/>
          <p:cNvSpPr/>
          <p:nvPr/>
        </p:nvSpPr>
        <p:spPr>
          <a:xfrm>
            <a:off x="3192291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Ovaal 5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Ovaal 52"/>
          <p:cNvSpPr/>
          <p:nvPr/>
        </p:nvSpPr>
        <p:spPr>
          <a:xfrm>
            <a:off x="1598141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9" name="Ovaal 58"/>
          <p:cNvSpPr/>
          <p:nvPr/>
        </p:nvSpPr>
        <p:spPr>
          <a:xfrm>
            <a:off x="1092801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1" name="Ovaal 60"/>
          <p:cNvSpPr/>
          <p:nvPr/>
        </p:nvSpPr>
        <p:spPr>
          <a:xfrm>
            <a:off x="1420041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2" name="Ovaal 61"/>
          <p:cNvSpPr/>
          <p:nvPr/>
        </p:nvSpPr>
        <p:spPr>
          <a:xfrm>
            <a:off x="1058129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3" name="Ovaal 62"/>
          <p:cNvSpPr/>
          <p:nvPr/>
        </p:nvSpPr>
        <p:spPr>
          <a:xfrm>
            <a:off x="2110946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4" name="Ovaal 63"/>
          <p:cNvSpPr/>
          <p:nvPr/>
        </p:nvSpPr>
        <p:spPr>
          <a:xfrm>
            <a:off x="3889786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7" name="Ovaal 66"/>
          <p:cNvSpPr/>
          <p:nvPr/>
        </p:nvSpPr>
        <p:spPr>
          <a:xfrm>
            <a:off x="1572441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9" name="Ovaal 68"/>
          <p:cNvSpPr/>
          <p:nvPr/>
        </p:nvSpPr>
        <p:spPr>
          <a:xfrm>
            <a:off x="2161532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2" name="Ovaal 71"/>
          <p:cNvSpPr/>
          <p:nvPr/>
        </p:nvSpPr>
        <p:spPr>
          <a:xfrm>
            <a:off x="2488772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4" name="Ovaal 73"/>
          <p:cNvSpPr/>
          <p:nvPr/>
        </p:nvSpPr>
        <p:spPr>
          <a:xfrm>
            <a:off x="2126860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5" name="Ovaal 74"/>
          <p:cNvSpPr/>
          <p:nvPr/>
        </p:nvSpPr>
        <p:spPr>
          <a:xfrm>
            <a:off x="3225242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Ovaal 78"/>
          <p:cNvSpPr/>
          <p:nvPr/>
        </p:nvSpPr>
        <p:spPr>
          <a:xfrm>
            <a:off x="3344691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0" name="Ovaal 79"/>
          <p:cNvSpPr/>
          <p:nvPr/>
        </p:nvSpPr>
        <p:spPr>
          <a:xfrm>
            <a:off x="2641172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1" name="Ovaal 80"/>
          <p:cNvSpPr/>
          <p:nvPr/>
        </p:nvSpPr>
        <p:spPr>
          <a:xfrm>
            <a:off x="1195774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3" name="Ovaal 82"/>
          <p:cNvSpPr/>
          <p:nvPr/>
        </p:nvSpPr>
        <p:spPr>
          <a:xfrm>
            <a:off x="1523014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4" name="Ovaal 83"/>
          <p:cNvSpPr/>
          <p:nvPr/>
        </p:nvSpPr>
        <p:spPr>
          <a:xfrm>
            <a:off x="1161102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5" name="Ovaal 84"/>
          <p:cNvSpPr/>
          <p:nvPr/>
        </p:nvSpPr>
        <p:spPr>
          <a:xfrm>
            <a:off x="2259484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6" name="Ovaal 85"/>
          <p:cNvSpPr/>
          <p:nvPr/>
        </p:nvSpPr>
        <p:spPr>
          <a:xfrm>
            <a:off x="2378933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7" name="Ovaal 86"/>
          <p:cNvSpPr/>
          <p:nvPr/>
        </p:nvSpPr>
        <p:spPr>
          <a:xfrm>
            <a:off x="1675414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8" name="Ovaal 87"/>
          <p:cNvSpPr/>
          <p:nvPr/>
        </p:nvSpPr>
        <p:spPr>
          <a:xfrm>
            <a:off x="2191522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0" name="Ovaal 89"/>
          <p:cNvSpPr/>
          <p:nvPr/>
        </p:nvSpPr>
        <p:spPr>
          <a:xfrm>
            <a:off x="2518762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1" name="Ovaal 90"/>
          <p:cNvSpPr/>
          <p:nvPr/>
        </p:nvSpPr>
        <p:spPr>
          <a:xfrm>
            <a:off x="2156850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2" name="Ovaal 91"/>
          <p:cNvSpPr/>
          <p:nvPr/>
        </p:nvSpPr>
        <p:spPr>
          <a:xfrm>
            <a:off x="3255232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3" name="Ovaal 92"/>
          <p:cNvSpPr/>
          <p:nvPr/>
        </p:nvSpPr>
        <p:spPr>
          <a:xfrm>
            <a:off x="3374681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4" name="Ovaal 93"/>
          <p:cNvSpPr/>
          <p:nvPr/>
        </p:nvSpPr>
        <p:spPr>
          <a:xfrm>
            <a:off x="2671162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5" name="Ovaal 94"/>
          <p:cNvSpPr/>
          <p:nvPr/>
        </p:nvSpPr>
        <p:spPr>
          <a:xfrm>
            <a:off x="1146090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7" name="Ovaal 96"/>
          <p:cNvSpPr/>
          <p:nvPr/>
        </p:nvSpPr>
        <p:spPr>
          <a:xfrm>
            <a:off x="1473330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8" name="Ovaal 97"/>
          <p:cNvSpPr/>
          <p:nvPr/>
        </p:nvSpPr>
        <p:spPr>
          <a:xfrm>
            <a:off x="1111418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9" name="Ovaal 98"/>
          <p:cNvSpPr/>
          <p:nvPr/>
        </p:nvSpPr>
        <p:spPr>
          <a:xfrm>
            <a:off x="2209800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0" name="Ovaal 99"/>
          <p:cNvSpPr/>
          <p:nvPr/>
        </p:nvSpPr>
        <p:spPr>
          <a:xfrm>
            <a:off x="2329249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1" name="Ovaal 100"/>
          <p:cNvSpPr/>
          <p:nvPr/>
        </p:nvSpPr>
        <p:spPr>
          <a:xfrm>
            <a:off x="1625730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2" name="Ovaal 101"/>
          <p:cNvSpPr/>
          <p:nvPr/>
        </p:nvSpPr>
        <p:spPr>
          <a:xfrm>
            <a:off x="3176717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4" name="Ovaal 103"/>
          <p:cNvSpPr/>
          <p:nvPr/>
        </p:nvSpPr>
        <p:spPr>
          <a:xfrm>
            <a:off x="3503957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5" name="Ovaal 104"/>
          <p:cNvSpPr/>
          <p:nvPr/>
        </p:nvSpPr>
        <p:spPr>
          <a:xfrm>
            <a:off x="3142045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6" name="Ovaal 105"/>
          <p:cNvSpPr/>
          <p:nvPr/>
        </p:nvSpPr>
        <p:spPr>
          <a:xfrm>
            <a:off x="4240427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7" name="Ovaal 106"/>
          <p:cNvSpPr/>
          <p:nvPr/>
        </p:nvSpPr>
        <p:spPr>
          <a:xfrm>
            <a:off x="4359876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8" name="Ovaal 107"/>
          <p:cNvSpPr/>
          <p:nvPr/>
        </p:nvSpPr>
        <p:spPr>
          <a:xfrm>
            <a:off x="3656357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9" name="Ovaal 108"/>
          <p:cNvSpPr/>
          <p:nvPr/>
        </p:nvSpPr>
        <p:spPr>
          <a:xfrm>
            <a:off x="1989695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1" name="Ovaal 110"/>
          <p:cNvSpPr/>
          <p:nvPr/>
        </p:nvSpPr>
        <p:spPr>
          <a:xfrm>
            <a:off x="2316935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2" name="Ovaal 111"/>
          <p:cNvSpPr/>
          <p:nvPr/>
        </p:nvSpPr>
        <p:spPr>
          <a:xfrm>
            <a:off x="1955023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3" name="Ovaal 112"/>
          <p:cNvSpPr/>
          <p:nvPr/>
        </p:nvSpPr>
        <p:spPr>
          <a:xfrm>
            <a:off x="3053405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4" name="Ovaal 113"/>
          <p:cNvSpPr/>
          <p:nvPr/>
        </p:nvSpPr>
        <p:spPr>
          <a:xfrm>
            <a:off x="3172854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5" name="Ovaal 114"/>
          <p:cNvSpPr/>
          <p:nvPr/>
        </p:nvSpPr>
        <p:spPr>
          <a:xfrm>
            <a:off x="2469335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6" name="Ovaal 115"/>
          <p:cNvSpPr/>
          <p:nvPr/>
        </p:nvSpPr>
        <p:spPr>
          <a:xfrm>
            <a:off x="3785813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8" name="Ovaal 117"/>
          <p:cNvSpPr/>
          <p:nvPr/>
        </p:nvSpPr>
        <p:spPr>
          <a:xfrm>
            <a:off x="4113053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9" name="Ovaal 118"/>
          <p:cNvSpPr/>
          <p:nvPr/>
        </p:nvSpPr>
        <p:spPr>
          <a:xfrm>
            <a:off x="3751141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0" name="Ovaal 119"/>
          <p:cNvSpPr/>
          <p:nvPr/>
        </p:nvSpPr>
        <p:spPr>
          <a:xfrm>
            <a:off x="3191472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1" name="Ovaal 120"/>
          <p:cNvSpPr/>
          <p:nvPr/>
        </p:nvSpPr>
        <p:spPr>
          <a:xfrm>
            <a:off x="4210189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2" name="Ovaal 121"/>
          <p:cNvSpPr/>
          <p:nvPr/>
        </p:nvSpPr>
        <p:spPr>
          <a:xfrm>
            <a:off x="4265453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3" name="Ovaal 122"/>
          <p:cNvSpPr/>
          <p:nvPr/>
        </p:nvSpPr>
        <p:spPr>
          <a:xfrm>
            <a:off x="2063555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4" name="Ovaal 123"/>
          <p:cNvSpPr/>
          <p:nvPr/>
        </p:nvSpPr>
        <p:spPr>
          <a:xfrm>
            <a:off x="1611375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5" name="Ovaal 124"/>
          <p:cNvSpPr/>
          <p:nvPr/>
        </p:nvSpPr>
        <p:spPr>
          <a:xfrm>
            <a:off x="1386955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6" name="Ovaal 125"/>
          <p:cNvSpPr/>
          <p:nvPr/>
        </p:nvSpPr>
        <p:spPr>
          <a:xfrm>
            <a:off x="1832347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7" name="Ovaal 126"/>
          <p:cNvSpPr/>
          <p:nvPr/>
        </p:nvSpPr>
        <p:spPr>
          <a:xfrm>
            <a:off x="1333781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8" name="Ovaal 127"/>
          <p:cNvSpPr/>
          <p:nvPr/>
        </p:nvSpPr>
        <p:spPr>
          <a:xfrm>
            <a:off x="2215955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9" name="Ovaal 128"/>
          <p:cNvSpPr/>
          <p:nvPr/>
        </p:nvSpPr>
        <p:spPr>
          <a:xfrm>
            <a:off x="1250197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0" name="Ovaal 129"/>
          <p:cNvSpPr/>
          <p:nvPr/>
        </p:nvSpPr>
        <p:spPr>
          <a:xfrm>
            <a:off x="1577437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1" name="Ovaal 130"/>
          <p:cNvSpPr/>
          <p:nvPr/>
        </p:nvSpPr>
        <p:spPr>
          <a:xfrm>
            <a:off x="1215525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1729837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2245945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2211273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5" name="Ovaal 134"/>
          <p:cNvSpPr/>
          <p:nvPr/>
        </p:nvSpPr>
        <p:spPr>
          <a:xfrm>
            <a:off x="1200513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6" name="Ovaal 135"/>
          <p:cNvSpPr/>
          <p:nvPr/>
        </p:nvSpPr>
        <p:spPr>
          <a:xfrm>
            <a:off x="1527753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7" name="Ovaal 136"/>
          <p:cNvSpPr/>
          <p:nvPr/>
        </p:nvSpPr>
        <p:spPr>
          <a:xfrm>
            <a:off x="2264223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8" name="Ovaal 137"/>
          <p:cNvSpPr/>
          <p:nvPr/>
        </p:nvSpPr>
        <p:spPr>
          <a:xfrm>
            <a:off x="1680153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9" name="Ovaal 138"/>
          <p:cNvSpPr/>
          <p:nvPr/>
        </p:nvSpPr>
        <p:spPr>
          <a:xfrm>
            <a:off x="2044118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0" name="Ovaal 139"/>
          <p:cNvSpPr/>
          <p:nvPr/>
        </p:nvSpPr>
        <p:spPr>
          <a:xfrm>
            <a:off x="2009446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2" name="Ovaal 141"/>
          <p:cNvSpPr/>
          <p:nvPr/>
        </p:nvSpPr>
        <p:spPr>
          <a:xfrm>
            <a:off x="4524718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Ovaal 142"/>
          <p:cNvSpPr/>
          <p:nvPr/>
        </p:nvSpPr>
        <p:spPr>
          <a:xfrm>
            <a:off x="3376570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Ovaal 143"/>
          <p:cNvSpPr/>
          <p:nvPr/>
        </p:nvSpPr>
        <p:spPr>
          <a:xfrm>
            <a:off x="3496019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3528970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3648419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Ovaal 148"/>
          <p:cNvSpPr/>
          <p:nvPr/>
        </p:nvSpPr>
        <p:spPr>
          <a:xfrm>
            <a:off x="3678409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3480445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3807685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3445773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4544155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Ovaal 153"/>
          <p:cNvSpPr/>
          <p:nvPr/>
        </p:nvSpPr>
        <p:spPr>
          <a:xfrm>
            <a:off x="4663604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5" name="Ovaal 154"/>
          <p:cNvSpPr/>
          <p:nvPr/>
        </p:nvSpPr>
        <p:spPr>
          <a:xfrm>
            <a:off x="3960085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6" name="Ovaal 155"/>
          <p:cNvSpPr/>
          <p:nvPr/>
        </p:nvSpPr>
        <p:spPr>
          <a:xfrm>
            <a:off x="4089541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7" name="Ovaal 156"/>
          <p:cNvSpPr/>
          <p:nvPr/>
        </p:nvSpPr>
        <p:spPr>
          <a:xfrm>
            <a:off x="4416781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4054869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4569181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Rechthoek 7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11" name="Rechte verbindingslijn 10"/>
          <p:cNvCxnSpPr/>
          <p:nvPr/>
        </p:nvCxnSpPr>
        <p:spPr>
          <a:xfrm flipH="1">
            <a:off x="2724506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48" name="Rechte verbindingslijn 147"/>
          <p:cNvCxnSpPr/>
          <p:nvPr/>
        </p:nvCxnSpPr>
        <p:spPr>
          <a:xfrm>
            <a:off x="2724192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1077736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1" name="Rechte verbindingslijn 160"/>
          <p:cNvCxnSpPr/>
          <p:nvPr/>
        </p:nvCxnSpPr>
        <p:spPr>
          <a:xfrm>
            <a:off x="3802202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>
            <a:stCxn id="94" idx="6"/>
          </p:cNvCxnSpPr>
          <p:nvPr/>
        </p:nvCxnSpPr>
        <p:spPr>
          <a:xfrm>
            <a:off x="2770016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3" name="Rechte verbindingslijn 162"/>
          <p:cNvCxnSpPr/>
          <p:nvPr/>
        </p:nvCxnSpPr>
        <p:spPr>
          <a:xfrm>
            <a:off x="2023887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4" name="Rechte verbindingslijn 163"/>
          <p:cNvCxnSpPr/>
          <p:nvPr/>
        </p:nvCxnSpPr>
        <p:spPr>
          <a:xfrm flipH="1" flipV="1">
            <a:off x="1058127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5" name="Rechte verbindingslijn 164"/>
          <p:cNvCxnSpPr/>
          <p:nvPr/>
        </p:nvCxnSpPr>
        <p:spPr>
          <a:xfrm flipH="1" flipV="1">
            <a:off x="2720591" y="2963928"/>
            <a:ext cx="1079977" cy="243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6" name="Rechte verbindingslijn 165"/>
          <p:cNvCxnSpPr/>
          <p:nvPr/>
        </p:nvCxnSpPr>
        <p:spPr>
          <a:xfrm flipH="1" flipV="1">
            <a:off x="3804005" y="3221548"/>
            <a:ext cx="953697" cy="74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>
            <a:stCxn id="46" idx="0"/>
          </p:cNvCxnSpPr>
          <p:nvPr/>
        </p:nvCxnSpPr>
        <p:spPr>
          <a:xfrm flipH="1" flipV="1">
            <a:off x="1070191" y="3087373"/>
            <a:ext cx="953696" cy="680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8" name="Rechte verbindingslijn 167"/>
          <p:cNvCxnSpPr/>
          <p:nvPr/>
        </p:nvCxnSpPr>
        <p:spPr>
          <a:xfrm flipH="1">
            <a:off x="2038330" y="3046623"/>
            <a:ext cx="669687" cy="422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9" name="Rechte verbindingslijn 168"/>
          <p:cNvCxnSpPr/>
          <p:nvPr/>
        </p:nvCxnSpPr>
        <p:spPr>
          <a:xfrm flipV="1">
            <a:off x="1882682" y="4068809"/>
            <a:ext cx="6321" cy="10500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0" name="Rechte verbindingslijn 169"/>
          <p:cNvCxnSpPr/>
          <p:nvPr/>
        </p:nvCxnSpPr>
        <p:spPr>
          <a:xfrm flipV="1">
            <a:off x="3727836" y="4508092"/>
            <a:ext cx="7430" cy="127557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2" name="Rechte verbindingslijn 171"/>
          <p:cNvCxnSpPr/>
          <p:nvPr/>
        </p:nvCxnSpPr>
        <p:spPr>
          <a:xfrm>
            <a:off x="1827351" y="5145880"/>
            <a:ext cx="0" cy="66565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6" name="Rechte verbindingslijn 175"/>
          <p:cNvCxnSpPr/>
          <p:nvPr/>
        </p:nvCxnSpPr>
        <p:spPr>
          <a:xfrm flipH="1">
            <a:off x="3861454" y="3672618"/>
            <a:ext cx="8777" cy="84020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1" name="Ovaal 140"/>
          <p:cNvSpPr/>
          <p:nvPr/>
        </p:nvSpPr>
        <p:spPr>
          <a:xfrm>
            <a:off x="7610697" y="1937887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45" name="Rechte verbindingslijn 144"/>
          <p:cNvCxnSpPr/>
          <p:nvPr/>
        </p:nvCxnSpPr>
        <p:spPr>
          <a:xfrm flipH="1">
            <a:off x="7354446" y="2025670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Rechte verbindingslijn 170"/>
          <p:cNvCxnSpPr/>
          <p:nvPr/>
        </p:nvCxnSpPr>
        <p:spPr>
          <a:xfrm>
            <a:off x="7723114" y="2025670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4" name="Ovaal 173"/>
          <p:cNvSpPr/>
          <p:nvPr/>
        </p:nvSpPr>
        <p:spPr>
          <a:xfrm>
            <a:off x="7298238" y="243869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5" name="Rechte verbindingslijn 174"/>
          <p:cNvCxnSpPr/>
          <p:nvPr/>
        </p:nvCxnSpPr>
        <p:spPr>
          <a:xfrm flipH="1">
            <a:off x="7178978" y="2540408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7" name="Rechte verbindingslijn 176"/>
          <p:cNvCxnSpPr/>
          <p:nvPr/>
        </p:nvCxnSpPr>
        <p:spPr>
          <a:xfrm>
            <a:off x="7365058" y="2542973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8" name="Ovaal 177"/>
          <p:cNvSpPr/>
          <p:nvPr/>
        </p:nvSpPr>
        <p:spPr>
          <a:xfrm>
            <a:off x="7952662" y="2456621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79" name="Rechte verbindingslijn 178"/>
          <p:cNvCxnSpPr/>
          <p:nvPr/>
        </p:nvCxnSpPr>
        <p:spPr>
          <a:xfrm flipH="1">
            <a:off x="7833402" y="2558334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0" name="Rechte verbindingslijn 179"/>
          <p:cNvCxnSpPr/>
          <p:nvPr/>
        </p:nvCxnSpPr>
        <p:spPr>
          <a:xfrm>
            <a:off x="8019482" y="2560899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1" name="Ovaal 180"/>
          <p:cNvSpPr/>
          <p:nvPr/>
        </p:nvSpPr>
        <p:spPr>
          <a:xfrm>
            <a:off x="7129551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7452968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7801383" y="286904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8109562" y="2863687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85" name="Rechte verbindingslijn 184"/>
          <p:cNvCxnSpPr>
            <a:stCxn id="181" idx="4"/>
          </p:cNvCxnSpPr>
          <p:nvPr/>
        </p:nvCxnSpPr>
        <p:spPr>
          <a:xfrm flipH="1">
            <a:off x="7129551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Rechte verbindingslijn 185"/>
          <p:cNvCxnSpPr>
            <a:stCxn id="181" idx="4"/>
          </p:cNvCxnSpPr>
          <p:nvPr/>
        </p:nvCxnSpPr>
        <p:spPr>
          <a:xfrm>
            <a:off x="7178978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Rechte verbindingslijn 186"/>
          <p:cNvCxnSpPr/>
          <p:nvPr/>
        </p:nvCxnSpPr>
        <p:spPr>
          <a:xfrm flipH="1">
            <a:off x="7462891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Rechte verbindingslijn 187"/>
          <p:cNvCxnSpPr/>
          <p:nvPr/>
        </p:nvCxnSpPr>
        <p:spPr>
          <a:xfrm>
            <a:off x="7512318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Rechte verbindingslijn 188"/>
          <p:cNvCxnSpPr/>
          <p:nvPr/>
        </p:nvCxnSpPr>
        <p:spPr>
          <a:xfrm flipH="1">
            <a:off x="7801383" y="296303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Rechte verbindingslijn 189"/>
          <p:cNvCxnSpPr/>
          <p:nvPr/>
        </p:nvCxnSpPr>
        <p:spPr>
          <a:xfrm>
            <a:off x="7850810" y="296303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1" name="Rechte verbindingslijn 190"/>
          <p:cNvCxnSpPr/>
          <p:nvPr/>
        </p:nvCxnSpPr>
        <p:spPr>
          <a:xfrm flipH="1">
            <a:off x="8117315" y="29718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2" name="Rechte verbindingslijn 191"/>
          <p:cNvCxnSpPr/>
          <p:nvPr/>
        </p:nvCxnSpPr>
        <p:spPr>
          <a:xfrm>
            <a:off x="8166742" y="29718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01" name="Ovaal 200"/>
          <p:cNvSpPr/>
          <p:nvPr/>
        </p:nvSpPr>
        <p:spPr>
          <a:xfrm>
            <a:off x="7052921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7190419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7390883" y="34203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7528381" y="34203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7725319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862817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8029244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8166742" y="3420547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09" name="Rechte verbindingslijn 208"/>
          <p:cNvCxnSpPr/>
          <p:nvPr/>
        </p:nvCxnSpPr>
        <p:spPr>
          <a:xfrm flipH="1">
            <a:off x="7057778" y="3519936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0" name="Rechte verbindingslijn 209"/>
          <p:cNvCxnSpPr/>
          <p:nvPr/>
        </p:nvCxnSpPr>
        <p:spPr>
          <a:xfrm>
            <a:off x="7107205" y="3519936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1" name="Rechte verbindingslijn 210"/>
          <p:cNvCxnSpPr/>
          <p:nvPr/>
        </p:nvCxnSpPr>
        <p:spPr>
          <a:xfrm flipH="1">
            <a:off x="7193640" y="3520119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2" name="Rechte verbindingslijn 211"/>
          <p:cNvCxnSpPr/>
          <p:nvPr/>
        </p:nvCxnSpPr>
        <p:spPr>
          <a:xfrm>
            <a:off x="7243067" y="3520119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3" name="Rechte verbindingslijn 212"/>
          <p:cNvCxnSpPr/>
          <p:nvPr/>
        </p:nvCxnSpPr>
        <p:spPr>
          <a:xfrm flipH="1">
            <a:off x="7390498" y="3527465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4" name="Rechte verbindingslijn 213"/>
          <p:cNvCxnSpPr/>
          <p:nvPr/>
        </p:nvCxnSpPr>
        <p:spPr>
          <a:xfrm>
            <a:off x="7439925" y="3527465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5" name="Rechte verbindingslijn 214"/>
          <p:cNvCxnSpPr/>
          <p:nvPr/>
        </p:nvCxnSpPr>
        <p:spPr>
          <a:xfrm flipH="1">
            <a:off x="7540535" y="3526401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6" name="Rechte verbindingslijn 215"/>
          <p:cNvCxnSpPr/>
          <p:nvPr/>
        </p:nvCxnSpPr>
        <p:spPr>
          <a:xfrm>
            <a:off x="7589962" y="3526401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7" name="Rechte verbindingslijn 216"/>
          <p:cNvCxnSpPr/>
          <p:nvPr/>
        </p:nvCxnSpPr>
        <p:spPr>
          <a:xfrm flipH="1">
            <a:off x="7730070" y="3534648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8" name="Rechte verbindingslijn 217"/>
          <p:cNvCxnSpPr/>
          <p:nvPr/>
        </p:nvCxnSpPr>
        <p:spPr>
          <a:xfrm>
            <a:off x="7779497" y="3534648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9" name="Rechte verbindingslijn 218"/>
          <p:cNvCxnSpPr/>
          <p:nvPr/>
        </p:nvCxnSpPr>
        <p:spPr>
          <a:xfrm flipH="1">
            <a:off x="7874824" y="3536170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0" name="Rechte verbindingslijn 219"/>
          <p:cNvCxnSpPr/>
          <p:nvPr/>
        </p:nvCxnSpPr>
        <p:spPr>
          <a:xfrm>
            <a:off x="7924251" y="3536170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Rechte verbindingslijn 220"/>
          <p:cNvCxnSpPr/>
          <p:nvPr/>
        </p:nvCxnSpPr>
        <p:spPr>
          <a:xfrm flipH="1">
            <a:off x="8033746" y="3535366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Rechte verbindingslijn 221"/>
          <p:cNvCxnSpPr/>
          <p:nvPr/>
        </p:nvCxnSpPr>
        <p:spPr>
          <a:xfrm>
            <a:off x="8083173" y="3535366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Rechte verbindingslijn 222"/>
          <p:cNvCxnSpPr/>
          <p:nvPr/>
        </p:nvCxnSpPr>
        <p:spPr>
          <a:xfrm flipH="1">
            <a:off x="8176899" y="3535366"/>
            <a:ext cx="49427" cy="45723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Rechte verbindingslijn 223"/>
          <p:cNvCxnSpPr/>
          <p:nvPr/>
        </p:nvCxnSpPr>
        <p:spPr>
          <a:xfrm>
            <a:off x="8226326" y="3535366"/>
            <a:ext cx="49427" cy="458296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25" name="Tekstvak 224"/>
          <p:cNvSpPr txBox="1"/>
          <p:nvPr/>
        </p:nvSpPr>
        <p:spPr>
          <a:xfrm>
            <a:off x="7052921" y="3990007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sp>
        <p:nvSpPr>
          <p:cNvPr id="173" name="Tekstvak 172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193" name="Tekstvak 192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476497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Twee aparte </a:t>
            </a:r>
            <a:r>
              <a:rPr lang="nl-BE" dirty="0" err="1" smtClean="0"/>
              <a:t>kd</a:t>
            </a:r>
            <a:r>
              <a:rPr lang="nl-BE" dirty="0" smtClean="0"/>
              <a:t>-bomen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44</a:t>
            </a:fld>
            <a:endParaRPr lang="nl-BE"/>
          </a:p>
        </p:txBody>
      </p:sp>
      <p:sp>
        <p:nvSpPr>
          <p:cNvPr id="352" name="Tekstvak 351"/>
          <p:cNvSpPr txBox="1"/>
          <p:nvPr/>
        </p:nvSpPr>
        <p:spPr>
          <a:xfrm>
            <a:off x="1068882" y="589119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4" name="PIJL-LINKS en -RECHTS 3"/>
          <p:cNvSpPr/>
          <p:nvPr/>
        </p:nvSpPr>
        <p:spPr>
          <a:xfrm>
            <a:off x="5167970" y="3447303"/>
            <a:ext cx="1345736" cy="55871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1" name="Rechthoek 140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2" name="Gelijkbenige driehoek 141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Gelijkbenige driehoek 142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Gelijkbenige driehoek 145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Gelijkbenige driehoek 146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Gelijkbenige driehoek 147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0" name="Rechte verbindingslijn 149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Rechte verbindingslijn 151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Rechte verbindingslijn 152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Rechte verbindingslijn 153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Rechte verbindingslijn 155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Ovaal 156"/>
          <p:cNvSpPr/>
          <p:nvPr/>
        </p:nvSpPr>
        <p:spPr>
          <a:xfrm>
            <a:off x="7882791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7430611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7206191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Ovaal 159"/>
          <p:cNvSpPr/>
          <p:nvPr/>
        </p:nvSpPr>
        <p:spPr>
          <a:xfrm>
            <a:off x="7651583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Ovaal 160"/>
          <p:cNvSpPr/>
          <p:nvPr/>
        </p:nvSpPr>
        <p:spPr>
          <a:xfrm>
            <a:off x="10045222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Ovaal 161"/>
          <p:cNvSpPr/>
          <p:nvPr/>
        </p:nvSpPr>
        <p:spPr>
          <a:xfrm>
            <a:off x="7153017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Ovaal 162"/>
          <p:cNvSpPr/>
          <p:nvPr/>
        </p:nvSpPr>
        <p:spPr>
          <a:xfrm>
            <a:off x="8210031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Ovaal 163"/>
          <p:cNvSpPr/>
          <p:nvPr/>
        </p:nvSpPr>
        <p:spPr>
          <a:xfrm>
            <a:off x="10094649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Ovaal 164"/>
          <p:cNvSpPr/>
          <p:nvPr/>
        </p:nvSpPr>
        <p:spPr>
          <a:xfrm>
            <a:off x="8995928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Ovaal 165"/>
          <p:cNvSpPr/>
          <p:nvPr/>
        </p:nvSpPr>
        <p:spPr>
          <a:xfrm>
            <a:off x="8367185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Ovaal 166"/>
          <p:cNvSpPr/>
          <p:nvPr/>
        </p:nvSpPr>
        <p:spPr>
          <a:xfrm>
            <a:off x="9720652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Ovaal 167"/>
          <p:cNvSpPr/>
          <p:nvPr/>
        </p:nvSpPr>
        <p:spPr>
          <a:xfrm>
            <a:off x="8849226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Ovaal 168"/>
          <p:cNvSpPr/>
          <p:nvPr/>
        </p:nvSpPr>
        <p:spPr>
          <a:xfrm>
            <a:off x="9717434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Ovaal 169"/>
          <p:cNvSpPr/>
          <p:nvPr/>
        </p:nvSpPr>
        <p:spPr>
          <a:xfrm>
            <a:off x="7848119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" name="Ovaal 170"/>
          <p:cNvSpPr/>
          <p:nvPr/>
        </p:nvSpPr>
        <p:spPr>
          <a:xfrm>
            <a:off x="8946501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Ovaal 171"/>
          <p:cNvSpPr/>
          <p:nvPr/>
        </p:nvSpPr>
        <p:spPr>
          <a:xfrm>
            <a:off x="9065950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3" name="Ovaal 172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7471800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5" name="Ovaal 174"/>
          <p:cNvSpPr/>
          <p:nvPr/>
        </p:nvSpPr>
        <p:spPr>
          <a:xfrm>
            <a:off x="6966460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6" name="Ovaal 175"/>
          <p:cNvSpPr/>
          <p:nvPr/>
        </p:nvSpPr>
        <p:spPr>
          <a:xfrm>
            <a:off x="7293700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>
            <a:off x="6931788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984605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9763445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7446100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Ovaal 180"/>
          <p:cNvSpPr/>
          <p:nvPr/>
        </p:nvSpPr>
        <p:spPr>
          <a:xfrm>
            <a:off x="8035191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8000519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9098901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9218350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8514831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7069433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8" name="Ovaal 187"/>
          <p:cNvSpPr/>
          <p:nvPr/>
        </p:nvSpPr>
        <p:spPr>
          <a:xfrm>
            <a:off x="7396673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al 188"/>
          <p:cNvSpPr/>
          <p:nvPr/>
        </p:nvSpPr>
        <p:spPr>
          <a:xfrm>
            <a:off x="7034761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al 189"/>
          <p:cNvSpPr/>
          <p:nvPr/>
        </p:nvSpPr>
        <p:spPr>
          <a:xfrm>
            <a:off x="8133143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al 190"/>
          <p:cNvSpPr/>
          <p:nvPr/>
        </p:nvSpPr>
        <p:spPr>
          <a:xfrm>
            <a:off x="8252592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al 191"/>
          <p:cNvSpPr/>
          <p:nvPr/>
        </p:nvSpPr>
        <p:spPr>
          <a:xfrm>
            <a:off x="7549073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al 192"/>
          <p:cNvSpPr/>
          <p:nvPr/>
        </p:nvSpPr>
        <p:spPr>
          <a:xfrm>
            <a:off x="8065181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al 200"/>
          <p:cNvSpPr/>
          <p:nvPr/>
        </p:nvSpPr>
        <p:spPr>
          <a:xfrm>
            <a:off x="8392421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8030509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9128891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9248340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8544821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019749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7346989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6985077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9" name="Ovaal 208"/>
          <p:cNvSpPr/>
          <p:nvPr/>
        </p:nvSpPr>
        <p:spPr>
          <a:xfrm>
            <a:off x="8083459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Ovaal 209"/>
          <p:cNvSpPr/>
          <p:nvPr/>
        </p:nvSpPr>
        <p:spPr>
          <a:xfrm>
            <a:off x="8202908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1" name="Ovaal 210"/>
          <p:cNvSpPr/>
          <p:nvPr/>
        </p:nvSpPr>
        <p:spPr>
          <a:xfrm>
            <a:off x="7499389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2" name="Ovaal 211"/>
          <p:cNvSpPr/>
          <p:nvPr/>
        </p:nvSpPr>
        <p:spPr>
          <a:xfrm>
            <a:off x="9050376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Ovaal 212"/>
          <p:cNvSpPr/>
          <p:nvPr/>
        </p:nvSpPr>
        <p:spPr>
          <a:xfrm>
            <a:off x="9377616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4" name="Ovaal 213"/>
          <p:cNvSpPr/>
          <p:nvPr/>
        </p:nvSpPr>
        <p:spPr>
          <a:xfrm>
            <a:off x="9015704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5" name="Ovaal 214"/>
          <p:cNvSpPr/>
          <p:nvPr/>
        </p:nvSpPr>
        <p:spPr>
          <a:xfrm>
            <a:off x="10114086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6" name="Ovaal 215"/>
          <p:cNvSpPr/>
          <p:nvPr/>
        </p:nvSpPr>
        <p:spPr>
          <a:xfrm>
            <a:off x="10233535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7" name="Ovaal 216"/>
          <p:cNvSpPr/>
          <p:nvPr/>
        </p:nvSpPr>
        <p:spPr>
          <a:xfrm>
            <a:off x="9530016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Ovaal 217"/>
          <p:cNvSpPr/>
          <p:nvPr/>
        </p:nvSpPr>
        <p:spPr>
          <a:xfrm>
            <a:off x="7863354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Ovaal 218"/>
          <p:cNvSpPr/>
          <p:nvPr/>
        </p:nvSpPr>
        <p:spPr>
          <a:xfrm>
            <a:off x="8190594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0" name="Ovaal 219"/>
          <p:cNvSpPr/>
          <p:nvPr/>
        </p:nvSpPr>
        <p:spPr>
          <a:xfrm>
            <a:off x="7828682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1" name="Ovaal 220"/>
          <p:cNvSpPr/>
          <p:nvPr/>
        </p:nvSpPr>
        <p:spPr>
          <a:xfrm>
            <a:off x="8927064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2" name="Ovaal 221"/>
          <p:cNvSpPr/>
          <p:nvPr/>
        </p:nvSpPr>
        <p:spPr>
          <a:xfrm>
            <a:off x="9046513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3" name="Ovaal 222"/>
          <p:cNvSpPr/>
          <p:nvPr/>
        </p:nvSpPr>
        <p:spPr>
          <a:xfrm>
            <a:off x="8342994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4" name="Ovaal 223"/>
          <p:cNvSpPr/>
          <p:nvPr/>
        </p:nvSpPr>
        <p:spPr>
          <a:xfrm>
            <a:off x="9659472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5" name="Ovaal 224"/>
          <p:cNvSpPr/>
          <p:nvPr/>
        </p:nvSpPr>
        <p:spPr>
          <a:xfrm>
            <a:off x="9986712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3" name="Ovaal 352"/>
          <p:cNvSpPr/>
          <p:nvPr/>
        </p:nvSpPr>
        <p:spPr>
          <a:xfrm>
            <a:off x="9624800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4" name="Ovaal 353"/>
          <p:cNvSpPr/>
          <p:nvPr/>
        </p:nvSpPr>
        <p:spPr>
          <a:xfrm>
            <a:off x="9065131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5" name="Ovaal 354"/>
          <p:cNvSpPr/>
          <p:nvPr/>
        </p:nvSpPr>
        <p:spPr>
          <a:xfrm>
            <a:off x="10083848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6" name="Ovaal 355"/>
          <p:cNvSpPr/>
          <p:nvPr/>
        </p:nvSpPr>
        <p:spPr>
          <a:xfrm>
            <a:off x="10139112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7" name="Ovaal 356"/>
          <p:cNvSpPr/>
          <p:nvPr/>
        </p:nvSpPr>
        <p:spPr>
          <a:xfrm>
            <a:off x="7937214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7485034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9" name="Ovaal 358"/>
          <p:cNvSpPr/>
          <p:nvPr/>
        </p:nvSpPr>
        <p:spPr>
          <a:xfrm>
            <a:off x="7260614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0" name="Ovaal 359"/>
          <p:cNvSpPr/>
          <p:nvPr/>
        </p:nvSpPr>
        <p:spPr>
          <a:xfrm>
            <a:off x="7706006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1" name="Ovaal 360"/>
          <p:cNvSpPr/>
          <p:nvPr/>
        </p:nvSpPr>
        <p:spPr>
          <a:xfrm>
            <a:off x="7207440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2" name="Ovaal 361"/>
          <p:cNvSpPr/>
          <p:nvPr/>
        </p:nvSpPr>
        <p:spPr>
          <a:xfrm>
            <a:off x="8089614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7123856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4" name="Ovaal 363"/>
          <p:cNvSpPr/>
          <p:nvPr/>
        </p:nvSpPr>
        <p:spPr>
          <a:xfrm>
            <a:off x="7451096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5" name="Ovaal 364"/>
          <p:cNvSpPr/>
          <p:nvPr/>
        </p:nvSpPr>
        <p:spPr>
          <a:xfrm>
            <a:off x="7089184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6" name="Ovaal 365"/>
          <p:cNvSpPr/>
          <p:nvPr/>
        </p:nvSpPr>
        <p:spPr>
          <a:xfrm>
            <a:off x="7603496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7" name="Ovaal 366"/>
          <p:cNvSpPr/>
          <p:nvPr/>
        </p:nvSpPr>
        <p:spPr>
          <a:xfrm>
            <a:off x="8119604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8" name="Ovaal 367"/>
          <p:cNvSpPr/>
          <p:nvPr/>
        </p:nvSpPr>
        <p:spPr>
          <a:xfrm>
            <a:off x="8084932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9" name="Ovaal 368"/>
          <p:cNvSpPr/>
          <p:nvPr/>
        </p:nvSpPr>
        <p:spPr>
          <a:xfrm>
            <a:off x="7074172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0" name="Ovaal 369"/>
          <p:cNvSpPr/>
          <p:nvPr/>
        </p:nvSpPr>
        <p:spPr>
          <a:xfrm>
            <a:off x="7401412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1" name="Ovaal 370"/>
          <p:cNvSpPr/>
          <p:nvPr/>
        </p:nvSpPr>
        <p:spPr>
          <a:xfrm>
            <a:off x="8137882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7553812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3" name="Ovaal 372"/>
          <p:cNvSpPr/>
          <p:nvPr/>
        </p:nvSpPr>
        <p:spPr>
          <a:xfrm>
            <a:off x="7917777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4" name="Ovaal 373"/>
          <p:cNvSpPr/>
          <p:nvPr/>
        </p:nvSpPr>
        <p:spPr>
          <a:xfrm>
            <a:off x="7883105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5" name="Ovaal 374"/>
          <p:cNvSpPr/>
          <p:nvPr/>
        </p:nvSpPr>
        <p:spPr>
          <a:xfrm>
            <a:off x="10398377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6" name="Ovaal 375"/>
          <p:cNvSpPr/>
          <p:nvPr/>
        </p:nvSpPr>
        <p:spPr>
          <a:xfrm>
            <a:off x="9250229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7" name="Ovaal 376"/>
          <p:cNvSpPr/>
          <p:nvPr/>
        </p:nvSpPr>
        <p:spPr>
          <a:xfrm>
            <a:off x="9369678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8" name="Ovaal 377"/>
          <p:cNvSpPr/>
          <p:nvPr/>
        </p:nvSpPr>
        <p:spPr>
          <a:xfrm>
            <a:off x="9402629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9" name="Ovaal 378"/>
          <p:cNvSpPr/>
          <p:nvPr/>
        </p:nvSpPr>
        <p:spPr>
          <a:xfrm>
            <a:off x="9522078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0" name="Ovaal 379"/>
          <p:cNvSpPr/>
          <p:nvPr/>
        </p:nvSpPr>
        <p:spPr>
          <a:xfrm>
            <a:off x="9552068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1" name="Ovaal 380"/>
          <p:cNvSpPr/>
          <p:nvPr/>
        </p:nvSpPr>
        <p:spPr>
          <a:xfrm>
            <a:off x="9354104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2" name="Ovaal 381"/>
          <p:cNvSpPr/>
          <p:nvPr/>
        </p:nvSpPr>
        <p:spPr>
          <a:xfrm>
            <a:off x="9681344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3" name="Ovaal 382"/>
          <p:cNvSpPr/>
          <p:nvPr/>
        </p:nvSpPr>
        <p:spPr>
          <a:xfrm>
            <a:off x="9319432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Ovaal 383"/>
          <p:cNvSpPr/>
          <p:nvPr/>
        </p:nvSpPr>
        <p:spPr>
          <a:xfrm>
            <a:off x="10417814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5" name="Ovaal 384"/>
          <p:cNvSpPr/>
          <p:nvPr/>
        </p:nvSpPr>
        <p:spPr>
          <a:xfrm>
            <a:off x="10537263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6" name="Ovaal 385"/>
          <p:cNvSpPr/>
          <p:nvPr/>
        </p:nvSpPr>
        <p:spPr>
          <a:xfrm>
            <a:off x="9833744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7" name="Ovaal 386"/>
          <p:cNvSpPr/>
          <p:nvPr/>
        </p:nvSpPr>
        <p:spPr>
          <a:xfrm>
            <a:off x="9963200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8" name="Ovaal 387"/>
          <p:cNvSpPr/>
          <p:nvPr/>
        </p:nvSpPr>
        <p:spPr>
          <a:xfrm>
            <a:off x="10290440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9" name="Ovaal 388"/>
          <p:cNvSpPr/>
          <p:nvPr/>
        </p:nvSpPr>
        <p:spPr>
          <a:xfrm>
            <a:off x="9928528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Ovaal 389"/>
          <p:cNvSpPr/>
          <p:nvPr/>
        </p:nvSpPr>
        <p:spPr>
          <a:xfrm>
            <a:off x="10442840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1" name="Rechthoek 390"/>
          <p:cNvSpPr/>
          <p:nvPr/>
        </p:nvSpPr>
        <p:spPr>
          <a:xfrm>
            <a:off x="6931787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2" name="Rechte verbindingslijn 391"/>
          <p:cNvCxnSpPr/>
          <p:nvPr/>
        </p:nvCxnSpPr>
        <p:spPr>
          <a:xfrm flipH="1">
            <a:off x="8598165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3" name="Rechte verbindingslijn 392"/>
          <p:cNvCxnSpPr/>
          <p:nvPr/>
        </p:nvCxnSpPr>
        <p:spPr>
          <a:xfrm>
            <a:off x="8597851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4" name="Rechte verbindingslijn 393"/>
          <p:cNvCxnSpPr/>
          <p:nvPr/>
        </p:nvCxnSpPr>
        <p:spPr>
          <a:xfrm>
            <a:off x="6951395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Rechte verbindingslijn 394"/>
          <p:cNvCxnSpPr/>
          <p:nvPr/>
        </p:nvCxnSpPr>
        <p:spPr>
          <a:xfrm>
            <a:off x="9675861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Rechte verbindingslijn 395"/>
          <p:cNvCxnSpPr>
            <a:stCxn id="205" idx="6"/>
          </p:cNvCxnSpPr>
          <p:nvPr/>
        </p:nvCxnSpPr>
        <p:spPr>
          <a:xfrm>
            <a:off x="8643675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>
            <a:off x="7897546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Rechte verbindingslijn 397"/>
          <p:cNvCxnSpPr/>
          <p:nvPr/>
        </p:nvCxnSpPr>
        <p:spPr>
          <a:xfrm flipH="1" flipV="1">
            <a:off x="6931786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Rechte verbindingslijn 398"/>
          <p:cNvCxnSpPr/>
          <p:nvPr/>
        </p:nvCxnSpPr>
        <p:spPr>
          <a:xfrm flipH="1" flipV="1">
            <a:off x="8594250" y="2963928"/>
            <a:ext cx="1079977" cy="243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Rechte verbindingslijn 399"/>
          <p:cNvCxnSpPr/>
          <p:nvPr/>
        </p:nvCxnSpPr>
        <p:spPr>
          <a:xfrm flipH="1" flipV="1">
            <a:off x="9677664" y="3221548"/>
            <a:ext cx="953697" cy="74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Rechte verbindingslijn 400"/>
          <p:cNvCxnSpPr>
            <a:stCxn id="170" idx="0"/>
          </p:cNvCxnSpPr>
          <p:nvPr/>
        </p:nvCxnSpPr>
        <p:spPr>
          <a:xfrm flipH="1" flipV="1">
            <a:off x="6943850" y="3087373"/>
            <a:ext cx="953696" cy="680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Rechte verbindingslijn 401"/>
          <p:cNvCxnSpPr/>
          <p:nvPr/>
        </p:nvCxnSpPr>
        <p:spPr>
          <a:xfrm flipH="1">
            <a:off x="7911989" y="3046623"/>
            <a:ext cx="669687" cy="422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Rechte verbindingslijn 402"/>
          <p:cNvCxnSpPr/>
          <p:nvPr/>
        </p:nvCxnSpPr>
        <p:spPr>
          <a:xfrm flipV="1">
            <a:off x="7756341" y="4068809"/>
            <a:ext cx="6321" cy="10500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4" name="Rechte verbindingslijn 403"/>
          <p:cNvCxnSpPr/>
          <p:nvPr/>
        </p:nvCxnSpPr>
        <p:spPr>
          <a:xfrm flipV="1">
            <a:off x="9601495" y="4508092"/>
            <a:ext cx="7430" cy="127557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Rechte verbindingslijn 404"/>
          <p:cNvCxnSpPr/>
          <p:nvPr/>
        </p:nvCxnSpPr>
        <p:spPr>
          <a:xfrm>
            <a:off x="7701010" y="5145880"/>
            <a:ext cx="0" cy="66565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6" name="Rechte verbindingslijn 405"/>
          <p:cNvCxnSpPr/>
          <p:nvPr/>
        </p:nvCxnSpPr>
        <p:spPr>
          <a:xfrm flipH="1">
            <a:off x="9735113" y="3672618"/>
            <a:ext cx="8777" cy="84020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7" name="Tekstvak 406"/>
          <p:cNvSpPr txBox="1"/>
          <p:nvPr/>
        </p:nvSpPr>
        <p:spPr>
          <a:xfrm>
            <a:off x="6931786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776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Twee aparte </a:t>
            </a:r>
            <a:r>
              <a:rPr lang="nl-BE" dirty="0" err="1" smtClean="0"/>
              <a:t>kd</a:t>
            </a:r>
            <a:r>
              <a:rPr lang="nl-BE" dirty="0" smtClean="0"/>
              <a:t>-bomen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45</a:t>
            </a:fld>
            <a:endParaRPr lang="nl-BE"/>
          </a:p>
        </p:txBody>
      </p:sp>
      <p:sp>
        <p:nvSpPr>
          <p:cNvPr id="352" name="Tekstvak 351"/>
          <p:cNvSpPr txBox="1"/>
          <p:nvPr/>
        </p:nvSpPr>
        <p:spPr>
          <a:xfrm>
            <a:off x="1068882" y="589119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141" name="Rechthoek 140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2" name="Gelijkbenige driehoek 141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Gelijkbenige driehoek 142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Gelijkbenige driehoek 145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Gelijkbenige driehoek 146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Gelijkbenige driehoek 147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0" name="Rechte verbindingslijn 149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Rechte verbindingslijn 151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Rechte verbindingslijn 152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Rechte verbindingslijn 153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Rechte verbindingslijn 155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Ovaal 156"/>
          <p:cNvSpPr/>
          <p:nvPr/>
        </p:nvSpPr>
        <p:spPr>
          <a:xfrm>
            <a:off x="7882791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7430611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7206191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Ovaal 159"/>
          <p:cNvSpPr/>
          <p:nvPr/>
        </p:nvSpPr>
        <p:spPr>
          <a:xfrm>
            <a:off x="7651583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Ovaal 160"/>
          <p:cNvSpPr/>
          <p:nvPr/>
        </p:nvSpPr>
        <p:spPr>
          <a:xfrm>
            <a:off x="10045222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Ovaal 161"/>
          <p:cNvSpPr/>
          <p:nvPr/>
        </p:nvSpPr>
        <p:spPr>
          <a:xfrm>
            <a:off x="7153017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Ovaal 162"/>
          <p:cNvSpPr/>
          <p:nvPr/>
        </p:nvSpPr>
        <p:spPr>
          <a:xfrm>
            <a:off x="8210031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Ovaal 163"/>
          <p:cNvSpPr/>
          <p:nvPr/>
        </p:nvSpPr>
        <p:spPr>
          <a:xfrm>
            <a:off x="10094649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Ovaal 164"/>
          <p:cNvSpPr/>
          <p:nvPr/>
        </p:nvSpPr>
        <p:spPr>
          <a:xfrm>
            <a:off x="8995928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Ovaal 165"/>
          <p:cNvSpPr/>
          <p:nvPr/>
        </p:nvSpPr>
        <p:spPr>
          <a:xfrm>
            <a:off x="8367185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Ovaal 166"/>
          <p:cNvSpPr/>
          <p:nvPr/>
        </p:nvSpPr>
        <p:spPr>
          <a:xfrm>
            <a:off x="9720652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Ovaal 167"/>
          <p:cNvSpPr/>
          <p:nvPr/>
        </p:nvSpPr>
        <p:spPr>
          <a:xfrm>
            <a:off x="8849226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Ovaal 168"/>
          <p:cNvSpPr/>
          <p:nvPr/>
        </p:nvSpPr>
        <p:spPr>
          <a:xfrm>
            <a:off x="9717434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Ovaal 169"/>
          <p:cNvSpPr/>
          <p:nvPr/>
        </p:nvSpPr>
        <p:spPr>
          <a:xfrm>
            <a:off x="7848119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" name="Ovaal 170"/>
          <p:cNvSpPr/>
          <p:nvPr/>
        </p:nvSpPr>
        <p:spPr>
          <a:xfrm>
            <a:off x="8946501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Ovaal 171"/>
          <p:cNvSpPr/>
          <p:nvPr/>
        </p:nvSpPr>
        <p:spPr>
          <a:xfrm>
            <a:off x="9065950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3" name="Ovaal 172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7471800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5" name="Ovaal 174"/>
          <p:cNvSpPr/>
          <p:nvPr/>
        </p:nvSpPr>
        <p:spPr>
          <a:xfrm>
            <a:off x="6966460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6" name="Ovaal 175"/>
          <p:cNvSpPr/>
          <p:nvPr/>
        </p:nvSpPr>
        <p:spPr>
          <a:xfrm>
            <a:off x="7293700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>
            <a:off x="6931788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984605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9763445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7446100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Ovaal 180"/>
          <p:cNvSpPr/>
          <p:nvPr/>
        </p:nvSpPr>
        <p:spPr>
          <a:xfrm>
            <a:off x="8035191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8000519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9098901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9218350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8514831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7069433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8" name="Ovaal 187"/>
          <p:cNvSpPr/>
          <p:nvPr/>
        </p:nvSpPr>
        <p:spPr>
          <a:xfrm>
            <a:off x="7396673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al 188"/>
          <p:cNvSpPr/>
          <p:nvPr/>
        </p:nvSpPr>
        <p:spPr>
          <a:xfrm>
            <a:off x="7034761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al 189"/>
          <p:cNvSpPr/>
          <p:nvPr/>
        </p:nvSpPr>
        <p:spPr>
          <a:xfrm>
            <a:off x="8133143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al 190"/>
          <p:cNvSpPr/>
          <p:nvPr/>
        </p:nvSpPr>
        <p:spPr>
          <a:xfrm>
            <a:off x="8252592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al 191"/>
          <p:cNvSpPr/>
          <p:nvPr/>
        </p:nvSpPr>
        <p:spPr>
          <a:xfrm>
            <a:off x="7549073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al 192"/>
          <p:cNvSpPr/>
          <p:nvPr/>
        </p:nvSpPr>
        <p:spPr>
          <a:xfrm>
            <a:off x="8065181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al 200"/>
          <p:cNvSpPr/>
          <p:nvPr/>
        </p:nvSpPr>
        <p:spPr>
          <a:xfrm>
            <a:off x="8392421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8030509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9128891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9248340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8544821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019749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7346989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6985077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9" name="Ovaal 208"/>
          <p:cNvSpPr/>
          <p:nvPr/>
        </p:nvSpPr>
        <p:spPr>
          <a:xfrm>
            <a:off x="8083459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Ovaal 209"/>
          <p:cNvSpPr/>
          <p:nvPr/>
        </p:nvSpPr>
        <p:spPr>
          <a:xfrm>
            <a:off x="8202908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1" name="Ovaal 210"/>
          <p:cNvSpPr/>
          <p:nvPr/>
        </p:nvSpPr>
        <p:spPr>
          <a:xfrm>
            <a:off x="7499389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2" name="Ovaal 211"/>
          <p:cNvSpPr/>
          <p:nvPr/>
        </p:nvSpPr>
        <p:spPr>
          <a:xfrm>
            <a:off x="9050376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Ovaal 212"/>
          <p:cNvSpPr/>
          <p:nvPr/>
        </p:nvSpPr>
        <p:spPr>
          <a:xfrm>
            <a:off x="9377616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4" name="Ovaal 213"/>
          <p:cNvSpPr/>
          <p:nvPr/>
        </p:nvSpPr>
        <p:spPr>
          <a:xfrm>
            <a:off x="9015704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5" name="Ovaal 214"/>
          <p:cNvSpPr/>
          <p:nvPr/>
        </p:nvSpPr>
        <p:spPr>
          <a:xfrm>
            <a:off x="10114086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6" name="Ovaal 215"/>
          <p:cNvSpPr/>
          <p:nvPr/>
        </p:nvSpPr>
        <p:spPr>
          <a:xfrm>
            <a:off x="10233535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7" name="Ovaal 216"/>
          <p:cNvSpPr/>
          <p:nvPr/>
        </p:nvSpPr>
        <p:spPr>
          <a:xfrm>
            <a:off x="9530016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Ovaal 217"/>
          <p:cNvSpPr/>
          <p:nvPr/>
        </p:nvSpPr>
        <p:spPr>
          <a:xfrm>
            <a:off x="7863354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Ovaal 218"/>
          <p:cNvSpPr/>
          <p:nvPr/>
        </p:nvSpPr>
        <p:spPr>
          <a:xfrm>
            <a:off x="8190594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0" name="Ovaal 219"/>
          <p:cNvSpPr/>
          <p:nvPr/>
        </p:nvSpPr>
        <p:spPr>
          <a:xfrm>
            <a:off x="7828682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1" name="Ovaal 220"/>
          <p:cNvSpPr/>
          <p:nvPr/>
        </p:nvSpPr>
        <p:spPr>
          <a:xfrm>
            <a:off x="8927064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2" name="Ovaal 221"/>
          <p:cNvSpPr/>
          <p:nvPr/>
        </p:nvSpPr>
        <p:spPr>
          <a:xfrm>
            <a:off x="9046513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3" name="Ovaal 222"/>
          <p:cNvSpPr/>
          <p:nvPr/>
        </p:nvSpPr>
        <p:spPr>
          <a:xfrm>
            <a:off x="8342994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4" name="Ovaal 223"/>
          <p:cNvSpPr/>
          <p:nvPr/>
        </p:nvSpPr>
        <p:spPr>
          <a:xfrm>
            <a:off x="9659472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5" name="Ovaal 224"/>
          <p:cNvSpPr/>
          <p:nvPr/>
        </p:nvSpPr>
        <p:spPr>
          <a:xfrm>
            <a:off x="9986712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3" name="Ovaal 352"/>
          <p:cNvSpPr/>
          <p:nvPr/>
        </p:nvSpPr>
        <p:spPr>
          <a:xfrm>
            <a:off x="9624800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4" name="Ovaal 353"/>
          <p:cNvSpPr/>
          <p:nvPr/>
        </p:nvSpPr>
        <p:spPr>
          <a:xfrm>
            <a:off x="9065131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5" name="Ovaal 354"/>
          <p:cNvSpPr/>
          <p:nvPr/>
        </p:nvSpPr>
        <p:spPr>
          <a:xfrm>
            <a:off x="10083848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6" name="Ovaal 355"/>
          <p:cNvSpPr/>
          <p:nvPr/>
        </p:nvSpPr>
        <p:spPr>
          <a:xfrm>
            <a:off x="10139112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7" name="Ovaal 356"/>
          <p:cNvSpPr/>
          <p:nvPr/>
        </p:nvSpPr>
        <p:spPr>
          <a:xfrm>
            <a:off x="7937214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7485034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9" name="Ovaal 358"/>
          <p:cNvSpPr/>
          <p:nvPr/>
        </p:nvSpPr>
        <p:spPr>
          <a:xfrm>
            <a:off x="7260614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0" name="Ovaal 359"/>
          <p:cNvSpPr/>
          <p:nvPr/>
        </p:nvSpPr>
        <p:spPr>
          <a:xfrm>
            <a:off x="7706006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1" name="Ovaal 360"/>
          <p:cNvSpPr/>
          <p:nvPr/>
        </p:nvSpPr>
        <p:spPr>
          <a:xfrm>
            <a:off x="7207440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2" name="Ovaal 361"/>
          <p:cNvSpPr/>
          <p:nvPr/>
        </p:nvSpPr>
        <p:spPr>
          <a:xfrm>
            <a:off x="8089614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7123856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4" name="Ovaal 363"/>
          <p:cNvSpPr/>
          <p:nvPr/>
        </p:nvSpPr>
        <p:spPr>
          <a:xfrm>
            <a:off x="7451096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5" name="Ovaal 364"/>
          <p:cNvSpPr/>
          <p:nvPr/>
        </p:nvSpPr>
        <p:spPr>
          <a:xfrm>
            <a:off x="7089184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6" name="Ovaal 365"/>
          <p:cNvSpPr/>
          <p:nvPr/>
        </p:nvSpPr>
        <p:spPr>
          <a:xfrm>
            <a:off x="7603496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7" name="Ovaal 366"/>
          <p:cNvSpPr/>
          <p:nvPr/>
        </p:nvSpPr>
        <p:spPr>
          <a:xfrm>
            <a:off x="8119604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8" name="Ovaal 367"/>
          <p:cNvSpPr/>
          <p:nvPr/>
        </p:nvSpPr>
        <p:spPr>
          <a:xfrm>
            <a:off x="8084932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9" name="Ovaal 368"/>
          <p:cNvSpPr/>
          <p:nvPr/>
        </p:nvSpPr>
        <p:spPr>
          <a:xfrm>
            <a:off x="7074172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0" name="Ovaal 369"/>
          <p:cNvSpPr/>
          <p:nvPr/>
        </p:nvSpPr>
        <p:spPr>
          <a:xfrm>
            <a:off x="7401412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1" name="Ovaal 370"/>
          <p:cNvSpPr/>
          <p:nvPr/>
        </p:nvSpPr>
        <p:spPr>
          <a:xfrm>
            <a:off x="8137882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7553812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3" name="Ovaal 372"/>
          <p:cNvSpPr/>
          <p:nvPr/>
        </p:nvSpPr>
        <p:spPr>
          <a:xfrm>
            <a:off x="7917777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4" name="Ovaal 373"/>
          <p:cNvSpPr/>
          <p:nvPr/>
        </p:nvSpPr>
        <p:spPr>
          <a:xfrm>
            <a:off x="7883105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5" name="Ovaal 374"/>
          <p:cNvSpPr/>
          <p:nvPr/>
        </p:nvSpPr>
        <p:spPr>
          <a:xfrm>
            <a:off x="10398377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6" name="Ovaal 375"/>
          <p:cNvSpPr/>
          <p:nvPr/>
        </p:nvSpPr>
        <p:spPr>
          <a:xfrm>
            <a:off x="9250229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7" name="Ovaal 376"/>
          <p:cNvSpPr/>
          <p:nvPr/>
        </p:nvSpPr>
        <p:spPr>
          <a:xfrm>
            <a:off x="9369678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8" name="Ovaal 377"/>
          <p:cNvSpPr/>
          <p:nvPr/>
        </p:nvSpPr>
        <p:spPr>
          <a:xfrm>
            <a:off x="9402629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9" name="Ovaal 378"/>
          <p:cNvSpPr/>
          <p:nvPr/>
        </p:nvSpPr>
        <p:spPr>
          <a:xfrm>
            <a:off x="9522078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0" name="Ovaal 379"/>
          <p:cNvSpPr/>
          <p:nvPr/>
        </p:nvSpPr>
        <p:spPr>
          <a:xfrm>
            <a:off x="9552068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1" name="Ovaal 380"/>
          <p:cNvSpPr/>
          <p:nvPr/>
        </p:nvSpPr>
        <p:spPr>
          <a:xfrm>
            <a:off x="9354104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2" name="Ovaal 381"/>
          <p:cNvSpPr/>
          <p:nvPr/>
        </p:nvSpPr>
        <p:spPr>
          <a:xfrm>
            <a:off x="9681344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3" name="Ovaal 382"/>
          <p:cNvSpPr/>
          <p:nvPr/>
        </p:nvSpPr>
        <p:spPr>
          <a:xfrm>
            <a:off x="9319432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Ovaal 383"/>
          <p:cNvSpPr/>
          <p:nvPr/>
        </p:nvSpPr>
        <p:spPr>
          <a:xfrm>
            <a:off x="10417814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5" name="Ovaal 384"/>
          <p:cNvSpPr/>
          <p:nvPr/>
        </p:nvSpPr>
        <p:spPr>
          <a:xfrm>
            <a:off x="10537263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6" name="Ovaal 385"/>
          <p:cNvSpPr/>
          <p:nvPr/>
        </p:nvSpPr>
        <p:spPr>
          <a:xfrm>
            <a:off x="9833744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7" name="Ovaal 386"/>
          <p:cNvSpPr/>
          <p:nvPr/>
        </p:nvSpPr>
        <p:spPr>
          <a:xfrm>
            <a:off x="9963200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8" name="Ovaal 387"/>
          <p:cNvSpPr/>
          <p:nvPr/>
        </p:nvSpPr>
        <p:spPr>
          <a:xfrm>
            <a:off x="10290440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9" name="Ovaal 388"/>
          <p:cNvSpPr/>
          <p:nvPr/>
        </p:nvSpPr>
        <p:spPr>
          <a:xfrm>
            <a:off x="9928528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Ovaal 389"/>
          <p:cNvSpPr/>
          <p:nvPr/>
        </p:nvSpPr>
        <p:spPr>
          <a:xfrm>
            <a:off x="10442840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1" name="Rechthoek 390"/>
          <p:cNvSpPr/>
          <p:nvPr/>
        </p:nvSpPr>
        <p:spPr>
          <a:xfrm>
            <a:off x="6931787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2" name="Rechte verbindingslijn 391"/>
          <p:cNvCxnSpPr/>
          <p:nvPr/>
        </p:nvCxnSpPr>
        <p:spPr>
          <a:xfrm flipH="1">
            <a:off x="8598165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3" name="Rechte verbindingslijn 392"/>
          <p:cNvCxnSpPr/>
          <p:nvPr/>
        </p:nvCxnSpPr>
        <p:spPr>
          <a:xfrm>
            <a:off x="8597851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4" name="Rechte verbindingslijn 393"/>
          <p:cNvCxnSpPr/>
          <p:nvPr/>
        </p:nvCxnSpPr>
        <p:spPr>
          <a:xfrm>
            <a:off x="6951395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Rechte verbindingslijn 394"/>
          <p:cNvCxnSpPr/>
          <p:nvPr/>
        </p:nvCxnSpPr>
        <p:spPr>
          <a:xfrm>
            <a:off x="9675861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Rechte verbindingslijn 395"/>
          <p:cNvCxnSpPr>
            <a:stCxn id="205" idx="6"/>
          </p:cNvCxnSpPr>
          <p:nvPr/>
        </p:nvCxnSpPr>
        <p:spPr>
          <a:xfrm>
            <a:off x="8643675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>
            <a:off x="7897546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Rechte verbindingslijn 397"/>
          <p:cNvCxnSpPr/>
          <p:nvPr/>
        </p:nvCxnSpPr>
        <p:spPr>
          <a:xfrm flipH="1" flipV="1">
            <a:off x="6931786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Rechte verbindingslijn 398"/>
          <p:cNvCxnSpPr/>
          <p:nvPr/>
        </p:nvCxnSpPr>
        <p:spPr>
          <a:xfrm flipH="1" flipV="1">
            <a:off x="8594250" y="2963928"/>
            <a:ext cx="1079977" cy="243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Rechte verbindingslijn 399"/>
          <p:cNvCxnSpPr/>
          <p:nvPr/>
        </p:nvCxnSpPr>
        <p:spPr>
          <a:xfrm flipH="1" flipV="1">
            <a:off x="9677664" y="3221548"/>
            <a:ext cx="953697" cy="74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Rechte verbindingslijn 400"/>
          <p:cNvCxnSpPr>
            <a:stCxn id="170" idx="0"/>
          </p:cNvCxnSpPr>
          <p:nvPr/>
        </p:nvCxnSpPr>
        <p:spPr>
          <a:xfrm flipH="1" flipV="1">
            <a:off x="6943850" y="3087373"/>
            <a:ext cx="953696" cy="680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Rechte verbindingslijn 401"/>
          <p:cNvCxnSpPr/>
          <p:nvPr/>
        </p:nvCxnSpPr>
        <p:spPr>
          <a:xfrm flipH="1">
            <a:off x="7911989" y="3046623"/>
            <a:ext cx="669687" cy="422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Rechte verbindingslijn 402"/>
          <p:cNvCxnSpPr/>
          <p:nvPr/>
        </p:nvCxnSpPr>
        <p:spPr>
          <a:xfrm flipV="1">
            <a:off x="7756341" y="4068809"/>
            <a:ext cx="6321" cy="10500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4" name="Rechte verbindingslijn 403"/>
          <p:cNvCxnSpPr/>
          <p:nvPr/>
        </p:nvCxnSpPr>
        <p:spPr>
          <a:xfrm flipV="1">
            <a:off x="9601495" y="4508092"/>
            <a:ext cx="7430" cy="127557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Rechte verbindingslijn 404"/>
          <p:cNvCxnSpPr/>
          <p:nvPr/>
        </p:nvCxnSpPr>
        <p:spPr>
          <a:xfrm>
            <a:off x="7701010" y="5145880"/>
            <a:ext cx="0" cy="66565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6" name="Rechte verbindingslijn 405"/>
          <p:cNvCxnSpPr/>
          <p:nvPr/>
        </p:nvCxnSpPr>
        <p:spPr>
          <a:xfrm flipH="1">
            <a:off x="9735113" y="3672618"/>
            <a:ext cx="8777" cy="84020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7" name="Tekstvak 406"/>
          <p:cNvSpPr txBox="1"/>
          <p:nvPr/>
        </p:nvSpPr>
        <p:spPr>
          <a:xfrm>
            <a:off x="6931786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  <p:cxnSp>
        <p:nvCxnSpPr>
          <p:cNvPr id="197" name="Rechte verbindingslijn met pijl 196"/>
          <p:cNvCxnSpPr/>
          <p:nvPr/>
        </p:nvCxnSpPr>
        <p:spPr>
          <a:xfrm flipV="1">
            <a:off x="690420" y="3676093"/>
            <a:ext cx="3084528" cy="38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3632505" y="3450764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99" name="PIJL-LINKS en -RECHTS 198"/>
          <p:cNvSpPr/>
          <p:nvPr/>
        </p:nvSpPr>
        <p:spPr>
          <a:xfrm>
            <a:off x="5167970" y="3447303"/>
            <a:ext cx="1345736" cy="558712"/>
          </a:xfrm>
          <a:prstGeom prst="left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7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IJL-RECHTS 228"/>
          <p:cNvSpPr/>
          <p:nvPr/>
        </p:nvSpPr>
        <p:spPr>
          <a:xfrm>
            <a:off x="5196587" y="3400661"/>
            <a:ext cx="1357266" cy="6519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Twee aparte </a:t>
            </a:r>
            <a:r>
              <a:rPr lang="nl-BE" dirty="0" err="1" smtClean="0"/>
              <a:t>kd</a:t>
            </a:r>
            <a:r>
              <a:rPr lang="nl-BE" dirty="0" smtClean="0"/>
              <a:t>-bomen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46</a:t>
            </a:fld>
            <a:endParaRPr lang="nl-BE"/>
          </a:p>
        </p:txBody>
      </p:sp>
      <p:sp>
        <p:nvSpPr>
          <p:cNvPr id="352" name="Tekstvak 351"/>
          <p:cNvSpPr txBox="1"/>
          <p:nvPr/>
        </p:nvSpPr>
        <p:spPr>
          <a:xfrm>
            <a:off x="1068882" y="589119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141" name="Rechthoek 140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2" name="Gelijkbenige driehoek 141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Gelijkbenige driehoek 142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Gelijkbenige driehoek 145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Gelijkbenige driehoek 146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Gelijkbenige driehoek 147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0" name="Rechte verbindingslijn 149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Rechte verbindingslijn 151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Rechte verbindingslijn 152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Rechte verbindingslijn 153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Rechte verbindingslijn 155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Ovaal 156"/>
          <p:cNvSpPr/>
          <p:nvPr/>
        </p:nvSpPr>
        <p:spPr>
          <a:xfrm>
            <a:off x="7882791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7430611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7206191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Ovaal 159"/>
          <p:cNvSpPr/>
          <p:nvPr/>
        </p:nvSpPr>
        <p:spPr>
          <a:xfrm>
            <a:off x="7651583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Ovaal 160"/>
          <p:cNvSpPr/>
          <p:nvPr/>
        </p:nvSpPr>
        <p:spPr>
          <a:xfrm>
            <a:off x="10045222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Ovaal 161"/>
          <p:cNvSpPr/>
          <p:nvPr/>
        </p:nvSpPr>
        <p:spPr>
          <a:xfrm>
            <a:off x="7153017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Ovaal 162"/>
          <p:cNvSpPr/>
          <p:nvPr/>
        </p:nvSpPr>
        <p:spPr>
          <a:xfrm>
            <a:off x="8210031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Ovaal 163"/>
          <p:cNvSpPr/>
          <p:nvPr/>
        </p:nvSpPr>
        <p:spPr>
          <a:xfrm>
            <a:off x="10094649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Ovaal 164"/>
          <p:cNvSpPr/>
          <p:nvPr/>
        </p:nvSpPr>
        <p:spPr>
          <a:xfrm>
            <a:off x="8995928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Ovaal 165"/>
          <p:cNvSpPr/>
          <p:nvPr/>
        </p:nvSpPr>
        <p:spPr>
          <a:xfrm>
            <a:off x="8367185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Ovaal 166"/>
          <p:cNvSpPr/>
          <p:nvPr/>
        </p:nvSpPr>
        <p:spPr>
          <a:xfrm>
            <a:off x="9720652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Ovaal 167"/>
          <p:cNvSpPr/>
          <p:nvPr/>
        </p:nvSpPr>
        <p:spPr>
          <a:xfrm>
            <a:off x="8849226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Ovaal 168"/>
          <p:cNvSpPr/>
          <p:nvPr/>
        </p:nvSpPr>
        <p:spPr>
          <a:xfrm>
            <a:off x="9717434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Ovaal 169"/>
          <p:cNvSpPr/>
          <p:nvPr/>
        </p:nvSpPr>
        <p:spPr>
          <a:xfrm>
            <a:off x="7848119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" name="Ovaal 170"/>
          <p:cNvSpPr/>
          <p:nvPr/>
        </p:nvSpPr>
        <p:spPr>
          <a:xfrm>
            <a:off x="8946501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Ovaal 171"/>
          <p:cNvSpPr/>
          <p:nvPr/>
        </p:nvSpPr>
        <p:spPr>
          <a:xfrm>
            <a:off x="9065950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3" name="Ovaal 172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7471800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5" name="Ovaal 174"/>
          <p:cNvSpPr/>
          <p:nvPr/>
        </p:nvSpPr>
        <p:spPr>
          <a:xfrm>
            <a:off x="6966460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6" name="Ovaal 175"/>
          <p:cNvSpPr/>
          <p:nvPr/>
        </p:nvSpPr>
        <p:spPr>
          <a:xfrm>
            <a:off x="7293700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>
            <a:off x="6931788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984605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9763445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7446100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Ovaal 180"/>
          <p:cNvSpPr/>
          <p:nvPr/>
        </p:nvSpPr>
        <p:spPr>
          <a:xfrm>
            <a:off x="8035191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8000519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9098901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9218350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8514831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7069433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8" name="Ovaal 187"/>
          <p:cNvSpPr/>
          <p:nvPr/>
        </p:nvSpPr>
        <p:spPr>
          <a:xfrm>
            <a:off x="7396673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al 188"/>
          <p:cNvSpPr/>
          <p:nvPr/>
        </p:nvSpPr>
        <p:spPr>
          <a:xfrm>
            <a:off x="7034761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al 189"/>
          <p:cNvSpPr/>
          <p:nvPr/>
        </p:nvSpPr>
        <p:spPr>
          <a:xfrm>
            <a:off x="8133143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al 190"/>
          <p:cNvSpPr/>
          <p:nvPr/>
        </p:nvSpPr>
        <p:spPr>
          <a:xfrm>
            <a:off x="8252592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al 191"/>
          <p:cNvSpPr/>
          <p:nvPr/>
        </p:nvSpPr>
        <p:spPr>
          <a:xfrm>
            <a:off x="7549073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al 192"/>
          <p:cNvSpPr/>
          <p:nvPr/>
        </p:nvSpPr>
        <p:spPr>
          <a:xfrm>
            <a:off x="8065181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al 200"/>
          <p:cNvSpPr/>
          <p:nvPr/>
        </p:nvSpPr>
        <p:spPr>
          <a:xfrm>
            <a:off x="8392421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8030509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9128891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9248340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8544821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019749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7346989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6985077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9" name="Ovaal 208"/>
          <p:cNvSpPr/>
          <p:nvPr/>
        </p:nvSpPr>
        <p:spPr>
          <a:xfrm>
            <a:off x="8083459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Ovaal 209"/>
          <p:cNvSpPr/>
          <p:nvPr/>
        </p:nvSpPr>
        <p:spPr>
          <a:xfrm>
            <a:off x="8202908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1" name="Ovaal 210"/>
          <p:cNvSpPr/>
          <p:nvPr/>
        </p:nvSpPr>
        <p:spPr>
          <a:xfrm>
            <a:off x="7499389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2" name="Ovaal 211"/>
          <p:cNvSpPr/>
          <p:nvPr/>
        </p:nvSpPr>
        <p:spPr>
          <a:xfrm>
            <a:off x="9050376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Ovaal 212"/>
          <p:cNvSpPr/>
          <p:nvPr/>
        </p:nvSpPr>
        <p:spPr>
          <a:xfrm>
            <a:off x="9377616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4" name="Ovaal 213"/>
          <p:cNvSpPr/>
          <p:nvPr/>
        </p:nvSpPr>
        <p:spPr>
          <a:xfrm>
            <a:off x="9015704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5" name="Ovaal 214"/>
          <p:cNvSpPr/>
          <p:nvPr/>
        </p:nvSpPr>
        <p:spPr>
          <a:xfrm>
            <a:off x="10114086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6" name="Ovaal 215"/>
          <p:cNvSpPr/>
          <p:nvPr/>
        </p:nvSpPr>
        <p:spPr>
          <a:xfrm>
            <a:off x="10233535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7" name="Ovaal 216"/>
          <p:cNvSpPr/>
          <p:nvPr/>
        </p:nvSpPr>
        <p:spPr>
          <a:xfrm>
            <a:off x="9530016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Ovaal 217"/>
          <p:cNvSpPr/>
          <p:nvPr/>
        </p:nvSpPr>
        <p:spPr>
          <a:xfrm>
            <a:off x="7863354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Ovaal 218"/>
          <p:cNvSpPr/>
          <p:nvPr/>
        </p:nvSpPr>
        <p:spPr>
          <a:xfrm>
            <a:off x="8190594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0" name="Ovaal 219"/>
          <p:cNvSpPr/>
          <p:nvPr/>
        </p:nvSpPr>
        <p:spPr>
          <a:xfrm>
            <a:off x="7828682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1" name="Ovaal 220"/>
          <p:cNvSpPr/>
          <p:nvPr/>
        </p:nvSpPr>
        <p:spPr>
          <a:xfrm>
            <a:off x="8927064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2" name="Ovaal 221"/>
          <p:cNvSpPr/>
          <p:nvPr/>
        </p:nvSpPr>
        <p:spPr>
          <a:xfrm>
            <a:off x="9046513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3" name="Ovaal 222"/>
          <p:cNvSpPr/>
          <p:nvPr/>
        </p:nvSpPr>
        <p:spPr>
          <a:xfrm>
            <a:off x="8342994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4" name="Ovaal 223"/>
          <p:cNvSpPr/>
          <p:nvPr/>
        </p:nvSpPr>
        <p:spPr>
          <a:xfrm>
            <a:off x="9659472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5" name="Ovaal 224"/>
          <p:cNvSpPr/>
          <p:nvPr/>
        </p:nvSpPr>
        <p:spPr>
          <a:xfrm>
            <a:off x="9986712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3" name="Ovaal 352"/>
          <p:cNvSpPr/>
          <p:nvPr/>
        </p:nvSpPr>
        <p:spPr>
          <a:xfrm>
            <a:off x="9624800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4" name="Ovaal 353"/>
          <p:cNvSpPr/>
          <p:nvPr/>
        </p:nvSpPr>
        <p:spPr>
          <a:xfrm>
            <a:off x="9065131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5" name="Ovaal 354"/>
          <p:cNvSpPr/>
          <p:nvPr/>
        </p:nvSpPr>
        <p:spPr>
          <a:xfrm>
            <a:off x="10083848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6" name="Ovaal 355"/>
          <p:cNvSpPr/>
          <p:nvPr/>
        </p:nvSpPr>
        <p:spPr>
          <a:xfrm>
            <a:off x="10139112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7" name="Ovaal 356"/>
          <p:cNvSpPr/>
          <p:nvPr/>
        </p:nvSpPr>
        <p:spPr>
          <a:xfrm>
            <a:off x="7937214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7485034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9" name="Ovaal 358"/>
          <p:cNvSpPr/>
          <p:nvPr/>
        </p:nvSpPr>
        <p:spPr>
          <a:xfrm>
            <a:off x="7260614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0" name="Ovaal 359"/>
          <p:cNvSpPr/>
          <p:nvPr/>
        </p:nvSpPr>
        <p:spPr>
          <a:xfrm>
            <a:off x="7706006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1" name="Ovaal 360"/>
          <p:cNvSpPr/>
          <p:nvPr/>
        </p:nvSpPr>
        <p:spPr>
          <a:xfrm>
            <a:off x="7207440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2" name="Ovaal 361"/>
          <p:cNvSpPr/>
          <p:nvPr/>
        </p:nvSpPr>
        <p:spPr>
          <a:xfrm>
            <a:off x="8089614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7123856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4" name="Ovaal 363"/>
          <p:cNvSpPr/>
          <p:nvPr/>
        </p:nvSpPr>
        <p:spPr>
          <a:xfrm>
            <a:off x="7451096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5" name="Ovaal 364"/>
          <p:cNvSpPr/>
          <p:nvPr/>
        </p:nvSpPr>
        <p:spPr>
          <a:xfrm>
            <a:off x="7089184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6" name="Ovaal 365"/>
          <p:cNvSpPr/>
          <p:nvPr/>
        </p:nvSpPr>
        <p:spPr>
          <a:xfrm>
            <a:off x="7603496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7" name="Ovaal 366"/>
          <p:cNvSpPr/>
          <p:nvPr/>
        </p:nvSpPr>
        <p:spPr>
          <a:xfrm>
            <a:off x="8119604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8" name="Ovaal 367"/>
          <p:cNvSpPr/>
          <p:nvPr/>
        </p:nvSpPr>
        <p:spPr>
          <a:xfrm>
            <a:off x="8084932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9" name="Ovaal 368"/>
          <p:cNvSpPr/>
          <p:nvPr/>
        </p:nvSpPr>
        <p:spPr>
          <a:xfrm>
            <a:off x="7074172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0" name="Ovaal 369"/>
          <p:cNvSpPr/>
          <p:nvPr/>
        </p:nvSpPr>
        <p:spPr>
          <a:xfrm>
            <a:off x="7401412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1" name="Ovaal 370"/>
          <p:cNvSpPr/>
          <p:nvPr/>
        </p:nvSpPr>
        <p:spPr>
          <a:xfrm>
            <a:off x="8137882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7553812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3" name="Ovaal 372"/>
          <p:cNvSpPr/>
          <p:nvPr/>
        </p:nvSpPr>
        <p:spPr>
          <a:xfrm>
            <a:off x="7917777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4" name="Ovaal 373"/>
          <p:cNvSpPr/>
          <p:nvPr/>
        </p:nvSpPr>
        <p:spPr>
          <a:xfrm>
            <a:off x="7883105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5" name="Ovaal 374"/>
          <p:cNvSpPr/>
          <p:nvPr/>
        </p:nvSpPr>
        <p:spPr>
          <a:xfrm>
            <a:off x="10398377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6" name="Ovaal 375"/>
          <p:cNvSpPr/>
          <p:nvPr/>
        </p:nvSpPr>
        <p:spPr>
          <a:xfrm>
            <a:off x="9250229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7" name="Ovaal 376"/>
          <p:cNvSpPr/>
          <p:nvPr/>
        </p:nvSpPr>
        <p:spPr>
          <a:xfrm>
            <a:off x="9369678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8" name="Ovaal 377"/>
          <p:cNvSpPr/>
          <p:nvPr/>
        </p:nvSpPr>
        <p:spPr>
          <a:xfrm>
            <a:off x="9402629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9" name="Ovaal 378"/>
          <p:cNvSpPr/>
          <p:nvPr/>
        </p:nvSpPr>
        <p:spPr>
          <a:xfrm>
            <a:off x="9522078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0" name="Ovaal 379"/>
          <p:cNvSpPr/>
          <p:nvPr/>
        </p:nvSpPr>
        <p:spPr>
          <a:xfrm>
            <a:off x="9552068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1" name="Ovaal 380"/>
          <p:cNvSpPr/>
          <p:nvPr/>
        </p:nvSpPr>
        <p:spPr>
          <a:xfrm>
            <a:off x="9354104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2" name="Ovaal 381"/>
          <p:cNvSpPr/>
          <p:nvPr/>
        </p:nvSpPr>
        <p:spPr>
          <a:xfrm>
            <a:off x="9681344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3" name="Ovaal 382"/>
          <p:cNvSpPr/>
          <p:nvPr/>
        </p:nvSpPr>
        <p:spPr>
          <a:xfrm>
            <a:off x="9319432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Ovaal 383"/>
          <p:cNvSpPr/>
          <p:nvPr/>
        </p:nvSpPr>
        <p:spPr>
          <a:xfrm>
            <a:off x="10417814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5" name="Ovaal 384"/>
          <p:cNvSpPr/>
          <p:nvPr/>
        </p:nvSpPr>
        <p:spPr>
          <a:xfrm>
            <a:off x="10537263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6" name="Ovaal 385"/>
          <p:cNvSpPr/>
          <p:nvPr/>
        </p:nvSpPr>
        <p:spPr>
          <a:xfrm>
            <a:off x="9833744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7" name="Ovaal 386"/>
          <p:cNvSpPr/>
          <p:nvPr/>
        </p:nvSpPr>
        <p:spPr>
          <a:xfrm>
            <a:off x="9963200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8" name="Ovaal 387"/>
          <p:cNvSpPr/>
          <p:nvPr/>
        </p:nvSpPr>
        <p:spPr>
          <a:xfrm>
            <a:off x="10290440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9" name="Ovaal 388"/>
          <p:cNvSpPr/>
          <p:nvPr/>
        </p:nvSpPr>
        <p:spPr>
          <a:xfrm>
            <a:off x="9928528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Ovaal 389"/>
          <p:cNvSpPr/>
          <p:nvPr/>
        </p:nvSpPr>
        <p:spPr>
          <a:xfrm>
            <a:off x="10442840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1" name="Rechthoek 390"/>
          <p:cNvSpPr/>
          <p:nvPr/>
        </p:nvSpPr>
        <p:spPr>
          <a:xfrm>
            <a:off x="6931787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2" name="Rechte verbindingslijn 391"/>
          <p:cNvCxnSpPr/>
          <p:nvPr/>
        </p:nvCxnSpPr>
        <p:spPr>
          <a:xfrm flipH="1">
            <a:off x="8598165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3" name="Rechte verbindingslijn 392"/>
          <p:cNvCxnSpPr/>
          <p:nvPr/>
        </p:nvCxnSpPr>
        <p:spPr>
          <a:xfrm>
            <a:off x="8597851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4" name="Rechte verbindingslijn 393"/>
          <p:cNvCxnSpPr/>
          <p:nvPr/>
        </p:nvCxnSpPr>
        <p:spPr>
          <a:xfrm>
            <a:off x="6951395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Rechte verbindingslijn 394"/>
          <p:cNvCxnSpPr/>
          <p:nvPr/>
        </p:nvCxnSpPr>
        <p:spPr>
          <a:xfrm>
            <a:off x="9675861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Rechte verbindingslijn 395"/>
          <p:cNvCxnSpPr>
            <a:stCxn id="205" idx="6"/>
          </p:cNvCxnSpPr>
          <p:nvPr/>
        </p:nvCxnSpPr>
        <p:spPr>
          <a:xfrm>
            <a:off x="8643675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>
            <a:off x="7897546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Rechte verbindingslijn 397"/>
          <p:cNvCxnSpPr/>
          <p:nvPr/>
        </p:nvCxnSpPr>
        <p:spPr>
          <a:xfrm flipH="1" flipV="1">
            <a:off x="6931786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Rechte verbindingslijn 398"/>
          <p:cNvCxnSpPr/>
          <p:nvPr/>
        </p:nvCxnSpPr>
        <p:spPr>
          <a:xfrm flipH="1" flipV="1">
            <a:off x="8594250" y="2963928"/>
            <a:ext cx="1079977" cy="243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Rechte verbindingslijn 399"/>
          <p:cNvCxnSpPr/>
          <p:nvPr/>
        </p:nvCxnSpPr>
        <p:spPr>
          <a:xfrm flipH="1" flipV="1">
            <a:off x="9677664" y="3221548"/>
            <a:ext cx="953697" cy="74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Rechte verbindingslijn 400"/>
          <p:cNvCxnSpPr>
            <a:stCxn id="170" idx="0"/>
          </p:cNvCxnSpPr>
          <p:nvPr/>
        </p:nvCxnSpPr>
        <p:spPr>
          <a:xfrm flipH="1" flipV="1">
            <a:off x="6943850" y="3087373"/>
            <a:ext cx="953696" cy="680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Rechte verbindingslijn 401"/>
          <p:cNvCxnSpPr/>
          <p:nvPr/>
        </p:nvCxnSpPr>
        <p:spPr>
          <a:xfrm flipH="1">
            <a:off x="7911989" y="3046623"/>
            <a:ext cx="669687" cy="422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Rechte verbindingslijn 402"/>
          <p:cNvCxnSpPr/>
          <p:nvPr/>
        </p:nvCxnSpPr>
        <p:spPr>
          <a:xfrm flipV="1">
            <a:off x="7756341" y="4068809"/>
            <a:ext cx="6321" cy="10500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4" name="Rechte verbindingslijn 403"/>
          <p:cNvCxnSpPr/>
          <p:nvPr/>
        </p:nvCxnSpPr>
        <p:spPr>
          <a:xfrm flipV="1">
            <a:off x="9601495" y="4508092"/>
            <a:ext cx="7430" cy="127557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Rechte verbindingslijn 404"/>
          <p:cNvCxnSpPr/>
          <p:nvPr/>
        </p:nvCxnSpPr>
        <p:spPr>
          <a:xfrm>
            <a:off x="7701010" y="5145880"/>
            <a:ext cx="0" cy="66565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6" name="Rechte verbindingslijn 405"/>
          <p:cNvCxnSpPr/>
          <p:nvPr/>
        </p:nvCxnSpPr>
        <p:spPr>
          <a:xfrm flipH="1">
            <a:off x="9735113" y="3672618"/>
            <a:ext cx="8777" cy="84020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7" name="Tekstvak 406"/>
          <p:cNvSpPr txBox="1"/>
          <p:nvPr/>
        </p:nvSpPr>
        <p:spPr>
          <a:xfrm>
            <a:off x="6931786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  <p:cxnSp>
        <p:nvCxnSpPr>
          <p:cNvPr id="197" name="Rechte verbindingslijn met pijl 196"/>
          <p:cNvCxnSpPr/>
          <p:nvPr/>
        </p:nvCxnSpPr>
        <p:spPr>
          <a:xfrm flipV="1">
            <a:off x="690420" y="3676093"/>
            <a:ext cx="3084528" cy="38515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98" name="Tekstvak 197"/>
          <p:cNvSpPr txBox="1"/>
          <p:nvPr/>
        </p:nvSpPr>
        <p:spPr>
          <a:xfrm>
            <a:off x="3632505" y="3450764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94" name="Ovaal 193"/>
          <p:cNvSpPr/>
          <p:nvPr/>
        </p:nvSpPr>
        <p:spPr>
          <a:xfrm rot="16200000">
            <a:off x="9389472" y="3338572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Tekstvak 194"/>
          <p:cNvSpPr txBox="1"/>
          <p:nvPr/>
        </p:nvSpPr>
        <p:spPr>
          <a:xfrm>
            <a:off x="9518581" y="3454026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196" name="Ovaal 195"/>
          <p:cNvSpPr/>
          <p:nvPr/>
        </p:nvSpPr>
        <p:spPr>
          <a:xfrm rot="16200000">
            <a:off x="3517983" y="3350382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5848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Eén </a:t>
            </a:r>
            <a:r>
              <a:rPr lang="nl-BE" dirty="0" err="1" smtClean="0"/>
              <a:t>kd</a:t>
            </a:r>
            <a:r>
              <a:rPr lang="nl-BE" dirty="0" smtClean="0"/>
              <a:t>-boom</a:t>
            </a:r>
            <a:endParaRPr lang="nl-BE" dirty="0"/>
          </a:p>
        </p:txBody>
      </p:sp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47</a:t>
            </a:fld>
            <a:endParaRPr lang="nl-BE"/>
          </a:p>
        </p:txBody>
      </p:sp>
      <p:sp>
        <p:nvSpPr>
          <p:cNvPr id="352" name="Tekstvak 351"/>
          <p:cNvSpPr txBox="1"/>
          <p:nvPr/>
        </p:nvSpPr>
        <p:spPr>
          <a:xfrm>
            <a:off x="1068882" y="589119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141" name="Rechthoek 140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2" name="Gelijkbenige driehoek 141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3" name="Gelijkbenige driehoek 142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Gelijkbenige driehoek 145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Gelijkbenige driehoek 146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Gelijkbenige driehoek 147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50" name="Rechte verbindingslijn 149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1" name="Rechte verbindingslijn 150"/>
          <p:cNvCxnSpPr/>
          <p:nvPr/>
        </p:nvCxnSpPr>
        <p:spPr>
          <a:xfrm flipH="1">
            <a:off x="4216998" y="1921839"/>
            <a:ext cx="10757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2" name="Rechte verbindingslijn 151"/>
          <p:cNvCxnSpPr/>
          <p:nvPr/>
        </p:nvCxnSpPr>
        <p:spPr>
          <a:xfrm flipV="1">
            <a:off x="1058127" y="2872292"/>
            <a:ext cx="2440925" cy="1078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3" name="Rechte verbindingslijn 152"/>
          <p:cNvCxnSpPr/>
          <p:nvPr/>
        </p:nvCxnSpPr>
        <p:spPr>
          <a:xfrm flipH="1">
            <a:off x="2273211" y="1921839"/>
            <a:ext cx="10758" cy="96123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4" name="Rechte verbindingslijn 153"/>
          <p:cNvCxnSpPr/>
          <p:nvPr/>
        </p:nvCxnSpPr>
        <p:spPr>
          <a:xfrm flipH="1">
            <a:off x="1738509" y="2872292"/>
            <a:ext cx="23308" cy="291137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5" name="Rechte verbindingslijn 154"/>
          <p:cNvCxnSpPr/>
          <p:nvPr/>
        </p:nvCxnSpPr>
        <p:spPr>
          <a:xfrm>
            <a:off x="4220525" y="2548472"/>
            <a:ext cx="538317" cy="0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6" name="Rechte verbindingslijn 155"/>
          <p:cNvCxnSpPr/>
          <p:nvPr/>
        </p:nvCxnSpPr>
        <p:spPr>
          <a:xfrm>
            <a:off x="3499052" y="4064682"/>
            <a:ext cx="717946" cy="1709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7" name="Ovaal 156"/>
          <p:cNvSpPr/>
          <p:nvPr/>
        </p:nvSpPr>
        <p:spPr>
          <a:xfrm>
            <a:off x="7882791" y="3574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8" name="Ovaal 157"/>
          <p:cNvSpPr/>
          <p:nvPr/>
        </p:nvSpPr>
        <p:spPr>
          <a:xfrm>
            <a:off x="7430611" y="537665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9" name="Ovaal 158"/>
          <p:cNvSpPr/>
          <p:nvPr/>
        </p:nvSpPr>
        <p:spPr>
          <a:xfrm>
            <a:off x="7206191" y="40647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0" name="Ovaal 159"/>
          <p:cNvSpPr/>
          <p:nvPr/>
        </p:nvSpPr>
        <p:spPr>
          <a:xfrm>
            <a:off x="7651583" y="55429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1" name="Ovaal 160"/>
          <p:cNvSpPr/>
          <p:nvPr/>
        </p:nvSpPr>
        <p:spPr>
          <a:xfrm>
            <a:off x="10045222" y="51809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2" name="Ovaal 161"/>
          <p:cNvSpPr/>
          <p:nvPr/>
        </p:nvSpPr>
        <p:spPr>
          <a:xfrm>
            <a:off x="7153017" y="352890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3" name="Ovaal 162"/>
          <p:cNvSpPr/>
          <p:nvPr/>
        </p:nvSpPr>
        <p:spPr>
          <a:xfrm>
            <a:off x="8210031" y="298648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4" name="Ovaal 163"/>
          <p:cNvSpPr/>
          <p:nvPr/>
        </p:nvSpPr>
        <p:spPr>
          <a:xfrm>
            <a:off x="10094649" y="404343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5" name="Ovaal 164"/>
          <p:cNvSpPr/>
          <p:nvPr/>
        </p:nvSpPr>
        <p:spPr>
          <a:xfrm>
            <a:off x="8995928" y="432930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6" name="Ovaal 165"/>
          <p:cNvSpPr/>
          <p:nvPr/>
        </p:nvSpPr>
        <p:spPr>
          <a:xfrm>
            <a:off x="8367185" y="38270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7" name="Ovaal 166"/>
          <p:cNvSpPr/>
          <p:nvPr/>
        </p:nvSpPr>
        <p:spPr>
          <a:xfrm>
            <a:off x="9720652" y="568082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8" name="Ovaal 167"/>
          <p:cNvSpPr/>
          <p:nvPr/>
        </p:nvSpPr>
        <p:spPr>
          <a:xfrm>
            <a:off x="8849226" y="512953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9" name="Ovaal 168"/>
          <p:cNvSpPr/>
          <p:nvPr/>
        </p:nvSpPr>
        <p:spPr>
          <a:xfrm>
            <a:off x="9717434" y="4905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0" name="Ovaal 169"/>
          <p:cNvSpPr/>
          <p:nvPr/>
        </p:nvSpPr>
        <p:spPr>
          <a:xfrm>
            <a:off x="7848119" y="309417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1" name="Ovaal 170"/>
          <p:cNvSpPr/>
          <p:nvPr/>
        </p:nvSpPr>
        <p:spPr>
          <a:xfrm>
            <a:off x="8946501" y="30863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2" name="Ovaal 171"/>
          <p:cNvSpPr/>
          <p:nvPr/>
        </p:nvSpPr>
        <p:spPr>
          <a:xfrm>
            <a:off x="9065950" y="2918962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3" name="Ovaal 172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7471800" y="2063120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5" name="Ovaal 174"/>
          <p:cNvSpPr/>
          <p:nvPr/>
        </p:nvSpPr>
        <p:spPr>
          <a:xfrm>
            <a:off x="6966460" y="2903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6" name="Ovaal 175"/>
          <p:cNvSpPr/>
          <p:nvPr/>
        </p:nvSpPr>
        <p:spPr>
          <a:xfrm>
            <a:off x="7293700" y="23158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7" name="Ovaal 176"/>
          <p:cNvSpPr/>
          <p:nvPr/>
        </p:nvSpPr>
        <p:spPr>
          <a:xfrm>
            <a:off x="6931788" y="24235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8" name="Ovaal 177"/>
          <p:cNvSpPr/>
          <p:nvPr/>
        </p:nvSpPr>
        <p:spPr>
          <a:xfrm>
            <a:off x="7984605" y="19218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9" name="Ovaal 178"/>
          <p:cNvSpPr/>
          <p:nvPr/>
        </p:nvSpPr>
        <p:spPr>
          <a:xfrm>
            <a:off x="9763445" y="206312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0" name="Ovaal 179"/>
          <p:cNvSpPr/>
          <p:nvPr/>
        </p:nvSpPr>
        <p:spPr>
          <a:xfrm>
            <a:off x="7446100" y="24682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1" name="Ovaal 180"/>
          <p:cNvSpPr/>
          <p:nvPr/>
        </p:nvSpPr>
        <p:spPr>
          <a:xfrm>
            <a:off x="8035191" y="3726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2" name="Ovaal 181"/>
          <p:cNvSpPr/>
          <p:nvPr/>
        </p:nvSpPr>
        <p:spPr>
          <a:xfrm>
            <a:off x="8362431" y="31388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3" name="Ovaal 182"/>
          <p:cNvSpPr/>
          <p:nvPr/>
        </p:nvSpPr>
        <p:spPr>
          <a:xfrm>
            <a:off x="8000519" y="32465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4" name="Ovaal 183"/>
          <p:cNvSpPr/>
          <p:nvPr/>
        </p:nvSpPr>
        <p:spPr>
          <a:xfrm>
            <a:off x="9098901" y="3238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5" name="Ovaal 184"/>
          <p:cNvSpPr/>
          <p:nvPr/>
        </p:nvSpPr>
        <p:spPr>
          <a:xfrm>
            <a:off x="9218350" y="30713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6" name="Ovaal 185"/>
          <p:cNvSpPr/>
          <p:nvPr/>
        </p:nvSpPr>
        <p:spPr>
          <a:xfrm>
            <a:off x="8514831" y="32912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7" name="Ovaal 186"/>
          <p:cNvSpPr/>
          <p:nvPr/>
        </p:nvSpPr>
        <p:spPr>
          <a:xfrm>
            <a:off x="7069433" y="43190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8" name="Ovaal 187"/>
          <p:cNvSpPr/>
          <p:nvPr/>
        </p:nvSpPr>
        <p:spPr>
          <a:xfrm>
            <a:off x="7396673" y="37312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9" name="Ovaal 188"/>
          <p:cNvSpPr/>
          <p:nvPr/>
        </p:nvSpPr>
        <p:spPr>
          <a:xfrm>
            <a:off x="7034761" y="383896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0" name="Ovaal 189"/>
          <p:cNvSpPr/>
          <p:nvPr/>
        </p:nvSpPr>
        <p:spPr>
          <a:xfrm>
            <a:off x="8133143" y="383112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1" name="Ovaal 190"/>
          <p:cNvSpPr/>
          <p:nvPr/>
        </p:nvSpPr>
        <p:spPr>
          <a:xfrm>
            <a:off x="8252592" y="366374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2" name="Ovaal 191"/>
          <p:cNvSpPr/>
          <p:nvPr/>
        </p:nvSpPr>
        <p:spPr>
          <a:xfrm>
            <a:off x="7549073" y="388367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3" name="Ovaal 192"/>
          <p:cNvSpPr/>
          <p:nvPr/>
        </p:nvSpPr>
        <p:spPr>
          <a:xfrm>
            <a:off x="8065181" y="489358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1" name="Ovaal 200"/>
          <p:cNvSpPr/>
          <p:nvPr/>
        </p:nvSpPr>
        <p:spPr>
          <a:xfrm>
            <a:off x="8392421" y="430581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2" name="Ovaal 201"/>
          <p:cNvSpPr/>
          <p:nvPr/>
        </p:nvSpPr>
        <p:spPr>
          <a:xfrm>
            <a:off x="8030509" y="441349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3" name="Ovaal 202"/>
          <p:cNvSpPr/>
          <p:nvPr/>
        </p:nvSpPr>
        <p:spPr>
          <a:xfrm>
            <a:off x="9128891" y="44056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4" name="Ovaal 203"/>
          <p:cNvSpPr/>
          <p:nvPr/>
        </p:nvSpPr>
        <p:spPr>
          <a:xfrm>
            <a:off x="9248340" y="42382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5" name="Ovaal 204"/>
          <p:cNvSpPr/>
          <p:nvPr/>
        </p:nvSpPr>
        <p:spPr>
          <a:xfrm>
            <a:off x="8544821" y="4458211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6" name="Ovaal 205"/>
          <p:cNvSpPr/>
          <p:nvPr/>
        </p:nvSpPr>
        <p:spPr>
          <a:xfrm>
            <a:off x="7019749" y="5060838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7" name="Ovaal 206"/>
          <p:cNvSpPr/>
          <p:nvPr/>
        </p:nvSpPr>
        <p:spPr>
          <a:xfrm>
            <a:off x="7346989" y="44730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8" name="Ovaal 207"/>
          <p:cNvSpPr/>
          <p:nvPr/>
        </p:nvSpPr>
        <p:spPr>
          <a:xfrm>
            <a:off x="6985077" y="45807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9" name="Ovaal 208"/>
          <p:cNvSpPr/>
          <p:nvPr/>
        </p:nvSpPr>
        <p:spPr>
          <a:xfrm>
            <a:off x="8083459" y="45729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0" name="Ovaal 209"/>
          <p:cNvSpPr/>
          <p:nvPr/>
        </p:nvSpPr>
        <p:spPr>
          <a:xfrm>
            <a:off x="8202908" y="44055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1" name="Ovaal 210"/>
          <p:cNvSpPr/>
          <p:nvPr/>
        </p:nvSpPr>
        <p:spPr>
          <a:xfrm>
            <a:off x="7499389" y="462546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2" name="Ovaal 211"/>
          <p:cNvSpPr/>
          <p:nvPr/>
        </p:nvSpPr>
        <p:spPr>
          <a:xfrm>
            <a:off x="9050376" y="395989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3" name="Ovaal 212"/>
          <p:cNvSpPr/>
          <p:nvPr/>
        </p:nvSpPr>
        <p:spPr>
          <a:xfrm>
            <a:off x="9377616" y="33721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4" name="Ovaal 213"/>
          <p:cNvSpPr/>
          <p:nvPr/>
        </p:nvSpPr>
        <p:spPr>
          <a:xfrm>
            <a:off x="9015704" y="347980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5" name="Ovaal 214"/>
          <p:cNvSpPr/>
          <p:nvPr/>
        </p:nvSpPr>
        <p:spPr>
          <a:xfrm>
            <a:off x="10114086" y="34719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6" name="Ovaal 215"/>
          <p:cNvSpPr/>
          <p:nvPr/>
        </p:nvSpPr>
        <p:spPr>
          <a:xfrm>
            <a:off x="10233535" y="33045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7" name="Ovaal 216"/>
          <p:cNvSpPr/>
          <p:nvPr/>
        </p:nvSpPr>
        <p:spPr>
          <a:xfrm>
            <a:off x="9530016" y="352451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8" name="Ovaal 217"/>
          <p:cNvSpPr/>
          <p:nvPr/>
        </p:nvSpPr>
        <p:spPr>
          <a:xfrm>
            <a:off x="7863354" y="535666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9" name="Ovaal 218"/>
          <p:cNvSpPr/>
          <p:nvPr/>
        </p:nvSpPr>
        <p:spPr>
          <a:xfrm>
            <a:off x="8190594" y="47688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0" name="Ovaal 219"/>
          <p:cNvSpPr/>
          <p:nvPr/>
        </p:nvSpPr>
        <p:spPr>
          <a:xfrm>
            <a:off x="7828682" y="48765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1" name="Ovaal 220"/>
          <p:cNvSpPr/>
          <p:nvPr/>
        </p:nvSpPr>
        <p:spPr>
          <a:xfrm>
            <a:off x="8927064" y="48687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2" name="Ovaal 221"/>
          <p:cNvSpPr/>
          <p:nvPr/>
        </p:nvSpPr>
        <p:spPr>
          <a:xfrm>
            <a:off x="9046513" y="47013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3" name="Ovaal 222"/>
          <p:cNvSpPr/>
          <p:nvPr/>
        </p:nvSpPr>
        <p:spPr>
          <a:xfrm>
            <a:off x="8342994" y="492129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4" name="Ovaal 223"/>
          <p:cNvSpPr/>
          <p:nvPr/>
        </p:nvSpPr>
        <p:spPr>
          <a:xfrm>
            <a:off x="9659472" y="37627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5" name="Ovaal 224"/>
          <p:cNvSpPr/>
          <p:nvPr/>
        </p:nvSpPr>
        <p:spPr>
          <a:xfrm>
            <a:off x="9986712" y="317493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3" name="Ovaal 352"/>
          <p:cNvSpPr/>
          <p:nvPr/>
        </p:nvSpPr>
        <p:spPr>
          <a:xfrm>
            <a:off x="9624800" y="3282624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4" name="Ovaal 353"/>
          <p:cNvSpPr/>
          <p:nvPr/>
        </p:nvSpPr>
        <p:spPr>
          <a:xfrm>
            <a:off x="9065131" y="20106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5" name="Ovaal 354"/>
          <p:cNvSpPr/>
          <p:nvPr/>
        </p:nvSpPr>
        <p:spPr>
          <a:xfrm>
            <a:off x="10083848" y="22200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6" name="Ovaal 355"/>
          <p:cNvSpPr/>
          <p:nvPr/>
        </p:nvSpPr>
        <p:spPr>
          <a:xfrm>
            <a:off x="10139112" y="33273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7" name="Ovaal 356"/>
          <p:cNvSpPr/>
          <p:nvPr/>
        </p:nvSpPr>
        <p:spPr>
          <a:xfrm>
            <a:off x="7937214" y="2523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7485034" y="43256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9" name="Ovaal 358"/>
          <p:cNvSpPr/>
          <p:nvPr/>
        </p:nvSpPr>
        <p:spPr>
          <a:xfrm>
            <a:off x="7260614" y="301372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0" name="Ovaal 359"/>
          <p:cNvSpPr/>
          <p:nvPr/>
        </p:nvSpPr>
        <p:spPr>
          <a:xfrm>
            <a:off x="7706006" y="4491975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1" name="Ovaal 360"/>
          <p:cNvSpPr/>
          <p:nvPr/>
        </p:nvSpPr>
        <p:spPr>
          <a:xfrm>
            <a:off x="7207440" y="24778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2" name="Ovaal 361"/>
          <p:cNvSpPr/>
          <p:nvPr/>
        </p:nvSpPr>
        <p:spPr>
          <a:xfrm>
            <a:off x="8089614" y="26756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7123856" y="32680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4" name="Ovaal 363"/>
          <p:cNvSpPr/>
          <p:nvPr/>
        </p:nvSpPr>
        <p:spPr>
          <a:xfrm>
            <a:off x="7451096" y="26802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5" name="Ovaal 364"/>
          <p:cNvSpPr/>
          <p:nvPr/>
        </p:nvSpPr>
        <p:spPr>
          <a:xfrm>
            <a:off x="7089184" y="278794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6" name="Ovaal 365"/>
          <p:cNvSpPr/>
          <p:nvPr/>
        </p:nvSpPr>
        <p:spPr>
          <a:xfrm>
            <a:off x="7603496" y="28326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7" name="Ovaal 366"/>
          <p:cNvSpPr/>
          <p:nvPr/>
        </p:nvSpPr>
        <p:spPr>
          <a:xfrm>
            <a:off x="8119604" y="384257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8" name="Ovaal 367"/>
          <p:cNvSpPr/>
          <p:nvPr/>
        </p:nvSpPr>
        <p:spPr>
          <a:xfrm>
            <a:off x="8084932" y="3362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9" name="Ovaal 368"/>
          <p:cNvSpPr/>
          <p:nvPr/>
        </p:nvSpPr>
        <p:spPr>
          <a:xfrm>
            <a:off x="7074172" y="4009825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0" name="Ovaal 369"/>
          <p:cNvSpPr/>
          <p:nvPr/>
        </p:nvSpPr>
        <p:spPr>
          <a:xfrm>
            <a:off x="7401412" y="34220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1" name="Ovaal 370"/>
          <p:cNvSpPr/>
          <p:nvPr/>
        </p:nvSpPr>
        <p:spPr>
          <a:xfrm>
            <a:off x="8137882" y="352190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7553812" y="35744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3" name="Ovaal 372"/>
          <p:cNvSpPr/>
          <p:nvPr/>
        </p:nvSpPr>
        <p:spPr>
          <a:xfrm>
            <a:off x="7917777" y="430565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4" name="Ovaal 373"/>
          <p:cNvSpPr/>
          <p:nvPr/>
        </p:nvSpPr>
        <p:spPr>
          <a:xfrm>
            <a:off x="7883105" y="3825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5" name="Ovaal 374"/>
          <p:cNvSpPr/>
          <p:nvPr/>
        </p:nvSpPr>
        <p:spPr>
          <a:xfrm>
            <a:off x="10398377" y="47334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6" name="Ovaal 375"/>
          <p:cNvSpPr/>
          <p:nvPr/>
        </p:nvSpPr>
        <p:spPr>
          <a:xfrm>
            <a:off x="9250229" y="37763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7" name="Ovaal 376"/>
          <p:cNvSpPr/>
          <p:nvPr/>
        </p:nvSpPr>
        <p:spPr>
          <a:xfrm>
            <a:off x="9369678" y="3609013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8" name="Ovaal 377"/>
          <p:cNvSpPr/>
          <p:nvPr/>
        </p:nvSpPr>
        <p:spPr>
          <a:xfrm>
            <a:off x="9402629" y="3928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9" name="Ovaal 378"/>
          <p:cNvSpPr/>
          <p:nvPr/>
        </p:nvSpPr>
        <p:spPr>
          <a:xfrm>
            <a:off x="9522078" y="376141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0" name="Ovaal 379"/>
          <p:cNvSpPr/>
          <p:nvPr/>
        </p:nvSpPr>
        <p:spPr>
          <a:xfrm>
            <a:off x="9552068" y="492833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1" name="Ovaal 380"/>
          <p:cNvSpPr/>
          <p:nvPr/>
        </p:nvSpPr>
        <p:spPr>
          <a:xfrm>
            <a:off x="9354104" y="464994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2" name="Ovaal 381"/>
          <p:cNvSpPr/>
          <p:nvPr/>
        </p:nvSpPr>
        <p:spPr>
          <a:xfrm>
            <a:off x="9681344" y="4062169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3" name="Ovaal 382"/>
          <p:cNvSpPr/>
          <p:nvPr/>
        </p:nvSpPr>
        <p:spPr>
          <a:xfrm>
            <a:off x="9319432" y="416985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4" name="Ovaal 383"/>
          <p:cNvSpPr/>
          <p:nvPr/>
        </p:nvSpPr>
        <p:spPr>
          <a:xfrm>
            <a:off x="10417814" y="416202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5" name="Ovaal 384"/>
          <p:cNvSpPr/>
          <p:nvPr/>
        </p:nvSpPr>
        <p:spPr>
          <a:xfrm>
            <a:off x="10537263" y="399464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6" name="Ovaal 385"/>
          <p:cNvSpPr/>
          <p:nvPr/>
        </p:nvSpPr>
        <p:spPr>
          <a:xfrm>
            <a:off x="9833744" y="421456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7" name="Ovaal 386"/>
          <p:cNvSpPr/>
          <p:nvPr/>
        </p:nvSpPr>
        <p:spPr>
          <a:xfrm>
            <a:off x="9963200" y="445276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8" name="Ovaal 387"/>
          <p:cNvSpPr/>
          <p:nvPr/>
        </p:nvSpPr>
        <p:spPr>
          <a:xfrm>
            <a:off x="10290440" y="38649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89" name="Ovaal 388"/>
          <p:cNvSpPr/>
          <p:nvPr/>
        </p:nvSpPr>
        <p:spPr>
          <a:xfrm>
            <a:off x="9928528" y="397267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0" name="Ovaal 389"/>
          <p:cNvSpPr/>
          <p:nvPr/>
        </p:nvSpPr>
        <p:spPr>
          <a:xfrm>
            <a:off x="10442840" y="40173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91" name="Rechthoek 390"/>
          <p:cNvSpPr/>
          <p:nvPr/>
        </p:nvSpPr>
        <p:spPr>
          <a:xfrm>
            <a:off x="6931787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cxnSp>
        <p:nvCxnSpPr>
          <p:cNvPr id="392" name="Rechte verbindingslijn 391"/>
          <p:cNvCxnSpPr/>
          <p:nvPr/>
        </p:nvCxnSpPr>
        <p:spPr>
          <a:xfrm flipH="1">
            <a:off x="8598165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3" name="Rechte verbindingslijn 392"/>
          <p:cNvCxnSpPr/>
          <p:nvPr/>
        </p:nvCxnSpPr>
        <p:spPr>
          <a:xfrm>
            <a:off x="8597851" y="3672619"/>
            <a:ext cx="2037036" cy="3474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4" name="Rechte verbindingslijn 393"/>
          <p:cNvCxnSpPr/>
          <p:nvPr/>
        </p:nvCxnSpPr>
        <p:spPr>
          <a:xfrm>
            <a:off x="6951395" y="4066420"/>
            <a:ext cx="1662290" cy="5389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5" name="Rechte verbindingslijn 394"/>
          <p:cNvCxnSpPr/>
          <p:nvPr/>
        </p:nvCxnSpPr>
        <p:spPr>
          <a:xfrm>
            <a:off x="9675861" y="1955869"/>
            <a:ext cx="320" cy="1713447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6" name="Rechte verbindingslijn 395"/>
          <p:cNvCxnSpPr>
            <a:stCxn id="205" idx="6"/>
          </p:cNvCxnSpPr>
          <p:nvPr/>
        </p:nvCxnSpPr>
        <p:spPr>
          <a:xfrm>
            <a:off x="8643675" y="4509633"/>
            <a:ext cx="1991212" cy="6383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7" name="Rechte verbindingslijn 396"/>
          <p:cNvCxnSpPr/>
          <p:nvPr/>
        </p:nvCxnSpPr>
        <p:spPr>
          <a:xfrm>
            <a:off x="7897546" y="1930804"/>
            <a:ext cx="0" cy="2155575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8" name="Rechte verbindingslijn 397"/>
          <p:cNvCxnSpPr/>
          <p:nvPr/>
        </p:nvCxnSpPr>
        <p:spPr>
          <a:xfrm flipH="1" flipV="1">
            <a:off x="6931786" y="5118896"/>
            <a:ext cx="1681899" cy="2226"/>
          </a:xfrm>
          <a:prstGeom prst="line">
            <a:avLst/>
          </a:prstGeom>
          <a:ln>
            <a:solidFill>
              <a:srgbClr val="00B0F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99" name="Rechte verbindingslijn 398"/>
          <p:cNvCxnSpPr/>
          <p:nvPr/>
        </p:nvCxnSpPr>
        <p:spPr>
          <a:xfrm flipH="1" flipV="1">
            <a:off x="8594250" y="2963928"/>
            <a:ext cx="1079977" cy="243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0" name="Rechte verbindingslijn 399"/>
          <p:cNvCxnSpPr/>
          <p:nvPr/>
        </p:nvCxnSpPr>
        <p:spPr>
          <a:xfrm flipH="1" flipV="1">
            <a:off x="9677664" y="3221548"/>
            <a:ext cx="953697" cy="74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1" name="Rechte verbindingslijn 400"/>
          <p:cNvCxnSpPr>
            <a:stCxn id="170" idx="0"/>
          </p:cNvCxnSpPr>
          <p:nvPr/>
        </p:nvCxnSpPr>
        <p:spPr>
          <a:xfrm flipH="1" flipV="1">
            <a:off x="6943850" y="3087373"/>
            <a:ext cx="953696" cy="6801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2" name="Rechte verbindingslijn 401"/>
          <p:cNvCxnSpPr/>
          <p:nvPr/>
        </p:nvCxnSpPr>
        <p:spPr>
          <a:xfrm flipH="1">
            <a:off x="7911989" y="3046623"/>
            <a:ext cx="669687" cy="4220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3" name="Rechte verbindingslijn 402"/>
          <p:cNvCxnSpPr/>
          <p:nvPr/>
        </p:nvCxnSpPr>
        <p:spPr>
          <a:xfrm flipV="1">
            <a:off x="7756341" y="4068809"/>
            <a:ext cx="6321" cy="105008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4" name="Rechte verbindingslijn 403"/>
          <p:cNvCxnSpPr/>
          <p:nvPr/>
        </p:nvCxnSpPr>
        <p:spPr>
          <a:xfrm flipV="1">
            <a:off x="9601495" y="4508092"/>
            <a:ext cx="7430" cy="127557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5" name="Rechte verbindingslijn 404"/>
          <p:cNvCxnSpPr/>
          <p:nvPr/>
        </p:nvCxnSpPr>
        <p:spPr>
          <a:xfrm>
            <a:off x="7701010" y="5145880"/>
            <a:ext cx="0" cy="665657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06" name="Rechte verbindingslijn 405"/>
          <p:cNvCxnSpPr/>
          <p:nvPr/>
        </p:nvCxnSpPr>
        <p:spPr>
          <a:xfrm flipH="1">
            <a:off x="9735113" y="3672618"/>
            <a:ext cx="8777" cy="840206"/>
          </a:xfrm>
          <a:prstGeom prst="line">
            <a:avLst/>
          </a:prstGeom>
          <a:ln>
            <a:solidFill>
              <a:srgbClr val="7030A0"/>
            </a:solidFill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07" name="Tekstvak 406"/>
          <p:cNvSpPr txBox="1"/>
          <p:nvPr/>
        </p:nvSpPr>
        <p:spPr>
          <a:xfrm>
            <a:off x="6931786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5474659" y="3005656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+</a:t>
            </a:r>
            <a:endParaRPr lang="nl-BE" sz="8000" dirty="0"/>
          </a:p>
        </p:txBody>
      </p:sp>
    </p:spTree>
    <p:extLst>
      <p:ext uri="{BB962C8B-B14F-4D97-AF65-F5344CB8AC3E}">
        <p14:creationId xmlns:p14="http://schemas.microsoft.com/office/powerpoint/2010/main" val="1765749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48</a:t>
            </a:fld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738605" y="1505066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1318608" y="1422455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1118610" y="140824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2923651" y="164355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3131261" y="16120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3284843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3283521" y="187041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al 193"/>
          <p:cNvSpPr/>
          <p:nvPr/>
        </p:nvSpPr>
        <p:spPr>
          <a:xfrm>
            <a:off x="3441947" y="17914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al 194"/>
          <p:cNvSpPr/>
          <p:nvPr/>
        </p:nvSpPr>
        <p:spPr>
          <a:xfrm>
            <a:off x="2712173" y="174611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al 195"/>
          <p:cNvSpPr/>
          <p:nvPr/>
        </p:nvSpPr>
        <p:spPr>
          <a:xfrm>
            <a:off x="3594347" y="19438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3559675" y="1463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955829" y="1948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3811748" y="1880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683012" y="1485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Ovaal 225"/>
          <p:cNvSpPr/>
          <p:nvPr/>
        </p:nvSpPr>
        <p:spPr>
          <a:xfrm>
            <a:off x="3644088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7" name="Ovaal 226"/>
          <p:cNvSpPr/>
          <p:nvPr/>
        </p:nvSpPr>
        <p:spPr>
          <a:xfrm>
            <a:off x="2928376" y="14438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8" name="Ovaal 227"/>
          <p:cNvSpPr/>
          <p:nvPr/>
        </p:nvSpPr>
        <p:spPr>
          <a:xfrm>
            <a:off x="3697038" y="173911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Ovaal 228"/>
          <p:cNvSpPr/>
          <p:nvPr/>
        </p:nvSpPr>
        <p:spPr>
          <a:xfrm>
            <a:off x="3112968" y="1791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nkeraccolade 3"/>
          <p:cNvSpPr/>
          <p:nvPr/>
        </p:nvSpPr>
        <p:spPr>
          <a:xfrm rot="5400000" flipH="1">
            <a:off x="1129585" y="158875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0" name="Linkeraccolade 229"/>
          <p:cNvSpPr/>
          <p:nvPr/>
        </p:nvSpPr>
        <p:spPr>
          <a:xfrm rot="5400000" flipH="1">
            <a:off x="2960530" y="1592397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463461" y="2456773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Rechte verbindingslijn met pijl 230"/>
          <p:cNvCxnSpPr/>
          <p:nvPr/>
        </p:nvCxnSpPr>
        <p:spPr>
          <a:xfrm>
            <a:off x="3283294" y="2436924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32000" y="29358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232" name="Tekstvak 231"/>
          <p:cNvSpPr txBox="1"/>
          <p:nvPr/>
        </p:nvSpPr>
        <p:spPr>
          <a:xfrm>
            <a:off x="2462945" y="29261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233" name="Ovaal 232"/>
          <p:cNvSpPr/>
          <p:nvPr/>
        </p:nvSpPr>
        <p:spPr>
          <a:xfrm>
            <a:off x="3271122" y="355160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4" name="Rechte verbindingslijn 233"/>
          <p:cNvCxnSpPr/>
          <p:nvPr/>
        </p:nvCxnSpPr>
        <p:spPr>
          <a:xfrm flipH="1">
            <a:off x="3014871" y="3639383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Rechte verbindingslijn 234"/>
          <p:cNvCxnSpPr/>
          <p:nvPr/>
        </p:nvCxnSpPr>
        <p:spPr>
          <a:xfrm>
            <a:off x="3383539" y="3639383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Ovaal 235"/>
          <p:cNvSpPr/>
          <p:nvPr/>
        </p:nvSpPr>
        <p:spPr>
          <a:xfrm>
            <a:off x="2958663" y="4052408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7" name="Rechte verbindingslijn 236"/>
          <p:cNvCxnSpPr/>
          <p:nvPr/>
        </p:nvCxnSpPr>
        <p:spPr>
          <a:xfrm flipH="1">
            <a:off x="2839403" y="4154121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Rechte verbindingslijn 237"/>
          <p:cNvCxnSpPr/>
          <p:nvPr/>
        </p:nvCxnSpPr>
        <p:spPr>
          <a:xfrm>
            <a:off x="3025483" y="4156686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Ovaal 238"/>
          <p:cNvSpPr/>
          <p:nvPr/>
        </p:nvSpPr>
        <p:spPr>
          <a:xfrm>
            <a:off x="3613087" y="407033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0" name="Rechte verbindingslijn 239"/>
          <p:cNvCxnSpPr/>
          <p:nvPr/>
        </p:nvCxnSpPr>
        <p:spPr>
          <a:xfrm flipH="1">
            <a:off x="3493827" y="417204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Rechte verbindingslijn 240"/>
          <p:cNvCxnSpPr/>
          <p:nvPr/>
        </p:nvCxnSpPr>
        <p:spPr>
          <a:xfrm>
            <a:off x="3679907" y="417461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2789976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3" name="Ovaal 242"/>
          <p:cNvSpPr/>
          <p:nvPr/>
        </p:nvSpPr>
        <p:spPr>
          <a:xfrm>
            <a:off x="3113393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Ovaal 243"/>
          <p:cNvSpPr/>
          <p:nvPr/>
        </p:nvSpPr>
        <p:spPr>
          <a:xfrm>
            <a:off x="3461808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5" name="Ovaal 244"/>
          <p:cNvSpPr/>
          <p:nvPr/>
        </p:nvSpPr>
        <p:spPr>
          <a:xfrm>
            <a:off x="3769987" y="44774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Rechte verbindingslijn 245"/>
          <p:cNvCxnSpPr>
            <a:stCxn id="242" idx="4"/>
          </p:cNvCxnSpPr>
          <p:nvPr/>
        </p:nvCxnSpPr>
        <p:spPr>
          <a:xfrm flipH="1">
            <a:off x="2789976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Rechte verbindingslijn 246"/>
          <p:cNvCxnSpPr>
            <a:stCxn id="242" idx="4"/>
          </p:cNvCxnSpPr>
          <p:nvPr/>
        </p:nvCxnSpPr>
        <p:spPr>
          <a:xfrm>
            <a:off x="2839403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Rechte verbindingslijn 247"/>
          <p:cNvCxnSpPr/>
          <p:nvPr/>
        </p:nvCxnSpPr>
        <p:spPr>
          <a:xfrm flipH="1">
            <a:off x="3123316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Rechte verbindingslijn 248"/>
          <p:cNvCxnSpPr/>
          <p:nvPr/>
        </p:nvCxnSpPr>
        <p:spPr>
          <a:xfrm>
            <a:off x="3172743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Rechte verbindingslijn 249"/>
          <p:cNvCxnSpPr/>
          <p:nvPr/>
        </p:nvCxnSpPr>
        <p:spPr>
          <a:xfrm flipH="1">
            <a:off x="3461808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Rechte verbindingslijn 250"/>
          <p:cNvCxnSpPr/>
          <p:nvPr/>
        </p:nvCxnSpPr>
        <p:spPr>
          <a:xfrm>
            <a:off x="3511235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Rechte verbindingslijn 251"/>
          <p:cNvCxnSpPr/>
          <p:nvPr/>
        </p:nvCxnSpPr>
        <p:spPr>
          <a:xfrm flipH="1">
            <a:off x="3777740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Rechte verbindingslijn 252"/>
          <p:cNvCxnSpPr/>
          <p:nvPr/>
        </p:nvCxnSpPr>
        <p:spPr>
          <a:xfrm>
            <a:off x="3827167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Ovaal 253"/>
          <p:cNvSpPr/>
          <p:nvPr/>
        </p:nvSpPr>
        <p:spPr>
          <a:xfrm>
            <a:off x="2713346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5" name="Ovaal 254"/>
          <p:cNvSpPr/>
          <p:nvPr/>
        </p:nvSpPr>
        <p:spPr>
          <a:xfrm>
            <a:off x="28508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" name="Ovaal 255"/>
          <p:cNvSpPr/>
          <p:nvPr/>
        </p:nvSpPr>
        <p:spPr>
          <a:xfrm>
            <a:off x="3051308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7" name="Ovaal 256"/>
          <p:cNvSpPr/>
          <p:nvPr/>
        </p:nvSpPr>
        <p:spPr>
          <a:xfrm>
            <a:off x="3188806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8" name="Ovaal 257"/>
          <p:cNvSpPr/>
          <p:nvPr/>
        </p:nvSpPr>
        <p:spPr>
          <a:xfrm>
            <a:off x="33857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9" name="Ovaal 258"/>
          <p:cNvSpPr/>
          <p:nvPr/>
        </p:nvSpPr>
        <p:spPr>
          <a:xfrm>
            <a:off x="3523242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0" name="Ovaal 259"/>
          <p:cNvSpPr/>
          <p:nvPr/>
        </p:nvSpPr>
        <p:spPr>
          <a:xfrm>
            <a:off x="3689669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1" name="Ovaal 260"/>
          <p:cNvSpPr/>
          <p:nvPr/>
        </p:nvSpPr>
        <p:spPr>
          <a:xfrm>
            <a:off x="3827167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Tekstvak 261"/>
          <p:cNvSpPr txBox="1"/>
          <p:nvPr/>
        </p:nvSpPr>
        <p:spPr>
          <a:xfrm>
            <a:off x="2758560" y="5119724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263" name="Rechte verbindingslijn 262"/>
          <p:cNvCxnSpPr/>
          <p:nvPr/>
        </p:nvCxnSpPr>
        <p:spPr>
          <a:xfrm flipH="1">
            <a:off x="1150331" y="352570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Rechte verbindingslijn 263"/>
          <p:cNvCxnSpPr/>
          <p:nvPr/>
        </p:nvCxnSpPr>
        <p:spPr>
          <a:xfrm>
            <a:off x="1433813" y="352570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5" name="Rechte verbindingslijn 264"/>
          <p:cNvCxnSpPr/>
          <p:nvPr/>
        </p:nvCxnSpPr>
        <p:spPr>
          <a:xfrm flipH="1">
            <a:off x="968769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Rechte verbindingslijn 265"/>
          <p:cNvCxnSpPr/>
          <p:nvPr/>
        </p:nvCxnSpPr>
        <p:spPr>
          <a:xfrm>
            <a:off x="1144238" y="415412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Rechte verbindingslijn 266"/>
          <p:cNvCxnSpPr/>
          <p:nvPr/>
        </p:nvCxnSpPr>
        <p:spPr>
          <a:xfrm flipH="1">
            <a:off x="925435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Rechte verbindingslijn 267"/>
          <p:cNvCxnSpPr/>
          <p:nvPr/>
        </p:nvCxnSpPr>
        <p:spPr>
          <a:xfrm>
            <a:off x="974862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Rechte verbindingslijn 268"/>
          <p:cNvCxnSpPr/>
          <p:nvPr/>
        </p:nvCxnSpPr>
        <p:spPr>
          <a:xfrm flipH="1">
            <a:off x="1258775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Rechte verbindingslijn 269"/>
          <p:cNvCxnSpPr/>
          <p:nvPr/>
        </p:nvCxnSpPr>
        <p:spPr>
          <a:xfrm>
            <a:off x="1308202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Rechte verbindingslijn 270"/>
          <p:cNvCxnSpPr/>
          <p:nvPr/>
        </p:nvCxnSpPr>
        <p:spPr>
          <a:xfrm flipH="1">
            <a:off x="1597267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Rechte verbindingslijn 271"/>
          <p:cNvCxnSpPr/>
          <p:nvPr/>
        </p:nvCxnSpPr>
        <p:spPr>
          <a:xfrm>
            <a:off x="1646694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3" name="Rechte verbindingslijn 272"/>
          <p:cNvCxnSpPr/>
          <p:nvPr/>
        </p:nvCxnSpPr>
        <p:spPr>
          <a:xfrm flipH="1">
            <a:off x="1913199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Rechte verbindingslijn 273"/>
          <p:cNvCxnSpPr/>
          <p:nvPr/>
        </p:nvCxnSpPr>
        <p:spPr>
          <a:xfrm>
            <a:off x="1962626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Rechte verbindingslijn 274"/>
          <p:cNvCxnSpPr/>
          <p:nvPr/>
        </p:nvCxnSpPr>
        <p:spPr>
          <a:xfrm flipH="1">
            <a:off x="1629303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Rechte verbindingslijn 275"/>
          <p:cNvCxnSpPr/>
          <p:nvPr/>
        </p:nvCxnSpPr>
        <p:spPr>
          <a:xfrm>
            <a:off x="1796672" y="415412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Tekstvak 276"/>
          <p:cNvSpPr txBox="1"/>
          <p:nvPr/>
        </p:nvSpPr>
        <p:spPr>
          <a:xfrm>
            <a:off x="366758" y="517983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350" name="Tekstvak 349"/>
          <p:cNvSpPr txBox="1"/>
          <p:nvPr/>
        </p:nvSpPr>
        <p:spPr>
          <a:xfrm>
            <a:off x="2452059" y="583214"/>
            <a:ext cx="16629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18" name="Rechte verbindingslijn met pijl 117"/>
          <p:cNvCxnSpPr/>
          <p:nvPr/>
        </p:nvCxnSpPr>
        <p:spPr>
          <a:xfrm>
            <a:off x="1433813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/>
          <p:nvPr/>
        </p:nvCxnSpPr>
        <p:spPr>
          <a:xfrm>
            <a:off x="3317217" y="331466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154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49</a:t>
            </a:fld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738605" y="1505066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1318608" y="1422455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1118610" y="140824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2923651" y="164355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3131261" y="16120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3284843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3283521" y="187041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al 193"/>
          <p:cNvSpPr/>
          <p:nvPr/>
        </p:nvSpPr>
        <p:spPr>
          <a:xfrm>
            <a:off x="3441947" y="17914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al 194"/>
          <p:cNvSpPr/>
          <p:nvPr/>
        </p:nvSpPr>
        <p:spPr>
          <a:xfrm>
            <a:off x="2712173" y="174611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al 195"/>
          <p:cNvSpPr/>
          <p:nvPr/>
        </p:nvSpPr>
        <p:spPr>
          <a:xfrm>
            <a:off x="3594347" y="19438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3559675" y="1463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955829" y="1948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3811748" y="1880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683012" y="1485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Ovaal 225"/>
          <p:cNvSpPr/>
          <p:nvPr/>
        </p:nvSpPr>
        <p:spPr>
          <a:xfrm>
            <a:off x="3644088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7" name="Ovaal 226"/>
          <p:cNvSpPr/>
          <p:nvPr/>
        </p:nvSpPr>
        <p:spPr>
          <a:xfrm>
            <a:off x="2928376" y="14438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8" name="Ovaal 227"/>
          <p:cNvSpPr/>
          <p:nvPr/>
        </p:nvSpPr>
        <p:spPr>
          <a:xfrm>
            <a:off x="3697038" y="173911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Ovaal 228"/>
          <p:cNvSpPr/>
          <p:nvPr/>
        </p:nvSpPr>
        <p:spPr>
          <a:xfrm>
            <a:off x="3112968" y="1791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nkeraccolade 3"/>
          <p:cNvSpPr/>
          <p:nvPr/>
        </p:nvSpPr>
        <p:spPr>
          <a:xfrm rot="5400000" flipH="1">
            <a:off x="1129585" y="158875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0" name="Linkeraccolade 229"/>
          <p:cNvSpPr/>
          <p:nvPr/>
        </p:nvSpPr>
        <p:spPr>
          <a:xfrm rot="5400000" flipH="1">
            <a:off x="2960530" y="1592397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463461" y="2456773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Rechte verbindingslijn met pijl 230"/>
          <p:cNvCxnSpPr/>
          <p:nvPr/>
        </p:nvCxnSpPr>
        <p:spPr>
          <a:xfrm>
            <a:off x="3283294" y="2436924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32000" y="29358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232" name="Tekstvak 231"/>
          <p:cNvSpPr txBox="1"/>
          <p:nvPr/>
        </p:nvSpPr>
        <p:spPr>
          <a:xfrm>
            <a:off x="2462945" y="29261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233" name="Ovaal 232"/>
          <p:cNvSpPr/>
          <p:nvPr/>
        </p:nvSpPr>
        <p:spPr>
          <a:xfrm>
            <a:off x="3271122" y="355160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4" name="Rechte verbindingslijn 233"/>
          <p:cNvCxnSpPr/>
          <p:nvPr/>
        </p:nvCxnSpPr>
        <p:spPr>
          <a:xfrm flipH="1">
            <a:off x="3014871" y="3639383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Rechte verbindingslijn 234"/>
          <p:cNvCxnSpPr/>
          <p:nvPr/>
        </p:nvCxnSpPr>
        <p:spPr>
          <a:xfrm>
            <a:off x="3383539" y="3639383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Ovaal 235"/>
          <p:cNvSpPr/>
          <p:nvPr/>
        </p:nvSpPr>
        <p:spPr>
          <a:xfrm>
            <a:off x="2958663" y="4052408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7" name="Rechte verbindingslijn 236"/>
          <p:cNvCxnSpPr/>
          <p:nvPr/>
        </p:nvCxnSpPr>
        <p:spPr>
          <a:xfrm flipH="1">
            <a:off x="2839403" y="4154121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Rechte verbindingslijn 237"/>
          <p:cNvCxnSpPr/>
          <p:nvPr/>
        </p:nvCxnSpPr>
        <p:spPr>
          <a:xfrm>
            <a:off x="3025483" y="4156686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Ovaal 238"/>
          <p:cNvSpPr/>
          <p:nvPr/>
        </p:nvSpPr>
        <p:spPr>
          <a:xfrm>
            <a:off x="3613087" y="407033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0" name="Rechte verbindingslijn 239"/>
          <p:cNvCxnSpPr/>
          <p:nvPr/>
        </p:nvCxnSpPr>
        <p:spPr>
          <a:xfrm flipH="1">
            <a:off x="3493827" y="417204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Rechte verbindingslijn 240"/>
          <p:cNvCxnSpPr/>
          <p:nvPr/>
        </p:nvCxnSpPr>
        <p:spPr>
          <a:xfrm>
            <a:off x="3679907" y="417461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2789976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3" name="Ovaal 242"/>
          <p:cNvSpPr/>
          <p:nvPr/>
        </p:nvSpPr>
        <p:spPr>
          <a:xfrm>
            <a:off x="3113393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Ovaal 243"/>
          <p:cNvSpPr/>
          <p:nvPr/>
        </p:nvSpPr>
        <p:spPr>
          <a:xfrm>
            <a:off x="3461808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5" name="Ovaal 244"/>
          <p:cNvSpPr/>
          <p:nvPr/>
        </p:nvSpPr>
        <p:spPr>
          <a:xfrm>
            <a:off x="3769987" y="44774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Rechte verbindingslijn 245"/>
          <p:cNvCxnSpPr>
            <a:stCxn id="242" idx="4"/>
          </p:cNvCxnSpPr>
          <p:nvPr/>
        </p:nvCxnSpPr>
        <p:spPr>
          <a:xfrm flipH="1">
            <a:off x="2789976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Rechte verbindingslijn 246"/>
          <p:cNvCxnSpPr>
            <a:stCxn id="242" idx="4"/>
          </p:cNvCxnSpPr>
          <p:nvPr/>
        </p:nvCxnSpPr>
        <p:spPr>
          <a:xfrm>
            <a:off x="2839403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Rechte verbindingslijn 247"/>
          <p:cNvCxnSpPr/>
          <p:nvPr/>
        </p:nvCxnSpPr>
        <p:spPr>
          <a:xfrm flipH="1">
            <a:off x="3123316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Rechte verbindingslijn 248"/>
          <p:cNvCxnSpPr/>
          <p:nvPr/>
        </p:nvCxnSpPr>
        <p:spPr>
          <a:xfrm>
            <a:off x="3172743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Rechte verbindingslijn 249"/>
          <p:cNvCxnSpPr/>
          <p:nvPr/>
        </p:nvCxnSpPr>
        <p:spPr>
          <a:xfrm flipH="1">
            <a:off x="3461808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Rechte verbindingslijn 250"/>
          <p:cNvCxnSpPr/>
          <p:nvPr/>
        </p:nvCxnSpPr>
        <p:spPr>
          <a:xfrm>
            <a:off x="3511235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Rechte verbindingslijn 251"/>
          <p:cNvCxnSpPr/>
          <p:nvPr/>
        </p:nvCxnSpPr>
        <p:spPr>
          <a:xfrm flipH="1">
            <a:off x="3777740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Rechte verbindingslijn 252"/>
          <p:cNvCxnSpPr/>
          <p:nvPr/>
        </p:nvCxnSpPr>
        <p:spPr>
          <a:xfrm>
            <a:off x="3827167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Ovaal 253"/>
          <p:cNvSpPr/>
          <p:nvPr/>
        </p:nvSpPr>
        <p:spPr>
          <a:xfrm>
            <a:off x="2713346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5" name="Ovaal 254"/>
          <p:cNvSpPr/>
          <p:nvPr/>
        </p:nvSpPr>
        <p:spPr>
          <a:xfrm>
            <a:off x="28508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" name="Ovaal 255"/>
          <p:cNvSpPr/>
          <p:nvPr/>
        </p:nvSpPr>
        <p:spPr>
          <a:xfrm>
            <a:off x="3051308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7" name="Ovaal 256"/>
          <p:cNvSpPr/>
          <p:nvPr/>
        </p:nvSpPr>
        <p:spPr>
          <a:xfrm>
            <a:off x="3188806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8" name="Ovaal 257"/>
          <p:cNvSpPr/>
          <p:nvPr/>
        </p:nvSpPr>
        <p:spPr>
          <a:xfrm>
            <a:off x="33857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9" name="Ovaal 258"/>
          <p:cNvSpPr/>
          <p:nvPr/>
        </p:nvSpPr>
        <p:spPr>
          <a:xfrm>
            <a:off x="3523242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0" name="Ovaal 259"/>
          <p:cNvSpPr/>
          <p:nvPr/>
        </p:nvSpPr>
        <p:spPr>
          <a:xfrm>
            <a:off x="3689669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1" name="Ovaal 260"/>
          <p:cNvSpPr/>
          <p:nvPr/>
        </p:nvSpPr>
        <p:spPr>
          <a:xfrm>
            <a:off x="3827167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Tekstvak 261"/>
          <p:cNvSpPr txBox="1"/>
          <p:nvPr/>
        </p:nvSpPr>
        <p:spPr>
          <a:xfrm>
            <a:off x="2758560" y="5119724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263" name="Rechte verbindingslijn 262"/>
          <p:cNvCxnSpPr/>
          <p:nvPr/>
        </p:nvCxnSpPr>
        <p:spPr>
          <a:xfrm flipH="1">
            <a:off x="1150331" y="352570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Rechte verbindingslijn 263"/>
          <p:cNvCxnSpPr/>
          <p:nvPr/>
        </p:nvCxnSpPr>
        <p:spPr>
          <a:xfrm>
            <a:off x="1433813" y="352570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5" name="Rechte verbindingslijn 264"/>
          <p:cNvCxnSpPr/>
          <p:nvPr/>
        </p:nvCxnSpPr>
        <p:spPr>
          <a:xfrm flipH="1">
            <a:off x="968769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Rechte verbindingslijn 265"/>
          <p:cNvCxnSpPr/>
          <p:nvPr/>
        </p:nvCxnSpPr>
        <p:spPr>
          <a:xfrm>
            <a:off x="1144238" y="415412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Rechte verbindingslijn 266"/>
          <p:cNvCxnSpPr/>
          <p:nvPr/>
        </p:nvCxnSpPr>
        <p:spPr>
          <a:xfrm flipH="1">
            <a:off x="925435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Rechte verbindingslijn 267"/>
          <p:cNvCxnSpPr/>
          <p:nvPr/>
        </p:nvCxnSpPr>
        <p:spPr>
          <a:xfrm>
            <a:off x="974862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Rechte verbindingslijn 268"/>
          <p:cNvCxnSpPr/>
          <p:nvPr/>
        </p:nvCxnSpPr>
        <p:spPr>
          <a:xfrm flipH="1">
            <a:off x="1258775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Rechte verbindingslijn 269"/>
          <p:cNvCxnSpPr/>
          <p:nvPr/>
        </p:nvCxnSpPr>
        <p:spPr>
          <a:xfrm>
            <a:off x="1308202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Rechte verbindingslijn 270"/>
          <p:cNvCxnSpPr/>
          <p:nvPr/>
        </p:nvCxnSpPr>
        <p:spPr>
          <a:xfrm flipH="1">
            <a:off x="1597267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Rechte verbindingslijn 271"/>
          <p:cNvCxnSpPr/>
          <p:nvPr/>
        </p:nvCxnSpPr>
        <p:spPr>
          <a:xfrm>
            <a:off x="1646694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3" name="Rechte verbindingslijn 272"/>
          <p:cNvCxnSpPr/>
          <p:nvPr/>
        </p:nvCxnSpPr>
        <p:spPr>
          <a:xfrm flipH="1">
            <a:off x="1913199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Rechte verbindingslijn 273"/>
          <p:cNvCxnSpPr/>
          <p:nvPr/>
        </p:nvCxnSpPr>
        <p:spPr>
          <a:xfrm>
            <a:off x="1962626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Rechte verbindingslijn 274"/>
          <p:cNvCxnSpPr/>
          <p:nvPr/>
        </p:nvCxnSpPr>
        <p:spPr>
          <a:xfrm flipH="1">
            <a:off x="1629303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Rechte verbindingslijn 275"/>
          <p:cNvCxnSpPr/>
          <p:nvPr/>
        </p:nvCxnSpPr>
        <p:spPr>
          <a:xfrm>
            <a:off x="1796672" y="415412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Tekstvak 276"/>
          <p:cNvSpPr txBox="1"/>
          <p:nvPr/>
        </p:nvSpPr>
        <p:spPr>
          <a:xfrm>
            <a:off x="366758" y="517983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4922990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5502993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5302995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7108036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7315646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7469228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7467906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7626332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6896558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7778732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7744060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7140214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7996133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6867397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7828473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7112761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7881423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7297353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5313970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7134029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5647846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7467679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4816385" y="294532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5356488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5639970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5174926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5350395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5131592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5181019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464932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5514359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5803424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5852851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6119356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6168783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5835460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6002829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4594687" y="5189266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cxnSp>
        <p:nvCxnSpPr>
          <p:cNvPr id="347" name="Rechte verbindingslijn met pijl 346"/>
          <p:cNvCxnSpPr/>
          <p:nvPr/>
        </p:nvCxnSpPr>
        <p:spPr>
          <a:xfrm flipH="1">
            <a:off x="6426890" y="3178738"/>
            <a:ext cx="1040790" cy="277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kstvak 347"/>
          <p:cNvSpPr txBox="1"/>
          <p:nvPr/>
        </p:nvSpPr>
        <p:spPr>
          <a:xfrm>
            <a:off x="4594687" y="5777144"/>
            <a:ext cx="213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  <p:cxnSp>
        <p:nvCxnSpPr>
          <p:cNvPr id="13" name="Rechte verbindingslijn 12"/>
          <p:cNvCxnSpPr/>
          <p:nvPr/>
        </p:nvCxnSpPr>
        <p:spPr>
          <a:xfrm flipV="1">
            <a:off x="5007432" y="5826161"/>
            <a:ext cx="1360993" cy="943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kstvak 349"/>
          <p:cNvSpPr txBox="1"/>
          <p:nvPr/>
        </p:nvSpPr>
        <p:spPr>
          <a:xfrm>
            <a:off x="2452059" y="583214"/>
            <a:ext cx="16629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4816465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Additive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18" name="Rechte verbindingslijn met pijl 117"/>
          <p:cNvCxnSpPr/>
          <p:nvPr/>
        </p:nvCxnSpPr>
        <p:spPr>
          <a:xfrm>
            <a:off x="1433813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/>
          <p:nvPr/>
        </p:nvCxnSpPr>
        <p:spPr>
          <a:xfrm>
            <a:off x="3317217" y="331466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/>
          <p:cNvCxnSpPr/>
          <p:nvPr/>
        </p:nvCxnSpPr>
        <p:spPr>
          <a:xfrm>
            <a:off x="5644920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51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Ray </a:t>
            </a:r>
            <a:r>
              <a:rPr lang="nl-BE" dirty="0" err="1" smtClean="0"/>
              <a:t>tracing</a:t>
            </a:r>
            <a:r>
              <a:rPr lang="nl-BE" dirty="0" smtClean="0"/>
              <a:t> 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</a:t>
            </a:fld>
            <a:endParaRPr lang="nl-BE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800" y="1792800"/>
            <a:ext cx="3999600" cy="3999600"/>
          </a:xfrm>
          <a:prstGeom prst="rect">
            <a:avLst/>
          </a:prstGeom>
        </p:spPr>
      </p:pic>
      <p:cxnSp>
        <p:nvCxnSpPr>
          <p:cNvPr id="8" name="Rechte verbindingslijn met pijl 7"/>
          <p:cNvCxnSpPr/>
          <p:nvPr/>
        </p:nvCxnSpPr>
        <p:spPr>
          <a:xfrm flipH="1" flipV="1">
            <a:off x="2021041" y="5581806"/>
            <a:ext cx="1719039" cy="5338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" name="Tekstvak 8"/>
          <p:cNvSpPr txBox="1"/>
          <p:nvPr/>
        </p:nvSpPr>
        <p:spPr>
          <a:xfrm>
            <a:off x="1828538" y="5371891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pic>
        <p:nvPicPr>
          <p:cNvPr id="10" name="Picture 2" descr="http://shop.usa.canon.com/wcsstore/CanonB2BStoreFrontAssetStore/images/32250_1_l.jp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93" r="11376"/>
          <a:stretch/>
        </p:blipFill>
        <p:spPr bwMode="auto">
          <a:xfrm rot="3308720">
            <a:off x="3780095" y="5968390"/>
            <a:ext cx="707640" cy="61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Rechte verbindingslijn met pijl 10"/>
          <p:cNvCxnSpPr/>
          <p:nvPr/>
        </p:nvCxnSpPr>
        <p:spPr>
          <a:xfrm flipV="1">
            <a:off x="1973301" y="2388886"/>
            <a:ext cx="594470" cy="3116165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" name="Rechte verbindingslijn met pijl 11"/>
          <p:cNvCxnSpPr/>
          <p:nvPr/>
        </p:nvCxnSpPr>
        <p:spPr>
          <a:xfrm flipV="1">
            <a:off x="2001686" y="2422404"/>
            <a:ext cx="781445" cy="306639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3" name="Rechte verbindingslijn met pijl 12"/>
          <p:cNvCxnSpPr/>
          <p:nvPr/>
        </p:nvCxnSpPr>
        <p:spPr>
          <a:xfrm flipV="1">
            <a:off x="1947000" y="2335042"/>
            <a:ext cx="496776" cy="316701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V="1">
            <a:off x="2010833" y="2401898"/>
            <a:ext cx="1021667" cy="3115386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kstvak 14"/>
          <p:cNvSpPr txBox="1"/>
          <p:nvPr/>
        </p:nvSpPr>
        <p:spPr>
          <a:xfrm>
            <a:off x="838200" y="5817649"/>
            <a:ext cx="1688950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Dichtste </a:t>
            </a:r>
            <a:r>
              <a:rPr lang="nl-BE" dirty="0" err="1" smtClean="0"/>
              <a:t>hitpunt</a:t>
            </a:r>
            <a:endParaRPr lang="nl-BE" dirty="0"/>
          </a:p>
        </p:txBody>
      </p:sp>
      <p:sp>
        <p:nvSpPr>
          <p:cNvPr id="16" name="Tekstvak 15"/>
          <p:cNvSpPr txBox="1"/>
          <p:nvPr/>
        </p:nvSpPr>
        <p:spPr>
          <a:xfrm>
            <a:off x="2965426" y="3064309"/>
            <a:ext cx="615974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smtClean="0"/>
              <a:t>Hit?</a:t>
            </a:r>
            <a:endParaRPr lang="nl-BE" dirty="0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1249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50</a:t>
            </a:fld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738605" y="1505066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1318608" y="1422455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1118610" y="140824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2923651" y="164355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3131261" y="16120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3284843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3283521" y="187041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al 193"/>
          <p:cNvSpPr/>
          <p:nvPr/>
        </p:nvSpPr>
        <p:spPr>
          <a:xfrm>
            <a:off x="3441947" y="17914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al 194"/>
          <p:cNvSpPr/>
          <p:nvPr/>
        </p:nvSpPr>
        <p:spPr>
          <a:xfrm>
            <a:off x="2712173" y="174611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al 195"/>
          <p:cNvSpPr/>
          <p:nvPr/>
        </p:nvSpPr>
        <p:spPr>
          <a:xfrm>
            <a:off x="3594347" y="19438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3559675" y="1463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955829" y="1948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3811748" y="1880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683012" y="1485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Ovaal 225"/>
          <p:cNvSpPr/>
          <p:nvPr/>
        </p:nvSpPr>
        <p:spPr>
          <a:xfrm>
            <a:off x="3644088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7" name="Ovaal 226"/>
          <p:cNvSpPr/>
          <p:nvPr/>
        </p:nvSpPr>
        <p:spPr>
          <a:xfrm>
            <a:off x="2928376" y="14438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8" name="Ovaal 227"/>
          <p:cNvSpPr/>
          <p:nvPr/>
        </p:nvSpPr>
        <p:spPr>
          <a:xfrm>
            <a:off x="3697038" y="173911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Ovaal 228"/>
          <p:cNvSpPr/>
          <p:nvPr/>
        </p:nvSpPr>
        <p:spPr>
          <a:xfrm>
            <a:off x="3112968" y="1791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nkeraccolade 3"/>
          <p:cNvSpPr/>
          <p:nvPr/>
        </p:nvSpPr>
        <p:spPr>
          <a:xfrm rot="5400000" flipH="1">
            <a:off x="1129585" y="158875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0" name="Linkeraccolade 229"/>
          <p:cNvSpPr/>
          <p:nvPr/>
        </p:nvSpPr>
        <p:spPr>
          <a:xfrm rot="5400000" flipH="1">
            <a:off x="2960530" y="1592397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463461" y="2456773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Rechte verbindingslijn met pijl 230"/>
          <p:cNvCxnSpPr/>
          <p:nvPr/>
        </p:nvCxnSpPr>
        <p:spPr>
          <a:xfrm>
            <a:off x="3283294" y="2436924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32000" y="29358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232" name="Tekstvak 231"/>
          <p:cNvSpPr txBox="1"/>
          <p:nvPr/>
        </p:nvSpPr>
        <p:spPr>
          <a:xfrm>
            <a:off x="2462945" y="29261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233" name="Ovaal 232"/>
          <p:cNvSpPr/>
          <p:nvPr/>
        </p:nvSpPr>
        <p:spPr>
          <a:xfrm>
            <a:off x="3271122" y="355160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4" name="Rechte verbindingslijn 233"/>
          <p:cNvCxnSpPr/>
          <p:nvPr/>
        </p:nvCxnSpPr>
        <p:spPr>
          <a:xfrm flipH="1">
            <a:off x="3014871" y="3639383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Rechte verbindingslijn 234"/>
          <p:cNvCxnSpPr/>
          <p:nvPr/>
        </p:nvCxnSpPr>
        <p:spPr>
          <a:xfrm>
            <a:off x="3383539" y="3639383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Ovaal 235"/>
          <p:cNvSpPr/>
          <p:nvPr/>
        </p:nvSpPr>
        <p:spPr>
          <a:xfrm>
            <a:off x="2958663" y="4052408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7" name="Rechte verbindingslijn 236"/>
          <p:cNvCxnSpPr/>
          <p:nvPr/>
        </p:nvCxnSpPr>
        <p:spPr>
          <a:xfrm flipH="1">
            <a:off x="2839403" y="4154121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Rechte verbindingslijn 237"/>
          <p:cNvCxnSpPr/>
          <p:nvPr/>
        </p:nvCxnSpPr>
        <p:spPr>
          <a:xfrm>
            <a:off x="3025483" y="4156686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Ovaal 238"/>
          <p:cNvSpPr/>
          <p:nvPr/>
        </p:nvSpPr>
        <p:spPr>
          <a:xfrm>
            <a:off x="3613087" y="407033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0" name="Rechte verbindingslijn 239"/>
          <p:cNvCxnSpPr/>
          <p:nvPr/>
        </p:nvCxnSpPr>
        <p:spPr>
          <a:xfrm flipH="1">
            <a:off x="3493827" y="417204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Rechte verbindingslijn 240"/>
          <p:cNvCxnSpPr/>
          <p:nvPr/>
        </p:nvCxnSpPr>
        <p:spPr>
          <a:xfrm>
            <a:off x="3679907" y="417461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2789976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3" name="Ovaal 242"/>
          <p:cNvSpPr/>
          <p:nvPr/>
        </p:nvSpPr>
        <p:spPr>
          <a:xfrm>
            <a:off x="3113393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Ovaal 243"/>
          <p:cNvSpPr/>
          <p:nvPr/>
        </p:nvSpPr>
        <p:spPr>
          <a:xfrm>
            <a:off x="3461808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5" name="Ovaal 244"/>
          <p:cNvSpPr/>
          <p:nvPr/>
        </p:nvSpPr>
        <p:spPr>
          <a:xfrm>
            <a:off x="3769987" y="44774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Rechte verbindingslijn 245"/>
          <p:cNvCxnSpPr>
            <a:stCxn id="242" idx="4"/>
          </p:cNvCxnSpPr>
          <p:nvPr/>
        </p:nvCxnSpPr>
        <p:spPr>
          <a:xfrm flipH="1">
            <a:off x="2789976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Rechte verbindingslijn 246"/>
          <p:cNvCxnSpPr>
            <a:stCxn id="242" idx="4"/>
          </p:cNvCxnSpPr>
          <p:nvPr/>
        </p:nvCxnSpPr>
        <p:spPr>
          <a:xfrm>
            <a:off x="2839403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Rechte verbindingslijn 247"/>
          <p:cNvCxnSpPr/>
          <p:nvPr/>
        </p:nvCxnSpPr>
        <p:spPr>
          <a:xfrm flipH="1">
            <a:off x="3123316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Rechte verbindingslijn 248"/>
          <p:cNvCxnSpPr/>
          <p:nvPr/>
        </p:nvCxnSpPr>
        <p:spPr>
          <a:xfrm>
            <a:off x="3172743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Rechte verbindingslijn 249"/>
          <p:cNvCxnSpPr/>
          <p:nvPr/>
        </p:nvCxnSpPr>
        <p:spPr>
          <a:xfrm flipH="1">
            <a:off x="3461808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Rechte verbindingslijn 250"/>
          <p:cNvCxnSpPr/>
          <p:nvPr/>
        </p:nvCxnSpPr>
        <p:spPr>
          <a:xfrm>
            <a:off x="3511235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Rechte verbindingslijn 251"/>
          <p:cNvCxnSpPr/>
          <p:nvPr/>
        </p:nvCxnSpPr>
        <p:spPr>
          <a:xfrm flipH="1">
            <a:off x="3777740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Rechte verbindingslijn 252"/>
          <p:cNvCxnSpPr/>
          <p:nvPr/>
        </p:nvCxnSpPr>
        <p:spPr>
          <a:xfrm>
            <a:off x="3827167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Ovaal 253"/>
          <p:cNvSpPr/>
          <p:nvPr/>
        </p:nvSpPr>
        <p:spPr>
          <a:xfrm>
            <a:off x="2713346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5" name="Ovaal 254"/>
          <p:cNvSpPr/>
          <p:nvPr/>
        </p:nvSpPr>
        <p:spPr>
          <a:xfrm>
            <a:off x="28508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" name="Ovaal 255"/>
          <p:cNvSpPr/>
          <p:nvPr/>
        </p:nvSpPr>
        <p:spPr>
          <a:xfrm>
            <a:off x="3051308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7" name="Ovaal 256"/>
          <p:cNvSpPr/>
          <p:nvPr/>
        </p:nvSpPr>
        <p:spPr>
          <a:xfrm>
            <a:off x="3188806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8" name="Ovaal 257"/>
          <p:cNvSpPr/>
          <p:nvPr/>
        </p:nvSpPr>
        <p:spPr>
          <a:xfrm>
            <a:off x="33857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9" name="Ovaal 258"/>
          <p:cNvSpPr/>
          <p:nvPr/>
        </p:nvSpPr>
        <p:spPr>
          <a:xfrm>
            <a:off x="3523242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0" name="Ovaal 259"/>
          <p:cNvSpPr/>
          <p:nvPr/>
        </p:nvSpPr>
        <p:spPr>
          <a:xfrm>
            <a:off x="3689669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1" name="Ovaal 260"/>
          <p:cNvSpPr/>
          <p:nvPr/>
        </p:nvSpPr>
        <p:spPr>
          <a:xfrm>
            <a:off x="3827167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Tekstvak 261"/>
          <p:cNvSpPr txBox="1"/>
          <p:nvPr/>
        </p:nvSpPr>
        <p:spPr>
          <a:xfrm>
            <a:off x="2758560" y="5119724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263" name="Rechte verbindingslijn 262"/>
          <p:cNvCxnSpPr/>
          <p:nvPr/>
        </p:nvCxnSpPr>
        <p:spPr>
          <a:xfrm flipH="1">
            <a:off x="1150331" y="352570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Rechte verbindingslijn 263"/>
          <p:cNvCxnSpPr/>
          <p:nvPr/>
        </p:nvCxnSpPr>
        <p:spPr>
          <a:xfrm>
            <a:off x="1433813" y="352570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5" name="Rechte verbindingslijn 264"/>
          <p:cNvCxnSpPr/>
          <p:nvPr/>
        </p:nvCxnSpPr>
        <p:spPr>
          <a:xfrm flipH="1">
            <a:off x="968769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Rechte verbindingslijn 265"/>
          <p:cNvCxnSpPr/>
          <p:nvPr/>
        </p:nvCxnSpPr>
        <p:spPr>
          <a:xfrm>
            <a:off x="1144238" y="415412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Rechte verbindingslijn 266"/>
          <p:cNvCxnSpPr/>
          <p:nvPr/>
        </p:nvCxnSpPr>
        <p:spPr>
          <a:xfrm flipH="1">
            <a:off x="925435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Rechte verbindingslijn 267"/>
          <p:cNvCxnSpPr/>
          <p:nvPr/>
        </p:nvCxnSpPr>
        <p:spPr>
          <a:xfrm>
            <a:off x="974862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Rechte verbindingslijn 268"/>
          <p:cNvCxnSpPr/>
          <p:nvPr/>
        </p:nvCxnSpPr>
        <p:spPr>
          <a:xfrm flipH="1">
            <a:off x="1258775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Rechte verbindingslijn 269"/>
          <p:cNvCxnSpPr/>
          <p:nvPr/>
        </p:nvCxnSpPr>
        <p:spPr>
          <a:xfrm>
            <a:off x="1308202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Rechte verbindingslijn 270"/>
          <p:cNvCxnSpPr/>
          <p:nvPr/>
        </p:nvCxnSpPr>
        <p:spPr>
          <a:xfrm flipH="1">
            <a:off x="1597267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Rechte verbindingslijn 271"/>
          <p:cNvCxnSpPr/>
          <p:nvPr/>
        </p:nvCxnSpPr>
        <p:spPr>
          <a:xfrm>
            <a:off x="1646694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3" name="Rechte verbindingslijn 272"/>
          <p:cNvCxnSpPr/>
          <p:nvPr/>
        </p:nvCxnSpPr>
        <p:spPr>
          <a:xfrm flipH="1">
            <a:off x="1913199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Rechte verbindingslijn 273"/>
          <p:cNvCxnSpPr/>
          <p:nvPr/>
        </p:nvCxnSpPr>
        <p:spPr>
          <a:xfrm>
            <a:off x="1962626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Rechte verbindingslijn 274"/>
          <p:cNvCxnSpPr/>
          <p:nvPr/>
        </p:nvCxnSpPr>
        <p:spPr>
          <a:xfrm flipH="1">
            <a:off x="1629303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Rechte verbindingslijn 275"/>
          <p:cNvCxnSpPr/>
          <p:nvPr/>
        </p:nvCxnSpPr>
        <p:spPr>
          <a:xfrm>
            <a:off x="1796672" y="415412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Tekstvak 276"/>
          <p:cNvSpPr txBox="1"/>
          <p:nvPr/>
        </p:nvSpPr>
        <p:spPr>
          <a:xfrm>
            <a:off x="366758" y="517983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4922990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5502993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5302995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7108036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7315646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7469228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7467906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7626332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6896558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7778732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7744060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7140214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7996133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6867397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7828473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7112761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7881423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7297353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5313970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7134029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5647846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7467679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4816385" y="294532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5356488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5639970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5174926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5350395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5131592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5181019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5464932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5514359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5803424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5852851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6119356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6168783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5835460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6002829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4594687" y="5189266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cxnSp>
        <p:nvCxnSpPr>
          <p:cNvPr id="347" name="Rechte verbindingslijn met pijl 346"/>
          <p:cNvCxnSpPr/>
          <p:nvPr/>
        </p:nvCxnSpPr>
        <p:spPr>
          <a:xfrm flipH="1">
            <a:off x="6426890" y="3178738"/>
            <a:ext cx="1040790" cy="2779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Tekstvak 347"/>
          <p:cNvSpPr txBox="1"/>
          <p:nvPr/>
        </p:nvSpPr>
        <p:spPr>
          <a:xfrm>
            <a:off x="4594687" y="5777144"/>
            <a:ext cx="21341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Photons</a:t>
            </a:r>
            <a:endParaRPr lang="nl-BE" dirty="0"/>
          </a:p>
        </p:txBody>
      </p:sp>
      <p:cxnSp>
        <p:nvCxnSpPr>
          <p:cNvPr id="13" name="Rechte verbindingslijn 12"/>
          <p:cNvCxnSpPr/>
          <p:nvPr/>
        </p:nvCxnSpPr>
        <p:spPr>
          <a:xfrm flipV="1">
            <a:off x="5007432" y="5826161"/>
            <a:ext cx="1360993" cy="9436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0" name="Tekstvak 349"/>
          <p:cNvSpPr txBox="1"/>
          <p:nvPr/>
        </p:nvSpPr>
        <p:spPr>
          <a:xfrm>
            <a:off x="2452059" y="583214"/>
            <a:ext cx="16629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4816465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Additive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18" name="Rechte verbindingslijn met pijl 117"/>
          <p:cNvCxnSpPr/>
          <p:nvPr/>
        </p:nvCxnSpPr>
        <p:spPr>
          <a:xfrm>
            <a:off x="1433813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/>
          <p:nvPr/>
        </p:nvCxnSpPr>
        <p:spPr>
          <a:xfrm>
            <a:off x="3317217" y="331466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/>
          <p:cNvCxnSpPr/>
          <p:nvPr/>
        </p:nvCxnSpPr>
        <p:spPr>
          <a:xfrm>
            <a:off x="5644920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kstvak 119"/>
          <p:cNvSpPr txBox="1"/>
          <p:nvPr/>
        </p:nvSpPr>
        <p:spPr>
          <a:xfrm>
            <a:off x="8165485" y="2916889"/>
            <a:ext cx="3609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/>
              <a:t>Geen onderscheid tussen </a:t>
            </a:r>
            <a:r>
              <a:rPr lang="nl-BE" dirty="0" err="1" smtClean="0"/>
              <a:t>ray</a:t>
            </a:r>
            <a:r>
              <a:rPr lang="nl-BE" dirty="0" smtClean="0"/>
              <a:t>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38798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51</a:t>
            </a:fld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738605" y="1505066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1318608" y="1422455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1118610" y="140824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2923651" y="164355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3131261" y="16120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3284843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3283521" y="187041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al 193"/>
          <p:cNvSpPr/>
          <p:nvPr/>
        </p:nvSpPr>
        <p:spPr>
          <a:xfrm>
            <a:off x="3441947" y="17914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al 194"/>
          <p:cNvSpPr/>
          <p:nvPr/>
        </p:nvSpPr>
        <p:spPr>
          <a:xfrm>
            <a:off x="2712173" y="174611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al 195"/>
          <p:cNvSpPr/>
          <p:nvPr/>
        </p:nvSpPr>
        <p:spPr>
          <a:xfrm>
            <a:off x="3594347" y="19438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3559675" y="1463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955829" y="1948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3811748" y="1880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683012" y="1485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Ovaal 225"/>
          <p:cNvSpPr/>
          <p:nvPr/>
        </p:nvSpPr>
        <p:spPr>
          <a:xfrm>
            <a:off x="3644088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7" name="Ovaal 226"/>
          <p:cNvSpPr/>
          <p:nvPr/>
        </p:nvSpPr>
        <p:spPr>
          <a:xfrm>
            <a:off x="2928376" y="14438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8" name="Ovaal 227"/>
          <p:cNvSpPr/>
          <p:nvPr/>
        </p:nvSpPr>
        <p:spPr>
          <a:xfrm>
            <a:off x="3697038" y="173911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Ovaal 228"/>
          <p:cNvSpPr/>
          <p:nvPr/>
        </p:nvSpPr>
        <p:spPr>
          <a:xfrm>
            <a:off x="3112968" y="1791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nkeraccolade 3"/>
          <p:cNvSpPr/>
          <p:nvPr/>
        </p:nvSpPr>
        <p:spPr>
          <a:xfrm rot="5400000" flipH="1">
            <a:off x="1129585" y="158875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0" name="Linkeraccolade 229"/>
          <p:cNvSpPr/>
          <p:nvPr/>
        </p:nvSpPr>
        <p:spPr>
          <a:xfrm rot="5400000" flipH="1">
            <a:off x="2960530" y="1592397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463461" y="2456773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Rechte verbindingslijn met pijl 230"/>
          <p:cNvCxnSpPr/>
          <p:nvPr/>
        </p:nvCxnSpPr>
        <p:spPr>
          <a:xfrm>
            <a:off x="3283294" y="2436924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32000" y="29358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232" name="Tekstvak 231"/>
          <p:cNvSpPr txBox="1"/>
          <p:nvPr/>
        </p:nvSpPr>
        <p:spPr>
          <a:xfrm>
            <a:off x="2462945" y="29261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233" name="Ovaal 232"/>
          <p:cNvSpPr/>
          <p:nvPr/>
        </p:nvSpPr>
        <p:spPr>
          <a:xfrm>
            <a:off x="3271122" y="355160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4" name="Rechte verbindingslijn 233"/>
          <p:cNvCxnSpPr/>
          <p:nvPr/>
        </p:nvCxnSpPr>
        <p:spPr>
          <a:xfrm flipH="1">
            <a:off x="3014871" y="3639383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Rechte verbindingslijn 234"/>
          <p:cNvCxnSpPr/>
          <p:nvPr/>
        </p:nvCxnSpPr>
        <p:spPr>
          <a:xfrm>
            <a:off x="3383539" y="3639383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Ovaal 235"/>
          <p:cNvSpPr/>
          <p:nvPr/>
        </p:nvSpPr>
        <p:spPr>
          <a:xfrm>
            <a:off x="2958663" y="4052408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7" name="Rechte verbindingslijn 236"/>
          <p:cNvCxnSpPr/>
          <p:nvPr/>
        </p:nvCxnSpPr>
        <p:spPr>
          <a:xfrm flipH="1">
            <a:off x="2839403" y="4154121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Rechte verbindingslijn 237"/>
          <p:cNvCxnSpPr/>
          <p:nvPr/>
        </p:nvCxnSpPr>
        <p:spPr>
          <a:xfrm>
            <a:off x="3025483" y="4156686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Ovaal 238"/>
          <p:cNvSpPr/>
          <p:nvPr/>
        </p:nvSpPr>
        <p:spPr>
          <a:xfrm>
            <a:off x="3613087" y="407033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0" name="Rechte verbindingslijn 239"/>
          <p:cNvCxnSpPr/>
          <p:nvPr/>
        </p:nvCxnSpPr>
        <p:spPr>
          <a:xfrm flipH="1">
            <a:off x="3493827" y="417204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Rechte verbindingslijn 240"/>
          <p:cNvCxnSpPr/>
          <p:nvPr/>
        </p:nvCxnSpPr>
        <p:spPr>
          <a:xfrm>
            <a:off x="3679907" y="417461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2789976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3" name="Ovaal 242"/>
          <p:cNvSpPr/>
          <p:nvPr/>
        </p:nvSpPr>
        <p:spPr>
          <a:xfrm>
            <a:off x="3113393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Ovaal 243"/>
          <p:cNvSpPr/>
          <p:nvPr/>
        </p:nvSpPr>
        <p:spPr>
          <a:xfrm>
            <a:off x="3461808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5" name="Ovaal 244"/>
          <p:cNvSpPr/>
          <p:nvPr/>
        </p:nvSpPr>
        <p:spPr>
          <a:xfrm>
            <a:off x="3769987" y="44774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Rechte verbindingslijn 245"/>
          <p:cNvCxnSpPr>
            <a:stCxn id="242" idx="4"/>
          </p:cNvCxnSpPr>
          <p:nvPr/>
        </p:nvCxnSpPr>
        <p:spPr>
          <a:xfrm flipH="1">
            <a:off x="2789976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Rechte verbindingslijn 246"/>
          <p:cNvCxnSpPr>
            <a:stCxn id="242" idx="4"/>
          </p:cNvCxnSpPr>
          <p:nvPr/>
        </p:nvCxnSpPr>
        <p:spPr>
          <a:xfrm>
            <a:off x="2839403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Rechte verbindingslijn 247"/>
          <p:cNvCxnSpPr/>
          <p:nvPr/>
        </p:nvCxnSpPr>
        <p:spPr>
          <a:xfrm flipH="1">
            <a:off x="3123316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Rechte verbindingslijn 248"/>
          <p:cNvCxnSpPr/>
          <p:nvPr/>
        </p:nvCxnSpPr>
        <p:spPr>
          <a:xfrm>
            <a:off x="3172743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Rechte verbindingslijn 249"/>
          <p:cNvCxnSpPr/>
          <p:nvPr/>
        </p:nvCxnSpPr>
        <p:spPr>
          <a:xfrm flipH="1">
            <a:off x="3461808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Rechte verbindingslijn 250"/>
          <p:cNvCxnSpPr/>
          <p:nvPr/>
        </p:nvCxnSpPr>
        <p:spPr>
          <a:xfrm>
            <a:off x="3511235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Rechte verbindingslijn 251"/>
          <p:cNvCxnSpPr/>
          <p:nvPr/>
        </p:nvCxnSpPr>
        <p:spPr>
          <a:xfrm flipH="1">
            <a:off x="3777740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Rechte verbindingslijn 252"/>
          <p:cNvCxnSpPr/>
          <p:nvPr/>
        </p:nvCxnSpPr>
        <p:spPr>
          <a:xfrm>
            <a:off x="3827167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Ovaal 253"/>
          <p:cNvSpPr/>
          <p:nvPr/>
        </p:nvSpPr>
        <p:spPr>
          <a:xfrm>
            <a:off x="2713346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5" name="Ovaal 254"/>
          <p:cNvSpPr/>
          <p:nvPr/>
        </p:nvSpPr>
        <p:spPr>
          <a:xfrm>
            <a:off x="28508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" name="Ovaal 255"/>
          <p:cNvSpPr/>
          <p:nvPr/>
        </p:nvSpPr>
        <p:spPr>
          <a:xfrm>
            <a:off x="3051308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7" name="Ovaal 256"/>
          <p:cNvSpPr/>
          <p:nvPr/>
        </p:nvSpPr>
        <p:spPr>
          <a:xfrm>
            <a:off x="3188806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8" name="Ovaal 257"/>
          <p:cNvSpPr/>
          <p:nvPr/>
        </p:nvSpPr>
        <p:spPr>
          <a:xfrm>
            <a:off x="33857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9" name="Ovaal 258"/>
          <p:cNvSpPr/>
          <p:nvPr/>
        </p:nvSpPr>
        <p:spPr>
          <a:xfrm>
            <a:off x="3523242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0" name="Ovaal 259"/>
          <p:cNvSpPr/>
          <p:nvPr/>
        </p:nvSpPr>
        <p:spPr>
          <a:xfrm>
            <a:off x="3689669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1" name="Ovaal 260"/>
          <p:cNvSpPr/>
          <p:nvPr/>
        </p:nvSpPr>
        <p:spPr>
          <a:xfrm>
            <a:off x="3827167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Tekstvak 261"/>
          <p:cNvSpPr txBox="1"/>
          <p:nvPr/>
        </p:nvSpPr>
        <p:spPr>
          <a:xfrm>
            <a:off x="2758560" y="5119724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263" name="Rechte verbindingslijn 262"/>
          <p:cNvCxnSpPr/>
          <p:nvPr/>
        </p:nvCxnSpPr>
        <p:spPr>
          <a:xfrm flipH="1">
            <a:off x="1150331" y="352570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Rechte verbindingslijn 263"/>
          <p:cNvCxnSpPr/>
          <p:nvPr/>
        </p:nvCxnSpPr>
        <p:spPr>
          <a:xfrm>
            <a:off x="1433813" y="352570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5" name="Rechte verbindingslijn 264"/>
          <p:cNvCxnSpPr/>
          <p:nvPr/>
        </p:nvCxnSpPr>
        <p:spPr>
          <a:xfrm flipH="1">
            <a:off x="968769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Rechte verbindingslijn 265"/>
          <p:cNvCxnSpPr/>
          <p:nvPr/>
        </p:nvCxnSpPr>
        <p:spPr>
          <a:xfrm>
            <a:off x="1144238" y="415412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Rechte verbindingslijn 266"/>
          <p:cNvCxnSpPr/>
          <p:nvPr/>
        </p:nvCxnSpPr>
        <p:spPr>
          <a:xfrm flipH="1">
            <a:off x="925435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Rechte verbindingslijn 267"/>
          <p:cNvCxnSpPr/>
          <p:nvPr/>
        </p:nvCxnSpPr>
        <p:spPr>
          <a:xfrm>
            <a:off x="974862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Rechte verbindingslijn 268"/>
          <p:cNvCxnSpPr/>
          <p:nvPr/>
        </p:nvCxnSpPr>
        <p:spPr>
          <a:xfrm flipH="1">
            <a:off x="1258775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Rechte verbindingslijn 269"/>
          <p:cNvCxnSpPr/>
          <p:nvPr/>
        </p:nvCxnSpPr>
        <p:spPr>
          <a:xfrm>
            <a:off x="1308202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Rechte verbindingslijn 270"/>
          <p:cNvCxnSpPr/>
          <p:nvPr/>
        </p:nvCxnSpPr>
        <p:spPr>
          <a:xfrm flipH="1">
            <a:off x="1597267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Rechte verbindingslijn 271"/>
          <p:cNvCxnSpPr/>
          <p:nvPr/>
        </p:nvCxnSpPr>
        <p:spPr>
          <a:xfrm>
            <a:off x="1646694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3" name="Rechte verbindingslijn 272"/>
          <p:cNvCxnSpPr/>
          <p:nvPr/>
        </p:nvCxnSpPr>
        <p:spPr>
          <a:xfrm flipH="1">
            <a:off x="1913199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Rechte verbindingslijn 273"/>
          <p:cNvCxnSpPr/>
          <p:nvPr/>
        </p:nvCxnSpPr>
        <p:spPr>
          <a:xfrm>
            <a:off x="1962626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Rechte verbindingslijn 274"/>
          <p:cNvCxnSpPr/>
          <p:nvPr/>
        </p:nvCxnSpPr>
        <p:spPr>
          <a:xfrm flipH="1">
            <a:off x="1629303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Rechte verbindingslijn 275"/>
          <p:cNvCxnSpPr/>
          <p:nvPr/>
        </p:nvCxnSpPr>
        <p:spPr>
          <a:xfrm>
            <a:off x="1796672" y="415412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Tekstvak 276"/>
          <p:cNvSpPr txBox="1"/>
          <p:nvPr/>
        </p:nvSpPr>
        <p:spPr>
          <a:xfrm>
            <a:off x="366758" y="517983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4922990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5502993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5302995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7108036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7315646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7469228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7467906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7626332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6896558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7778732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7744060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7140214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7996133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6867397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7828473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7112761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7881423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7297353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5313970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7134029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5647846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7467679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4816385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6260002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6543484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6078440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6253909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6035106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6084533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6368446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6417873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6706938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6756365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7022870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7072297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6738974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6906343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5541649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0" name="Tekstvak 349"/>
          <p:cNvSpPr txBox="1"/>
          <p:nvPr/>
        </p:nvSpPr>
        <p:spPr>
          <a:xfrm>
            <a:off x="2452059" y="583214"/>
            <a:ext cx="16629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4816465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18" name="Rechte verbindingslijn met pijl 117"/>
          <p:cNvCxnSpPr/>
          <p:nvPr/>
        </p:nvCxnSpPr>
        <p:spPr>
          <a:xfrm>
            <a:off x="1433813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/>
          <p:nvPr/>
        </p:nvCxnSpPr>
        <p:spPr>
          <a:xfrm>
            <a:off x="3317217" y="331466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Rechte verbindingslijn met pijl 121"/>
          <p:cNvCxnSpPr/>
          <p:nvPr/>
        </p:nvCxnSpPr>
        <p:spPr>
          <a:xfrm>
            <a:off x="6548431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492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52</a:t>
            </a:fld>
            <a:endParaRPr lang="nl-BE"/>
          </a:p>
        </p:txBody>
      </p:sp>
      <p:pic>
        <p:nvPicPr>
          <p:cNvPr id="6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3591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401" y="365125"/>
            <a:ext cx="3632399" cy="581183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53</a:t>
            </a:fld>
            <a:endParaRPr lang="nl-BE"/>
          </a:p>
        </p:txBody>
      </p:sp>
      <p:sp>
        <p:nvSpPr>
          <p:cNvPr id="8" name="Gelijkbenige driehoek 7"/>
          <p:cNvSpPr/>
          <p:nvPr/>
        </p:nvSpPr>
        <p:spPr>
          <a:xfrm rot="383584">
            <a:off x="3241515" y="4421873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Gelijkbenige driehoek 8"/>
          <p:cNvSpPr/>
          <p:nvPr/>
        </p:nvSpPr>
        <p:spPr>
          <a:xfrm rot="19798276">
            <a:off x="3241514" y="4603528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Gelijkbenige driehoek 9"/>
          <p:cNvSpPr/>
          <p:nvPr/>
        </p:nvSpPr>
        <p:spPr>
          <a:xfrm rot="16616770">
            <a:off x="3522051" y="4510448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Gelijkbenige driehoek 10"/>
          <p:cNvSpPr/>
          <p:nvPr/>
        </p:nvSpPr>
        <p:spPr>
          <a:xfrm rot="14212691">
            <a:off x="3717466" y="464981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Gelijkbenige driehoek 11"/>
          <p:cNvSpPr/>
          <p:nvPr/>
        </p:nvSpPr>
        <p:spPr>
          <a:xfrm rot="18396664">
            <a:off x="3352278" y="4042794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Gelijkbenige driehoek 12"/>
          <p:cNvSpPr/>
          <p:nvPr/>
        </p:nvSpPr>
        <p:spPr>
          <a:xfrm rot="1756289">
            <a:off x="3913465" y="4245427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3643524" y="463714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/>
          <p:cNvSpPr/>
          <p:nvPr/>
        </p:nvSpPr>
        <p:spPr>
          <a:xfrm>
            <a:off x="3886485" y="47254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16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0497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Afbeelding 3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812" y="3180552"/>
            <a:ext cx="2748928" cy="274892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54</a:t>
            </a:fld>
            <a:endParaRPr lang="nl-BE"/>
          </a:p>
        </p:txBody>
      </p:sp>
      <p:sp>
        <p:nvSpPr>
          <p:cNvPr id="6" name="Gelijkbenige driehoek 5"/>
          <p:cNvSpPr/>
          <p:nvPr/>
        </p:nvSpPr>
        <p:spPr>
          <a:xfrm rot="16584181">
            <a:off x="3540943" y="3134857"/>
            <a:ext cx="995316" cy="2868573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Ovaal 6"/>
          <p:cNvSpPr/>
          <p:nvPr/>
        </p:nvSpPr>
        <p:spPr>
          <a:xfrm>
            <a:off x="4436765" y="471332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Ovaal 7"/>
          <p:cNvSpPr/>
          <p:nvPr/>
        </p:nvSpPr>
        <p:spPr>
          <a:xfrm>
            <a:off x="4644375" y="468182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9" name="Ovaal 8"/>
          <p:cNvSpPr/>
          <p:nvPr/>
        </p:nvSpPr>
        <p:spPr>
          <a:xfrm>
            <a:off x="4797957" y="46494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0" name="Ovaal 9"/>
          <p:cNvSpPr/>
          <p:nvPr/>
        </p:nvSpPr>
        <p:spPr>
          <a:xfrm>
            <a:off x="4796635" y="494018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Ovaal 10"/>
          <p:cNvSpPr/>
          <p:nvPr/>
        </p:nvSpPr>
        <p:spPr>
          <a:xfrm>
            <a:off x="4955061" y="486124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2" name="Ovaal 11"/>
          <p:cNvSpPr/>
          <p:nvPr/>
        </p:nvSpPr>
        <p:spPr>
          <a:xfrm>
            <a:off x="4225287" y="481588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" name="Ovaal 12"/>
          <p:cNvSpPr/>
          <p:nvPr/>
        </p:nvSpPr>
        <p:spPr>
          <a:xfrm>
            <a:off x="5107461" y="501364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" name="Ovaal 13"/>
          <p:cNvSpPr/>
          <p:nvPr/>
        </p:nvSpPr>
        <p:spPr>
          <a:xfrm>
            <a:off x="5072789" y="453355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" name="Ovaal 14"/>
          <p:cNvSpPr/>
          <p:nvPr/>
        </p:nvSpPr>
        <p:spPr>
          <a:xfrm>
            <a:off x="4468943" y="501825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Ovaal 15"/>
          <p:cNvSpPr/>
          <p:nvPr/>
        </p:nvSpPr>
        <p:spPr>
          <a:xfrm>
            <a:off x="5324862" y="495073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" name="Ovaal 16"/>
          <p:cNvSpPr/>
          <p:nvPr/>
        </p:nvSpPr>
        <p:spPr>
          <a:xfrm>
            <a:off x="4196126" y="455501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8" name="Ovaal 17"/>
          <p:cNvSpPr/>
          <p:nvPr/>
        </p:nvSpPr>
        <p:spPr>
          <a:xfrm>
            <a:off x="5157202" y="464947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" name="Ovaal 18"/>
          <p:cNvSpPr/>
          <p:nvPr/>
        </p:nvSpPr>
        <p:spPr>
          <a:xfrm>
            <a:off x="4441490" y="451361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" name="Ovaal 19"/>
          <p:cNvSpPr/>
          <p:nvPr/>
        </p:nvSpPr>
        <p:spPr>
          <a:xfrm>
            <a:off x="5210152" y="480888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1" name="Ovaal 20"/>
          <p:cNvSpPr/>
          <p:nvPr/>
        </p:nvSpPr>
        <p:spPr>
          <a:xfrm>
            <a:off x="4626082" y="48614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" name="Ovaal 21"/>
          <p:cNvSpPr/>
          <p:nvPr/>
        </p:nvSpPr>
        <p:spPr>
          <a:xfrm>
            <a:off x="3250373" y="4881936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" name="Ovaal 22"/>
          <p:cNvSpPr/>
          <p:nvPr/>
        </p:nvSpPr>
        <p:spPr>
          <a:xfrm>
            <a:off x="3545715" y="485870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" name="Ovaal 23"/>
          <p:cNvSpPr/>
          <p:nvPr/>
        </p:nvSpPr>
        <p:spPr>
          <a:xfrm>
            <a:off x="3656304" y="47500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Ovaal 24"/>
          <p:cNvSpPr/>
          <p:nvPr/>
        </p:nvSpPr>
        <p:spPr>
          <a:xfrm>
            <a:off x="5321844" y="440773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" name="Ovaal 25"/>
          <p:cNvSpPr/>
          <p:nvPr/>
        </p:nvSpPr>
        <p:spPr>
          <a:xfrm>
            <a:off x="3865908" y="489313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" name="Ovaal 26"/>
          <p:cNvSpPr/>
          <p:nvPr/>
        </p:nvSpPr>
        <p:spPr>
          <a:xfrm>
            <a:off x="3756692" y="48376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" name="Ovaal 27"/>
          <p:cNvSpPr/>
          <p:nvPr/>
        </p:nvSpPr>
        <p:spPr>
          <a:xfrm>
            <a:off x="5102601" y="436517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" name="Ovaal 28"/>
          <p:cNvSpPr/>
          <p:nvPr/>
        </p:nvSpPr>
        <p:spPr>
          <a:xfrm>
            <a:off x="3973365" y="478582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0" name="Ovaal 29"/>
          <p:cNvSpPr/>
          <p:nvPr/>
        </p:nvSpPr>
        <p:spPr>
          <a:xfrm>
            <a:off x="3947250" y="466185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1" name="Ovaal 30"/>
          <p:cNvSpPr/>
          <p:nvPr/>
        </p:nvSpPr>
        <p:spPr>
          <a:xfrm>
            <a:off x="4796759" y="446219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2" name="Ovaal 31"/>
          <p:cNvSpPr/>
          <p:nvPr/>
        </p:nvSpPr>
        <p:spPr>
          <a:xfrm>
            <a:off x="3096702" y="480728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3" name="Ovaal 32"/>
          <p:cNvSpPr/>
          <p:nvPr/>
        </p:nvSpPr>
        <p:spPr>
          <a:xfrm>
            <a:off x="4057778" y="490173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4" name="Ovaal 33"/>
          <p:cNvSpPr/>
          <p:nvPr/>
        </p:nvSpPr>
        <p:spPr>
          <a:xfrm>
            <a:off x="3342066" y="476588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" name="Ovaal 34"/>
          <p:cNvSpPr/>
          <p:nvPr/>
        </p:nvSpPr>
        <p:spPr>
          <a:xfrm>
            <a:off x="5351212" y="459409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" name="Ovaal 35"/>
          <p:cNvSpPr/>
          <p:nvPr/>
        </p:nvSpPr>
        <p:spPr>
          <a:xfrm>
            <a:off x="3504192" y="47332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3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9414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</a:p>
          <a:p>
            <a:pPr marL="0" indent="0">
              <a:buNone/>
            </a:pPr>
            <a:r>
              <a:rPr lang="nl-BE" dirty="0" smtClean="0"/>
              <a:t>-&gt; Ray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 gekoppeld via </a:t>
            </a:r>
            <a:r>
              <a:rPr lang="nl-BE" dirty="0" err="1" smtClean="0"/>
              <a:t>hitpunt</a:t>
            </a:r>
            <a:endParaRPr lang="nl-BE" dirty="0" smtClean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55</a:t>
            </a:fld>
            <a:endParaRPr lang="nl-BE"/>
          </a:p>
        </p:txBody>
      </p:sp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2811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</a:p>
          <a:p>
            <a:pPr marL="0" indent="0">
              <a:buNone/>
            </a:pPr>
            <a:r>
              <a:rPr lang="nl-BE" dirty="0" smtClean="0"/>
              <a:t>-&gt; Ray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 gekoppeld via </a:t>
            </a:r>
            <a:r>
              <a:rPr lang="nl-BE" dirty="0" err="1" smtClean="0"/>
              <a:t>hitpunt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-&gt; Kosten moeten vergelijkbaar zijn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56</a:t>
            </a:fld>
            <a:endParaRPr lang="nl-BE"/>
          </a:p>
        </p:txBody>
      </p:sp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1937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</a:p>
          <a:p>
            <a:pPr marL="0" indent="0">
              <a:buNone/>
            </a:pPr>
            <a:r>
              <a:rPr lang="nl-BE" dirty="0" smtClean="0"/>
              <a:t>-&gt; Ray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 gekoppeld via </a:t>
            </a:r>
            <a:r>
              <a:rPr lang="nl-BE" dirty="0" err="1" smtClean="0"/>
              <a:t>hitpunt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-&gt; Kosten moeten vergelijkbaar zijn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57</a:t>
            </a:fld>
            <a:endParaRPr lang="nl-BE"/>
          </a:p>
        </p:txBody>
      </p:sp>
      <p:sp>
        <p:nvSpPr>
          <p:cNvPr id="43" name="Tekstvak 42"/>
          <p:cNvSpPr txBox="1"/>
          <p:nvPr/>
        </p:nvSpPr>
        <p:spPr>
          <a:xfrm>
            <a:off x="1176286" y="5134807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3007231" y="51250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45" name="Tekstvak 44"/>
          <p:cNvSpPr txBox="1"/>
          <p:nvPr/>
        </p:nvSpPr>
        <p:spPr>
          <a:xfrm>
            <a:off x="5360671" y="5144243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2553777" y="4627766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+</a:t>
            </a:r>
            <a:endParaRPr lang="nl-BE" sz="8000" dirty="0"/>
          </a:p>
        </p:txBody>
      </p:sp>
      <p:sp>
        <p:nvSpPr>
          <p:cNvPr id="47" name="Tekstvak 46"/>
          <p:cNvSpPr txBox="1"/>
          <p:nvPr/>
        </p:nvSpPr>
        <p:spPr>
          <a:xfrm>
            <a:off x="4635507" y="4616174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=</a:t>
            </a:r>
            <a:endParaRPr lang="nl-BE" sz="8000" dirty="0"/>
          </a:p>
        </p:txBody>
      </p:sp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54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</a:p>
          <a:p>
            <a:pPr marL="0" indent="0">
              <a:buNone/>
            </a:pPr>
            <a:r>
              <a:rPr lang="nl-BE" dirty="0" smtClean="0"/>
              <a:t>-&gt; Ray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 gekoppeld via </a:t>
            </a:r>
            <a:r>
              <a:rPr lang="nl-BE" dirty="0" err="1" smtClean="0"/>
              <a:t>hitpunt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-&gt; Kosten moeten vergelijkbaar zijn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58</a:t>
            </a:fld>
            <a:endParaRPr lang="nl-BE"/>
          </a:p>
        </p:txBody>
      </p:sp>
      <p:sp>
        <p:nvSpPr>
          <p:cNvPr id="43" name="Tekstvak 42"/>
          <p:cNvSpPr txBox="1"/>
          <p:nvPr/>
        </p:nvSpPr>
        <p:spPr>
          <a:xfrm>
            <a:off x="1176286" y="5134807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3007231" y="51250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45" name="Tekstvak 44"/>
          <p:cNvSpPr txBox="1"/>
          <p:nvPr/>
        </p:nvSpPr>
        <p:spPr>
          <a:xfrm>
            <a:off x="5360671" y="5144243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2553777" y="4627766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+</a:t>
            </a:r>
            <a:endParaRPr lang="nl-BE" sz="8000" dirty="0"/>
          </a:p>
        </p:txBody>
      </p:sp>
      <p:sp>
        <p:nvSpPr>
          <p:cNvPr id="47" name="Tekstvak 46"/>
          <p:cNvSpPr txBox="1"/>
          <p:nvPr/>
        </p:nvSpPr>
        <p:spPr>
          <a:xfrm>
            <a:off x="4635507" y="4616174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=</a:t>
            </a:r>
            <a:endParaRPr lang="nl-BE" sz="8000" dirty="0"/>
          </a:p>
        </p:txBody>
      </p:sp>
      <p:sp>
        <p:nvSpPr>
          <p:cNvPr id="48" name="Verbodssymbool 47"/>
          <p:cNvSpPr/>
          <p:nvPr/>
        </p:nvSpPr>
        <p:spPr>
          <a:xfrm>
            <a:off x="1621971" y="4931229"/>
            <a:ext cx="718458" cy="783771"/>
          </a:xfrm>
          <a:prstGeom prst="noSmoking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solidFill>
                <a:srgbClr val="FF0000"/>
              </a:solidFill>
            </a:endParaRPr>
          </a:p>
        </p:txBody>
      </p:sp>
      <p:pic>
        <p:nvPicPr>
          <p:cNvPr id="12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6287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Heuristic</a:t>
            </a:r>
            <a:r>
              <a:rPr lang="nl-BE" dirty="0" smtClean="0"/>
              <a:t> (HH)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/>
              <a:t> op</a:t>
            </a: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Deel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op en drop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endParaRPr lang="nl-BE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dirty="0" smtClean="0"/>
              <a:t>Drop </a:t>
            </a:r>
            <a:r>
              <a:rPr lang="nl-BE" dirty="0" smtClean="0">
                <a:solidFill>
                  <a:srgbClr val="FFC000"/>
                </a:solidFill>
              </a:rPr>
              <a:t>geometrische primitieven</a:t>
            </a:r>
            <a:r>
              <a:rPr lang="nl-BE" dirty="0" smtClean="0"/>
              <a:t> en splits </a:t>
            </a:r>
            <a:r>
              <a:rPr lang="nl-BE" dirty="0" err="1" smtClean="0">
                <a:solidFill>
                  <a:srgbClr val="FF0000"/>
                </a:solidFill>
              </a:rPr>
              <a:t>photons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 smtClean="0"/>
              <a:t>op</a:t>
            </a:r>
          </a:p>
          <a:p>
            <a:pPr marL="0" indent="0">
              <a:buNone/>
            </a:pPr>
            <a:r>
              <a:rPr lang="nl-BE" dirty="0" smtClean="0"/>
              <a:t>-&gt; Ray </a:t>
            </a:r>
            <a:r>
              <a:rPr lang="nl-BE" dirty="0" err="1" smtClean="0"/>
              <a:t>tracing</a:t>
            </a:r>
            <a:r>
              <a:rPr lang="nl-BE" dirty="0" smtClean="0"/>
              <a:t> en k-</a:t>
            </a:r>
            <a:r>
              <a:rPr lang="nl-BE" dirty="0" err="1" smtClean="0"/>
              <a:t>nearest</a:t>
            </a:r>
            <a:r>
              <a:rPr lang="nl-BE" dirty="0" smtClean="0"/>
              <a:t> </a:t>
            </a:r>
            <a:r>
              <a:rPr lang="nl-BE" dirty="0" err="1" smtClean="0"/>
              <a:t>neighbor</a:t>
            </a:r>
            <a:r>
              <a:rPr lang="nl-BE" dirty="0" smtClean="0"/>
              <a:t> query’s gekoppeld via </a:t>
            </a:r>
            <a:r>
              <a:rPr lang="nl-BE" dirty="0" err="1" smtClean="0"/>
              <a:t>hitpunt</a:t>
            </a:r>
            <a:endParaRPr lang="nl-BE" dirty="0" smtClean="0"/>
          </a:p>
          <a:p>
            <a:pPr marL="0" indent="0">
              <a:buNone/>
            </a:pPr>
            <a:r>
              <a:rPr lang="nl-BE" dirty="0" smtClean="0"/>
              <a:t>-&gt; Kosten moeten vergelijkbaar zijn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59</a:t>
            </a:fld>
            <a:endParaRPr lang="nl-BE"/>
          </a:p>
        </p:txBody>
      </p:sp>
      <p:sp>
        <p:nvSpPr>
          <p:cNvPr id="43" name="Tekstvak 42"/>
          <p:cNvSpPr txBox="1"/>
          <p:nvPr/>
        </p:nvSpPr>
        <p:spPr>
          <a:xfrm>
            <a:off x="1176286" y="5134807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RTSAH</a:t>
            </a:r>
            <a:endParaRPr lang="nl-BE" dirty="0"/>
          </a:p>
        </p:txBody>
      </p:sp>
      <p:sp>
        <p:nvSpPr>
          <p:cNvPr id="44" name="Tekstvak 43"/>
          <p:cNvSpPr txBox="1"/>
          <p:nvPr/>
        </p:nvSpPr>
        <p:spPr>
          <a:xfrm>
            <a:off x="3007231" y="51250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45" name="Tekstvak 44"/>
          <p:cNvSpPr txBox="1"/>
          <p:nvPr/>
        </p:nvSpPr>
        <p:spPr>
          <a:xfrm>
            <a:off x="5360671" y="5144243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sp>
        <p:nvSpPr>
          <p:cNvPr id="46" name="Tekstvak 45"/>
          <p:cNvSpPr txBox="1"/>
          <p:nvPr/>
        </p:nvSpPr>
        <p:spPr>
          <a:xfrm>
            <a:off x="2553777" y="4627766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+</a:t>
            </a:r>
            <a:endParaRPr lang="nl-BE" sz="8000" dirty="0"/>
          </a:p>
        </p:txBody>
      </p:sp>
      <p:sp>
        <p:nvSpPr>
          <p:cNvPr id="47" name="Tekstvak 46"/>
          <p:cNvSpPr txBox="1"/>
          <p:nvPr/>
        </p:nvSpPr>
        <p:spPr>
          <a:xfrm>
            <a:off x="4635507" y="4616174"/>
            <a:ext cx="5486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8000" dirty="0" smtClean="0"/>
              <a:t>=</a:t>
            </a:r>
            <a:endParaRPr lang="nl-BE" sz="8000" dirty="0"/>
          </a:p>
        </p:txBody>
      </p:sp>
      <p:pic>
        <p:nvPicPr>
          <p:cNvPr id="11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787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Acceleratiestructuren – </a:t>
            </a:r>
            <a:r>
              <a:rPr lang="nl-BE" dirty="0" err="1" smtClean="0"/>
              <a:t>kd</a:t>
            </a:r>
            <a:r>
              <a:rPr lang="nl-BE" dirty="0" smtClean="0"/>
              <a:t>-bomen</a:t>
            </a:r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60393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3326" y="1484788"/>
            <a:ext cx="7647250" cy="1944217"/>
          </a:xfrm>
        </p:spPr>
        <p:txBody>
          <a:bodyPr anchor="ctr">
            <a:normAutofit fontScale="90000"/>
          </a:bodyPr>
          <a:lstStyle/>
          <a:p>
            <a:r>
              <a:rPr lang="nl-BE" sz="5220" dirty="0"/>
              <a:t>Efficient visibility heuristics for kd-trees using the RTSAH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200" y="4077072"/>
            <a:ext cx="8229600" cy="1944216"/>
          </a:xfrm>
        </p:spPr>
        <p:txBody>
          <a:bodyPr>
            <a:normAutofit/>
          </a:bodyPr>
          <a:lstStyle/>
          <a:p>
            <a:r>
              <a:rPr lang="nl-BE" sz="2700" b="1" dirty="0"/>
              <a:t>Matthias Moulin, Niels Billen and Philip Dutré</a:t>
            </a:r>
          </a:p>
          <a:p>
            <a:endParaRPr lang="nl-BE" dirty="0"/>
          </a:p>
          <a:p>
            <a:r>
              <a:rPr lang="nl-BE" dirty="0" smtClean="0"/>
              <a:t>Department of Computer Science</a:t>
            </a:r>
          </a:p>
          <a:p>
            <a:r>
              <a:rPr lang="nl-BE" dirty="0" smtClean="0"/>
              <a:t>KU Leuven, Belgium</a:t>
            </a:r>
            <a:endParaRPr lang="nl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425" y="1527989"/>
            <a:ext cx="2608921" cy="1716694"/>
          </a:xfrm>
          <a:prstGeom prst="rect">
            <a:avLst/>
          </a:prstGeom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60</a:t>
            </a:fld>
            <a:endParaRPr lang="nl-BE"/>
          </a:p>
        </p:txBody>
      </p:sp>
      <p:pic>
        <p:nvPicPr>
          <p:cNvPr id="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06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61</a:t>
            </a:fld>
            <a:endParaRPr lang="nl-BE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318331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898334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698336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2503377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2710987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2864569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2863247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3021673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2291899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3174073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3139401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2535555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3391474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2262738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3223814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2508102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3276764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2692694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709311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2529370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1043187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2863020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211726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1655343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1938825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1473781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1649250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1430447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1479874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1763787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1813214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2102279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2151706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2418211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2467638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2134315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2301684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936990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211806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43772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jdelijke aanduiding voor inhoud 2"/>
          <p:cNvSpPr txBox="1">
            <a:spLocks/>
          </p:cNvSpPr>
          <p:nvPr/>
        </p:nvSpPr>
        <p:spPr>
          <a:xfrm>
            <a:off x="4083354" y="618165"/>
            <a:ext cx="8027570" cy="527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Speed up</a:t>
            </a:r>
          </a:p>
          <a:p>
            <a:r>
              <a:rPr lang="nl-BE" sz="1800" dirty="0" smtClean="0"/>
              <a:t>Vroege terminatie via omsluitende </a:t>
            </a:r>
            <a:r>
              <a:rPr lang="nl-BE" sz="1800" dirty="0" err="1" smtClean="0"/>
              <a:t>voxel</a:t>
            </a:r>
            <a:endParaRPr lang="nl-BE" sz="1800" dirty="0" smtClean="0"/>
          </a:p>
          <a:p>
            <a:r>
              <a:rPr lang="nl-BE" sz="1800" dirty="0" err="1" smtClean="0"/>
              <a:t>Photons</a:t>
            </a:r>
            <a:r>
              <a:rPr lang="nl-BE" sz="1800" dirty="0" smtClean="0"/>
              <a:t> opdelen volgens geometrische primitieven</a:t>
            </a:r>
          </a:p>
          <a:p>
            <a:endParaRPr lang="nl-BE" sz="1800" dirty="0"/>
          </a:p>
          <a:p>
            <a:pPr marL="0" indent="0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Helaas…</a:t>
            </a:r>
          </a:p>
          <a:p>
            <a:r>
              <a:rPr lang="nl-BE" sz="1800" dirty="0"/>
              <a:t>Nieuwe acceleratiestructuur bouwen</a:t>
            </a:r>
          </a:p>
          <a:p>
            <a:r>
              <a:rPr lang="nl-BE" sz="1800" dirty="0" smtClean="0"/>
              <a:t>Lange bouwtijd</a:t>
            </a:r>
          </a:p>
          <a:p>
            <a:r>
              <a:rPr lang="nl-BE" sz="1800" dirty="0" smtClean="0"/>
              <a:t>Hoger geheugengebruik</a:t>
            </a:r>
          </a:p>
          <a:p>
            <a:r>
              <a:rPr lang="nl-BE" sz="1800" dirty="0" smtClean="0"/>
              <a:t>Puntdata versus niet-puntdata</a:t>
            </a:r>
          </a:p>
          <a:p>
            <a:r>
              <a:rPr lang="nl-BE" sz="1800" dirty="0" smtClean="0"/>
              <a:t>Ongekende informatie tijdens constructie</a:t>
            </a:r>
          </a:p>
          <a:p>
            <a:r>
              <a:rPr lang="nl-BE" sz="1800" dirty="0" smtClean="0"/>
              <a:t>Ray </a:t>
            </a:r>
            <a:r>
              <a:rPr lang="nl-BE" sz="1800" dirty="0" err="1" smtClean="0"/>
              <a:t>tracing</a:t>
            </a:r>
            <a:r>
              <a:rPr lang="nl-BE" sz="1800" dirty="0" smtClean="0"/>
              <a:t> versus k-</a:t>
            </a:r>
            <a:r>
              <a:rPr lang="nl-BE" sz="1800" dirty="0" err="1" smtClean="0"/>
              <a:t>nearest</a:t>
            </a:r>
            <a:r>
              <a:rPr lang="nl-BE" sz="1800" dirty="0" smtClean="0"/>
              <a:t> </a:t>
            </a:r>
            <a:r>
              <a:rPr lang="nl-BE" sz="1800" dirty="0" err="1" smtClean="0"/>
              <a:t>neighbor</a:t>
            </a:r>
            <a:r>
              <a:rPr lang="nl-BE" sz="1800" dirty="0" smtClean="0"/>
              <a:t> query’s</a:t>
            </a:r>
          </a:p>
          <a:p>
            <a:endParaRPr lang="nl-BE" sz="1800" dirty="0" smtClean="0"/>
          </a:p>
          <a:p>
            <a:endParaRPr lang="nl-BE" sz="18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59192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62</a:t>
            </a:fld>
            <a:endParaRPr lang="nl-BE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318331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898334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698336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2503377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2710987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2864569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2863247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3021673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2291899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3174073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3139401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2535555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3391474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2262738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3223814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2508102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3276764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2692694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709311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2529370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1043187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2863020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211726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1655343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1938825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1473781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1649250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1430447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1479874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1763787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1813214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2102279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2151706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2418211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2467638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2134315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2301684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936990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211806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43772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jdelijke aanduiding voor inhoud 2"/>
          <p:cNvSpPr txBox="1">
            <a:spLocks/>
          </p:cNvSpPr>
          <p:nvPr/>
        </p:nvSpPr>
        <p:spPr>
          <a:xfrm>
            <a:off x="4083354" y="618165"/>
            <a:ext cx="8027570" cy="527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Speed up</a:t>
            </a:r>
          </a:p>
          <a:p>
            <a:r>
              <a:rPr lang="nl-BE" sz="1800" dirty="0" smtClean="0"/>
              <a:t>Vroege terminatie via omsluitende </a:t>
            </a:r>
            <a:r>
              <a:rPr lang="nl-BE" sz="1800" dirty="0" err="1" smtClean="0"/>
              <a:t>voxel</a:t>
            </a:r>
            <a:endParaRPr lang="nl-BE" sz="1800" dirty="0" smtClean="0"/>
          </a:p>
          <a:p>
            <a:r>
              <a:rPr lang="nl-BE" sz="1800" dirty="0" err="1" smtClean="0"/>
              <a:t>Photons</a:t>
            </a:r>
            <a:r>
              <a:rPr lang="nl-BE" sz="1800" dirty="0" smtClean="0"/>
              <a:t> opdelen volgens geometrische primitieven</a:t>
            </a:r>
          </a:p>
          <a:p>
            <a:endParaRPr lang="nl-BE" sz="1800" dirty="0"/>
          </a:p>
          <a:p>
            <a:pPr marL="0" indent="0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Helaas…</a:t>
            </a:r>
          </a:p>
          <a:p>
            <a:r>
              <a:rPr lang="nl-BE" sz="1800" dirty="0"/>
              <a:t>Nieuwe acceleratiestructuur bouwen</a:t>
            </a:r>
          </a:p>
          <a:p>
            <a:r>
              <a:rPr lang="nl-BE" sz="1800" dirty="0" smtClean="0"/>
              <a:t>Lange bouwtijd</a:t>
            </a:r>
          </a:p>
          <a:p>
            <a:r>
              <a:rPr lang="nl-BE" sz="1800" dirty="0" smtClean="0"/>
              <a:t>Hoger geheugengebruik</a:t>
            </a:r>
          </a:p>
          <a:p>
            <a:r>
              <a:rPr lang="nl-BE" sz="1800" dirty="0" smtClean="0"/>
              <a:t>Puntdata versus niet-puntdata</a:t>
            </a:r>
          </a:p>
          <a:p>
            <a:r>
              <a:rPr lang="nl-BE" sz="1800" dirty="0" smtClean="0"/>
              <a:t>Ongekende informatie tijdens constructie</a:t>
            </a:r>
          </a:p>
          <a:p>
            <a:r>
              <a:rPr lang="nl-BE" sz="1800" dirty="0" smtClean="0"/>
              <a:t>Ray </a:t>
            </a:r>
            <a:r>
              <a:rPr lang="nl-BE" sz="1800" dirty="0" err="1" smtClean="0"/>
              <a:t>tracing</a:t>
            </a:r>
            <a:r>
              <a:rPr lang="nl-BE" sz="1800" dirty="0" smtClean="0"/>
              <a:t> versus k-</a:t>
            </a:r>
            <a:r>
              <a:rPr lang="nl-BE" sz="1800" dirty="0" err="1" smtClean="0"/>
              <a:t>nearest</a:t>
            </a:r>
            <a:r>
              <a:rPr lang="nl-BE" sz="1800" dirty="0" smtClean="0"/>
              <a:t> </a:t>
            </a:r>
            <a:r>
              <a:rPr lang="nl-BE" sz="1800" dirty="0" err="1" smtClean="0"/>
              <a:t>neighbor</a:t>
            </a:r>
            <a:r>
              <a:rPr lang="nl-BE" sz="1800" dirty="0" smtClean="0"/>
              <a:t> query’s</a:t>
            </a:r>
          </a:p>
          <a:p>
            <a:endParaRPr lang="nl-BE" sz="1800" dirty="0" smtClean="0"/>
          </a:p>
          <a:p>
            <a:endParaRPr lang="nl-BE" sz="1800" dirty="0" smtClean="0"/>
          </a:p>
          <a:p>
            <a:endParaRPr lang="nl-BE" sz="18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6911008" y="5198119"/>
            <a:ext cx="511945" cy="111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Gelijkbenige driehoek 48"/>
          <p:cNvSpPr/>
          <p:nvPr/>
        </p:nvSpPr>
        <p:spPr>
          <a:xfrm rot="5400000">
            <a:off x="6619657" y="5531299"/>
            <a:ext cx="1066603" cy="435350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6825295" y="5192786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6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63</a:t>
            </a:fld>
            <a:endParaRPr lang="nl-BE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318331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898334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698336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2503377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2710987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2864569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2863247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3021673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2291899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3174073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3139401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2535555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3391474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2262738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3223814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2508102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3276764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2692694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709311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2529370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1043187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2863020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211726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1655343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1938825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1473781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1649250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1430447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1479874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1763787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1813214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2102279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2151706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2418211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2467638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2134315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2301684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936990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211806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43772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jdelijke aanduiding voor inhoud 2"/>
          <p:cNvSpPr txBox="1">
            <a:spLocks/>
          </p:cNvSpPr>
          <p:nvPr/>
        </p:nvSpPr>
        <p:spPr>
          <a:xfrm>
            <a:off x="4083354" y="618165"/>
            <a:ext cx="8027570" cy="527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Speed up</a:t>
            </a:r>
          </a:p>
          <a:p>
            <a:r>
              <a:rPr lang="nl-BE" sz="1800" dirty="0" smtClean="0"/>
              <a:t>Vroege terminatie via omsluitende </a:t>
            </a:r>
            <a:r>
              <a:rPr lang="nl-BE" sz="1800" dirty="0" err="1" smtClean="0"/>
              <a:t>voxel</a:t>
            </a:r>
            <a:endParaRPr lang="nl-BE" sz="1800" dirty="0" smtClean="0"/>
          </a:p>
          <a:p>
            <a:r>
              <a:rPr lang="nl-BE" sz="1800" dirty="0" err="1" smtClean="0"/>
              <a:t>Photons</a:t>
            </a:r>
            <a:r>
              <a:rPr lang="nl-BE" sz="1800" dirty="0" smtClean="0"/>
              <a:t> opdelen volgens geometrische primitieven</a:t>
            </a:r>
          </a:p>
          <a:p>
            <a:endParaRPr lang="nl-BE" sz="1800" dirty="0"/>
          </a:p>
          <a:p>
            <a:pPr marL="0" indent="0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Helaas…</a:t>
            </a:r>
          </a:p>
          <a:p>
            <a:r>
              <a:rPr lang="nl-BE" sz="1800" dirty="0"/>
              <a:t>Nieuwe acceleratiestructuur bouwen</a:t>
            </a:r>
          </a:p>
          <a:p>
            <a:r>
              <a:rPr lang="nl-BE" sz="1800" dirty="0" smtClean="0"/>
              <a:t>Lange bouwtijd</a:t>
            </a:r>
          </a:p>
          <a:p>
            <a:r>
              <a:rPr lang="nl-BE" sz="1800" dirty="0" smtClean="0"/>
              <a:t>Hoger geheugengebruik</a:t>
            </a:r>
          </a:p>
          <a:p>
            <a:r>
              <a:rPr lang="nl-BE" sz="1800" dirty="0" smtClean="0"/>
              <a:t>Puntdata versus niet-puntdata</a:t>
            </a:r>
          </a:p>
          <a:p>
            <a:r>
              <a:rPr lang="nl-BE" sz="1800" dirty="0" smtClean="0"/>
              <a:t>Ongekende informatie tijdens constructie</a:t>
            </a:r>
          </a:p>
          <a:p>
            <a:r>
              <a:rPr lang="nl-BE" sz="1800" dirty="0" smtClean="0"/>
              <a:t>Ray </a:t>
            </a:r>
            <a:r>
              <a:rPr lang="nl-BE" sz="1800" dirty="0" err="1" smtClean="0"/>
              <a:t>tracing</a:t>
            </a:r>
            <a:r>
              <a:rPr lang="nl-BE" sz="1800" dirty="0" smtClean="0"/>
              <a:t> versus k-</a:t>
            </a:r>
            <a:r>
              <a:rPr lang="nl-BE" sz="1800" dirty="0" err="1" smtClean="0"/>
              <a:t>nearest</a:t>
            </a:r>
            <a:r>
              <a:rPr lang="nl-BE" sz="1800" dirty="0" smtClean="0"/>
              <a:t> </a:t>
            </a:r>
            <a:r>
              <a:rPr lang="nl-BE" sz="1800" dirty="0" err="1" smtClean="0"/>
              <a:t>neighbor</a:t>
            </a:r>
            <a:r>
              <a:rPr lang="nl-BE" sz="1800" dirty="0" smtClean="0"/>
              <a:t> query’s</a:t>
            </a:r>
          </a:p>
          <a:p>
            <a:endParaRPr lang="nl-BE" sz="1800" dirty="0" smtClean="0"/>
          </a:p>
          <a:p>
            <a:endParaRPr lang="nl-BE" sz="1800" dirty="0" smtClean="0"/>
          </a:p>
          <a:p>
            <a:endParaRPr lang="nl-BE" sz="18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6911008" y="5198119"/>
            <a:ext cx="511945" cy="111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Gelijkbenige driehoek 48"/>
          <p:cNvSpPr/>
          <p:nvPr/>
        </p:nvSpPr>
        <p:spPr>
          <a:xfrm rot="5400000">
            <a:off x="6619657" y="5531299"/>
            <a:ext cx="1066603" cy="435350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6825295" y="5192786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55" name="Ovaal 54"/>
          <p:cNvSpPr/>
          <p:nvPr/>
        </p:nvSpPr>
        <p:spPr>
          <a:xfrm rot="16200000">
            <a:off x="6710773" y="5092404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1016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64</a:t>
            </a:fld>
            <a:endParaRPr lang="nl-BE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318331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898334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698336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2503377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2710987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2864569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2863247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3021673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2291899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3174073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3139401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2535555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3391474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2262738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3223814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2508102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3276764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2692694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709311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2529370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1043187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2863020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211726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1655343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1938825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1473781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1649250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1430447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1479874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1763787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1813214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2102279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2151706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2418211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2467638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2134315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2301684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936990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211806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43772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jdelijke aanduiding voor inhoud 2"/>
          <p:cNvSpPr txBox="1">
            <a:spLocks/>
          </p:cNvSpPr>
          <p:nvPr/>
        </p:nvSpPr>
        <p:spPr>
          <a:xfrm>
            <a:off x="4083354" y="618165"/>
            <a:ext cx="8027570" cy="527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Speed up</a:t>
            </a:r>
          </a:p>
          <a:p>
            <a:r>
              <a:rPr lang="nl-BE" sz="1800" dirty="0" smtClean="0"/>
              <a:t>Vroege terminatie via omsluitende </a:t>
            </a:r>
            <a:r>
              <a:rPr lang="nl-BE" sz="1800" dirty="0" err="1" smtClean="0"/>
              <a:t>voxel</a:t>
            </a:r>
            <a:endParaRPr lang="nl-BE" sz="1800" dirty="0" smtClean="0"/>
          </a:p>
          <a:p>
            <a:r>
              <a:rPr lang="nl-BE" sz="1800" dirty="0" err="1" smtClean="0"/>
              <a:t>Photons</a:t>
            </a:r>
            <a:r>
              <a:rPr lang="nl-BE" sz="1800" dirty="0" smtClean="0"/>
              <a:t> opdelen volgens geometrische primitieven</a:t>
            </a:r>
          </a:p>
          <a:p>
            <a:endParaRPr lang="nl-BE" sz="1800" dirty="0"/>
          </a:p>
          <a:p>
            <a:pPr marL="0" indent="0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Helaas…</a:t>
            </a:r>
          </a:p>
          <a:p>
            <a:r>
              <a:rPr lang="nl-BE" sz="1800" dirty="0"/>
              <a:t>Nieuwe acceleratiestructuur bouwen</a:t>
            </a:r>
          </a:p>
          <a:p>
            <a:r>
              <a:rPr lang="nl-BE" sz="1800" dirty="0" smtClean="0"/>
              <a:t>Lange bouwtijd</a:t>
            </a:r>
          </a:p>
          <a:p>
            <a:r>
              <a:rPr lang="nl-BE" sz="1800" dirty="0" smtClean="0"/>
              <a:t>Hoger geheugengebruik</a:t>
            </a:r>
          </a:p>
          <a:p>
            <a:r>
              <a:rPr lang="nl-BE" sz="1800" dirty="0" smtClean="0"/>
              <a:t>Puntdata versus niet-puntdata</a:t>
            </a:r>
          </a:p>
          <a:p>
            <a:r>
              <a:rPr lang="nl-BE" sz="1800" dirty="0" smtClean="0"/>
              <a:t>Ongekende informatie tijdens constructie</a:t>
            </a:r>
          </a:p>
          <a:p>
            <a:r>
              <a:rPr lang="nl-BE" sz="1800" dirty="0" smtClean="0"/>
              <a:t>Ray </a:t>
            </a:r>
            <a:r>
              <a:rPr lang="nl-BE" sz="1800" dirty="0" err="1" smtClean="0"/>
              <a:t>tracing</a:t>
            </a:r>
            <a:r>
              <a:rPr lang="nl-BE" sz="1800" dirty="0" smtClean="0"/>
              <a:t> versus k-</a:t>
            </a:r>
            <a:r>
              <a:rPr lang="nl-BE" sz="1800" dirty="0" err="1" smtClean="0"/>
              <a:t>nearest</a:t>
            </a:r>
            <a:r>
              <a:rPr lang="nl-BE" sz="1800" dirty="0" smtClean="0"/>
              <a:t> </a:t>
            </a:r>
            <a:r>
              <a:rPr lang="nl-BE" sz="1800" dirty="0" err="1" smtClean="0"/>
              <a:t>neighbor</a:t>
            </a:r>
            <a:r>
              <a:rPr lang="nl-BE" sz="1800" dirty="0" smtClean="0"/>
              <a:t> query’s</a:t>
            </a:r>
          </a:p>
          <a:p>
            <a:endParaRPr lang="nl-BE" sz="1800" dirty="0" smtClean="0"/>
          </a:p>
          <a:p>
            <a:endParaRPr lang="nl-BE" sz="1800" dirty="0" smtClean="0"/>
          </a:p>
          <a:p>
            <a:endParaRPr lang="nl-BE" sz="18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2" name="Rechthoek 1"/>
          <p:cNvSpPr/>
          <p:nvPr/>
        </p:nvSpPr>
        <p:spPr>
          <a:xfrm>
            <a:off x="6911008" y="5198119"/>
            <a:ext cx="511945" cy="1117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Rechthoek 46"/>
          <p:cNvSpPr/>
          <p:nvPr/>
        </p:nvSpPr>
        <p:spPr>
          <a:xfrm>
            <a:off x="6763103" y="5300535"/>
            <a:ext cx="145981" cy="2610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8" name="Rechthoek 47"/>
          <p:cNvSpPr/>
          <p:nvPr/>
        </p:nvSpPr>
        <p:spPr>
          <a:xfrm>
            <a:off x="6672943" y="5562600"/>
            <a:ext cx="236814" cy="1467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9" name="Gelijkbenige driehoek 48"/>
          <p:cNvSpPr/>
          <p:nvPr/>
        </p:nvSpPr>
        <p:spPr>
          <a:xfrm rot="5400000">
            <a:off x="6619657" y="5531299"/>
            <a:ext cx="1066603" cy="435350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0" name="Rechthoek 49"/>
          <p:cNvSpPr/>
          <p:nvPr/>
        </p:nvSpPr>
        <p:spPr>
          <a:xfrm>
            <a:off x="6433011" y="5300535"/>
            <a:ext cx="312750" cy="2577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1" name="Rechthoek 50"/>
          <p:cNvSpPr/>
          <p:nvPr/>
        </p:nvSpPr>
        <p:spPr>
          <a:xfrm>
            <a:off x="6888138" y="5035867"/>
            <a:ext cx="260936" cy="164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2" name="Rechthoek 51"/>
          <p:cNvSpPr/>
          <p:nvPr/>
        </p:nvSpPr>
        <p:spPr>
          <a:xfrm>
            <a:off x="6503011" y="5198119"/>
            <a:ext cx="407372" cy="142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3" name="Rechthoek 52"/>
          <p:cNvSpPr/>
          <p:nvPr/>
        </p:nvSpPr>
        <p:spPr>
          <a:xfrm rot="5400000">
            <a:off x="6681361" y="4993375"/>
            <a:ext cx="271176" cy="1423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4" name="Tekstvak 53"/>
          <p:cNvSpPr txBox="1"/>
          <p:nvPr/>
        </p:nvSpPr>
        <p:spPr>
          <a:xfrm>
            <a:off x="6825295" y="5192786"/>
            <a:ext cx="871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0070C0"/>
                </a:solidFill>
              </a:rPr>
              <a:t>X</a:t>
            </a:r>
            <a:endParaRPr lang="nl-BE" dirty="0">
              <a:solidFill>
                <a:srgbClr val="0070C0"/>
              </a:solidFill>
            </a:endParaRPr>
          </a:p>
        </p:txBody>
      </p:sp>
      <p:sp>
        <p:nvSpPr>
          <p:cNvPr id="55" name="Ovaal 54"/>
          <p:cNvSpPr/>
          <p:nvPr/>
        </p:nvSpPr>
        <p:spPr>
          <a:xfrm rot="16200000">
            <a:off x="6710773" y="5092404"/>
            <a:ext cx="540000" cy="5400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6" name="Rechthoek 55"/>
          <p:cNvSpPr/>
          <p:nvPr/>
        </p:nvSpPr>
        <p:spPr>
          <a:xfrm>
            <a:off x="7088373" y="4958905"/>
            <a:ext cx="398309" cy="2513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1530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65</a:t>
            </a:fld>
            <a:endParaRPr lang="nl-BE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318331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898334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698336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2503377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2710987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2864569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2863247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3021673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2291899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3174073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3139401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2535555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3391474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2262738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3223814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2508102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3276764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2692694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709311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2529370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1043187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2863020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Tekstvak 299"/>
          <p:cNvSpPr txBox="1"/>
          <p:nvPr/>
        </p:nvSpPr>
        <p:spPr>
          <a:xfrm>
            <a:off x="211726" y="2945329"/>
            <a:ext cx="3482981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HH</a:t>
            </a:r>
            <a:endParaRPr lang="nl-BE" dirty="0"/>
          </a:p>
        </p:txBody>
      </p:sp>
      <p:cxnSp>
        <p:nvCxnSpPr>
          <p:cNvPr id="332" name="Rechte verbindingslijn 331"/>
          <p:cNvCxnSpPr/>
          <p:nvPr/>
        </p:nvCxnSpPr>
        <p:spPr>
          <a:xfrm flipH="1">
            <a:off x="1655343" y="353514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3" name="Rechte verbindingslijn 332"/>
          <p:cNvCxnSpPr/>
          <p:nvPr/>
        </p:nvCxnSpPr>
        <p:spPr>
          <a:xfrm>
            <a:off x="1938825" y="353514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4" name="Rechte verbindingslijn 333"/>
          <p:cNvCxnSpPr/>
          <p:nvPr/>
        </p:nvCxnSpPr>
        <p:spPr>
          <a:xfrm flipH="1">
            <a:off x="1473781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5" name="Rechte verbindingslijn 334"/>
          <p:cNvCxnSpPr/>
          <p:nvPr/>
        </p:nvCxnSpPr>
        <p:spPr>
          <a:xfrm>
            <a:off x="1649250" y="416355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6" name="Rechte verbindingslijn 335"/>
          <p:cNvCxnSpPr/>
          <p:nvPr/>
        </p:nvCxnSpPr>
        <p:spPr>
          <a:xfrm flipH="1">
            <a:off x="1430447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7" name="Rechte verbindingslijn 336"/>
          <p:cNvCxnSpPr/>
          <p:nvPr/>
        </p:nvCxnSpPr>
        <p:spPr>
          <a:xfrm>
            <a:off x="1479874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8" name="Rechte verbindingslijn 337"/>
          <p:cNvCxnSpPr/>
          <p:nvPr/>
        </p:nvCxnSpPr>
        <p:spPr>
          <a:xfrm flipH="1">
            <a:off x="1763787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9" name="Rechte verbindingslijn 338"/>
          <p:cNvCxnSpPr/>
          <p:nvPr/>
        </p:nvCxnSpPr>
        <p:spPr>
          <a:xfrm>
            <a:off x="1813214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0" name="Rechte verbindingslijn 339"/>
          <p:cNvCxnSpPr/>
          <p:nvPr/>
        </p:nvCxnSpPr>
        <p:spPr>
          <a:xfrm flipH="1">
            <a:off x="2102279" y="473203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1" name="Rechte verbindingslijn 340"/>
          <p:cNvCxnSpPr/>
          <p:nvPr/>
        </p:nvCxnSpPr>
        <p:spPr>
          <a:xfrm>
            <a:off x="2151706" y="473203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2" name="Rechte verbindingslijn 341"/>
          <p:cNvCxnSpPr/>
          <p:nvPr/>
        </p:nvCxnSpPr>
        <p:spPr>
          <a:xfrm flipH="1">
            <a:off x="2418211" y="474088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3" name="Rechte verbindingslijn 342"/>
          <p:cNvCxnSpPr/>
          <p:nvPr/>
        </p:nvCxnSpPr>
        <p:spPr>
          <a:xfrm>
            <a:off x="2467638" y="474088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4" name="Rechte verbindingslijn 343"/>
          <p:cNvCxnSpPr/>
          <p:nvPr/>
        </p:nvCxnSpPr>
        <p:spPr>
          <a:xfrm flipH="1">
            <a:off x="2134315" y="416355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5" name="Rechte verbindingslijn 344"/>
          <p:cNvCxnSpPr/>
          <p:nvPr/>
        </p:nvCxnSpPr>
        <p:spPr>
          <a:xfrm>
            <a:off x="2301684" y="416355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6" name="Tekstvak 345"/>
          <p:cNvSpPr txBox="1"/>
          <p:nvPr/>
        </p:nvSpPr>
        <p:spPr>
          <a:xfrm>
            <a:off x="936990" y="5139750"/>
            <a:ext cx="21341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 </a:t>
            </a:r>
          </a:p>
          <a:p>
            <a:pPr algn="ctr"/>
            <a:r>
              <a:rPr lang="nl-BE" dirty="0" smtClean="0"/>
              <a:t>+ </a:t>
            </a:r>
            <a:r>
              <a:rPr lang="nl-BE" dirty="0" err="1" smtClean="0"/>
              <a:t>photons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211806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Swapping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22" name="Rechte verbindingslijn met pijl 121"/>
          <p:cNvCxnSpPr/>
          <p:nvPr/>
        </p:nvCxnSpPr>
        <p:spPr>
          <a:xfrm>
            <a:off x="1943772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ijdelijke aanduiding voor inhoud 2"/>
          <p:cNvSpPr txBox="1">
            <a:spLocks/>
          </p:cNvSpPr>
          <p:nvPr/>
        </p:nvSpPr>
        <p:spPr>
          <a:xfrm>
            <a:off x="4083354" y="618165"/>
            <a:ext cx="8027570" cy="52710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dirty="0" smtClean="0">
                <a:solidFill>
                  <a:srgbClr val="00B050"/>
                </a:solidFill>
              </a:rPr>
              <a:t>Speed up</a:t>
            </a:r>
          </a:p>
          <a:p>
            <a:r>
              <a:rPr lang="nl-BE" sz="1800" dirty="0" smtClean="0"/>
              <a:t>Vroege terminatie via omsluitende </a:t>
            </a:r>
            <a:r>
              <a:rPr lang="nl-BE" sz="1800" dirty="0" err="1" smtClean="0"/>
              <a:t>voxel</a:t>
            </a:r>
            <a:endParaRPr lang="nl-BE" sz="1800" dirty="0" smtClean="0"/>
          </a:p>
          <a:p>
            <a:r>
              <a:rPr lang="nl-BE" sz="1800" dirty="0" err="1" smtClean="0"/>
              <a:t>Photons</a:t>
            </a:r>
            <a:r>
              <a:rPr lang="nl-BE" sz="1800" dirty="0" smtClean="0"/>
              <a:t> opdelen volgens geometrische primitieven</a:t>
            </a:r>
          </a:p>
          <a:p>
            <a:endParaRPr lang="nl-BE" sz="1800" dirty="0"/>
          </a:p>
          <a:p>
            <a:pPr marL="0" indent="0">
              <a:buNone/>
            </a:pPr>
            <a:r>
              <a:rPr lang="nl-BE" sz="2400" dirty="0" smtClean="0">
                <a:solidFill>
                  <a:srgbClr val="FF0000"/>
                </a:solidFill>
              </a:rPr>
              <a:t>Helaas…</a:t>
            </a:r>
          </a:p>
          <a:p>
            <a:r>
              <a:rPr lang="nl-BE" sz="1800" dirty="0"/>
              <a:t>Nieuwe acceleratiestructuur bouwen</a:t>
            </a:r>
          </a:p>
          <a:p>
            <a:r>
              <a:rPr lang="nl-BE" sz="1800" dirty="0" smtClean="0"/>
              <a:t>Lange bouwtijd</a:t>
            </a:r>
          </a:p>
          <a:p>
            <a:r>
              <a:rPr lang="nl-BE" sz="1800" dirty="0" smtClean="0"/>
              <a:t>Hoger geheugengebruik</a:t>
            </a:r>
          </a:p>
          <a:p>
            <a:r>
              <a:rPr lang="nl-BE" sz="1800" dirty="0" smtClean="0"/>
              <a:t>Puntdata versus niet-puntdata</a:t>
            </a:r>
          </a:p>
          <a:p>
            <a:r>
              <a:rPr lang="nl-BE" sz="1800" dirty="0" smtClean="0"/>
              <a:t>Ongekende informatie tijdens constructie</a:t>
            </a:r>
          </a:p>
          <a:p>
            <a:r>
              <a:rPr lang="nl-BE" sz="1800" dirty="0" smtClean="0"/>
              <a:t>Ray </a:t>
            </a:r>
            <a:r>
              <a:rPr lang="nl-BE" sz="1800" dirty="0" err="1" smtClean="0"/>
              <a:t>tracing</a:t>
            </a:r>
            <a:r>
              <a:rPr lang="nl-BE" sz="1800" dirty="0" smtClean="0"/>
              <a:t> versus k-</a:t>
            </a:r>
            <a:r>
              <a:rPr lang="nl-BE" sz="1800" dirty="0" err="1" smtClean="0"/>
              <a:t>nearest</a:t>
            </a:r>
            <a:r>
              <a:rPr lang="nl-BE" sz="1800" dirty="0" smtClean="0"/>
              <a:t> </a:t>
            </a:r>
            <a:r>
              <a:rPr lang="nl-BE" sz="1800" dirty="0" err="1" smtClean="0"/>
              <a:t>neighbor</a:t>
            </a:r>
            <a:r>
              <a:rPr lang="nl-BE" sz="1800" dirty="0" smtClean="0"/>
              <a:t> query’s</a:t>
            </a:r>
          </a:p>
          <a:p>
            <a:r>
              <a:rPr lang="nl-BE" sz="1800" dirty="0" smtClean="0"/>
              <a:t>Correctie voor gulzige bouwheuristiek</a:t>
            </a:r>
            <a:endParaRPr lang="nl-BE" sz="1800" dirty="0"/>
          </a:p>
          <a:p>
            <a:endParaRPr lang="nl-BE" sz="1800" dirty="0" smtClean="0"/>
          </a:p>
          <a:p>
            <a:endParaRPr lang="nl-BE" sz="1800" dirty="0" smtClean="0"/>
          </a:p>
          <a:p>
            <a:endParaRPr lang="nl-BE" sz="1800" dirty="0" smtClean="0"/>
          </a:p>
          <a:p>
            <a:endParaRPr lang="nl-BE" sz="1800" dirty="0" smtClean="0"/>
          </a:p>
          <a:p>
            <a:pPr marL="0" indent="0">
              <a:buNone/>
            </a:pPr>
            <a:endParaRPr lang="nl-BE" dirty="0" smtClean="0"/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4203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391886"/>
            <a:ext cx="10515600" cy="5785077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“The </a:t>
            </a:r>
            <a:r>
              <a:rPr lang="en-US" b="1" dirty="0">
                <a:solidFill>
                  <a:srgbClr val="0070C0"/>
                </a:solidFill>
              </a:rPr>
              <a:t>decoupling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photon map(s) </a:t>
            </a:r>
            <a:r>
              <a:rPr lang="en-US" b="1" dirty="0">
                <a:solidFill>
                  <a:srgbClr val="0070C0"/>
                </a:solidFill>
              </a:rPr>
              <a:t>from the geometry </a:t>
            </a:r>
            <a:r>
              <a:rPr lang="en-US" dirty="0"/>
              <a:t>is a significant advantage that not only simplifies the representation but also makes it possible to use the structure to represent lighting in very complex models.”</a:t>
            </a:r>
          </a:p>
          <a:p>
            <a:pPr marL="0" indent="0" algn="r">
              <a:buNone/>
            </a:pPr>
            <a:r>
              <a:rPr lang="en-US" i="1" dirty="0"/>
              <a:t>Henrik </a:t>
            </a:r>
            <a:r>
              <a:rPr lang="en-US" i="1" dirty="0" err="1"/>
              <a:t>Wann</a:t>
            </a:r>
            <a:r>
              <a:rPr lang="en-US" i="1" dirty="0"/>
              <a:t> </a:t>
            </a:r>
            <a:r>
              <a:rPr lang="en-US" i="1" dirty="0" smtClean="0"/>
              <a:t>Jensen, Realistic image synthesis using </a:t>
            </a:r>
            <a:r>
              <a:rPr lang="en-US" i="1" dirty="0" err="1" smtClean="0"/>
              <a:t>photonmaps</a:t>
            </a:r>
            <a:endParaRPr lang="en-US" i="1" dirty="0" smtClean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r>
              <a:rPr lang="en-US" dirty="0" smtClean="0"/>
              <a:t>“Two separate </a:t>
            </a:r>
            <a:r>
              <a:rPr lang="en-US" dirty="0" err="1" smtClean="0"/>
              <a:t>kd</a:t>
            </a:r>
            <a:r>
              <a:rPr lang="en-US" dirty="0" smtClean="0"/>
              <a:t>-trees will always be faster”</a:t>
            </a:r>
          </a:p>
          <a:p>
            <a:pPr marL="0" indent="0" algn="r">
              <a:buNone/>
            </a:pPr>
            <a:r>
              <a:rPr lang="en-US" i="1" dirty="0" err="1" smtClean="0"/>
              <a:t>Vlastimil</a:t>
            </a:r>
            <a:r>
              <a:rPr lang="en-US" i="1" dirty="0" smtClean="0"/>
              <a:t> </a:t>
            </a:r>
            <a:r>
              <a:rPr lang="en-US" i="1" dirty="0" err="1" smtClean="0"/>
              <a:t>Havran</a:t>
            </a:r>
            <a:r>
              <a:rPr lang="en-US" i="1" dirty="0" smtClean="0"/>
              <a:t>, EGSR15</a:t>
            </a:r>
            <a:endParaRPr lang="en-US" i="1" dirty="0"/>
          </a:p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66</a:t>
            </a:fld>
            <a:endParaRPr lang="nl-BE"/>
          </a:p>
        </p:txBody>
      </p:sp>
      <p:pic>
        <p:nvPicPr>
          <p:cNvPr id="6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67</a:t>
            </a:fld>
            <a:endParaRPr lang="nl-BE"/>
          </a:p>
        </p:txBody>
      </p:sp>
      <p:sp>
        <p:nvSpPr>
          <p:cNvPr id="144" name="Gelijkbenige driehoek 143"/>
          <p:cNvSpPr/>
          <p:nvPr/>
        </p:nvSpPr>
        <p:spPr>
          <a:xfrm rot="383584">
            <a:off x="738605" y="1505066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5" name="Gelijkbenige driehoek 144"/>
          <p:cNvSpPr/>
          <p:nvPr/>
        </p:nvSpPr>
        <p:spPr>
          <a:xfrm rot="14641936">
            <a:off x="1318608" y="1422455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9" name="Gelijkbenige driehoek 148"/>
          <p:cNvSpPr/>
          <p:nvPr/>
        </p:nvSpPr>
        <p:spPr>
          <a:xfrm rot="1811414">
            <a:off x="1118610" y="1408247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74" name="Ovaal 173"/>
          <p:cNvSpPr/>
          <p:nvPr/>
        </p:nvSpPr>
        <p:spPr>
          <a:xfrm>
            <a:off x="2923651" y="1643559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58" name="Ovaal 357"/>
          <p:cNvSpPr/>
          <p:nvPr/>
        </p:nvSpPr>
        <p:spPr>
          <a:xfrm>
            <a:off x="3131261" y="161205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63" name="Ovaal 362"/>
          <p:cNvSpPr/>
          <p:nvPr/>
        </p:nvSpPr>
        <p:spPr>
          <a:xfrm>
            <a:off x="3284843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72" name="Ovaal 371"/>
          <p:cNvSpPr/>
          <p:nvPr/>
        </p:nvSpPr>
        <p:spPr>
          <a:xfrm>
            <a:off x="3283521" y="187041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4" name="Ovaal 193"/>
          <p:cNvSpPr/>
          <p:nvPr/>
        </p:nvSpPr>
        <p:spPr>
          <a:xfrm>
            <a:off x="3441947" y="17914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5" name="Ovaal 194"/>
          <p:cNvSpPr/>
          <p:nvPr/>
        </p:nvSpPr>
        <p:spPr>
          <a:xfrm>
            <a:off x="2712173" y="174611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6" name="Ovaal 195"/>
          <p:cNvSpPr/>
          <p:nvPr/>
        </p:nvSpPr>
        <p:spPr>
          <a:xfrm>
            <a:off x="3594347" y="194387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7" name="Ovaal 196"/>
          <p:cNvSpPr/>
          <p:nvPr/>
        </p:nvSpPr>
        <p:spPr>
          <a:xfrm>
            <a:off x="3559675" y="146378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8" name="Ovaal 197"/>
          <p:cNvSpPr/>
          <p:nvPr/>
        </p:nvSpPr>
        <p:spPr>
          <a:xfrm>
            <a:off x="2955829" y="194848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99" name="Ovaal 198"/>
          <p:cNvSpPr/>
          <p:nvPr/>
        </p:nvSpPr>
        <p:spPr>
          <a:xfrm>
            <a:off x="3811748" y="188096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00" name="Ovaal 199"/>
          <p:cNvSpPr/>
          <p:nvPr/>
        </p:nvSpPr>
        <p:spPr>
          <a:xfrm>
            <a:off x="2683012" y="148524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6" name="Ovaal 225"/>
          <p:cNvSpPr/>
          <p:nvPr/>
        </p:nvSpPr>
        <p:spPr>
          <a:xfrm>
            <a:off x="3644088" y="157970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7" name="Ovaal 226"/>
          <p:cNvSpPr/>
          <p:nvPr/>
        </p:nvSpPr>
        <p:spPr>
          <a:xfrm>
            <a:off x="2928376" y="144384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8" name="Ovaal 227"/>
          <p:cNvSpPr/>
          <p:nvPr/>
        </p:nvSpPr>
        <p:spPr>
          <a:xfrm>
            <a:off x="3697038" y="1739117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29" name="Ovaal 228"/>
          <p:cNvSpPr/>
          <p:nvPr/>
        </p:nvSpPr>
        <p:spPr>
          <a:xfrm>
            <a:off x="3112968" y="179166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" name="Linkeraccolade 3"/>
          <p:cNvSpPr/>
          <p:nvPr/>
        </p:nvSpPr>
        <p:spPr>
          <a:xfrm rot="5400000" flipH="1">
            <a:off x="1129585" y="158875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30" name="Linkeraccolade 229"/>
          <p:cNvSpPr/>
          <p:nvPr/>
        </p:nvSpPr>
        <p:spPr>
          <a:xfrm rot="5400000" flipH="1">
            <a:off x="2960530" y="1592397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9" name="Rechte verbindingslijn met pijl 8"/>
          <p:cNvCxnSpPr/>
          <p:nvPr/>
        </p:nvCxnSpPr>
        <p:spPr>
          <a:xfrm>
            <a:off x="1463461" y="2456773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Rechte verbindingslijn met pijl 230"/>
          <p:cNvCxnSpPr/>
          <p:nvPr/>
        </p:nvCxnSpPr>
        <p:spPr>
          <a:xfrm>
            <a:off x="3283294" y="2436924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9"/>
          <p:cNvSpPr txBox="1"/>
          <p:nvPr/>
        </p:nvSpPr>
        <p:spPr>
          <a:xfrm>
            <a:off x="632000" y="2935893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232" name="Tekstvak 231"/>
          <p:cNvSpPr txBox="1"/>
          <p:nvPr/>
        </p:nvSpPr>
        <p:spPr>
          <a:xfrm>
            <a:off x="2462945" y="29261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233" name="Ovaal 232"/>
          <p:cNvSpPr/>
          <p:nvPr/>
        </p:nvSpPr>
        <p:spPr>
          <a:xfrm>
            <a:off x="3271122" y="3551600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4" name="Rechte verbindingslijn 233"/>
          <p:cNvCxnSpPr/>
          <p:nvPr/>
        </p:nvCxnSpPr>
        <p:spPr>
          <a:xfrm flipH="1">
            <a:off x="3014871" y="3639383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5" name="Rechte verbindingslijn 234"/>
          <p:cNvCxnSpPr/>
          <p:nvPr/>
        </p:nvCxnSpPr>
        <p:spPr>
          <a:xfrm>
            <a:off x="3383539" y="3639383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6" name="Ovaal 235"/>
          <p:cNvSpPr/>
          <p:nvPr/>
        </p:nvSpPr>
        <p:spPr>
          <a:xfrm>
            <a:off x="2958663" y="4052408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37" name="Rechte verbindingslijn 236"/>
          <p:cNvCxnSpPr/>
          <p:nvPr/>
        </p:nvCxnSpPr>
        <p:spPr>
          <a:xfrm flipH="1">
            <a:off x="2839403" y="4154121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8" name="Rechte verbindingslijn 237"/>
          <p:cNvCxnSpPr/>
          <p:nvPr/>
        </p:nvCxnSpPr>
        <p:spPr>
          <a:xfrm>
            <a:off x="3025483" y="4156686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9" name="Ovaal 238"/>
          <p:cNvSpPr/>
          <p:nvPr/>
        </p:nvSpPr>
        <p:spPr>
          <a:xfrm>
            <a:off x="3613087" y="407033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0" name="Rechte verbindingslijn 239"/>
          <p:cNvCxnSpPr/>
          <p:nvPr/>
        </p:nvCxnSpPr>
        <p:spPr>
          <a:xfrm flipH="1">
            <a:off x="3493827" y="417204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1" name="Rechte verbindingslijn 240"/>
          <p:cNvCxnSpPr/>
          <p:nvPr/>
        </p:nvCxnSpPr>
        <p:spPr>
          <a:xfrm>
            <a:off x="3679907" y="417461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2" name="Ovaal 241"/>
          <p:cNvSpPr/>
          <p:nvPr/>
        </p:nvSpPr>
        <p:spPr>
          <a:xfrm>
            <a:off x="2789976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3" name="Ovaal 242"/>
          <p:cNvSpPr/>
          <p:nvPr/>
        </p:nvSpPr>
        <p:spPr>
          <a:xfrm>
            <a:off x="3113393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4" name="Ovaal 243"/>
          <p:cNvSpPr/>
          <p:nvPr/>
        </p:nvSpPr>
        <p:spPr>
          <a:xfrm>
            <a:off x="3461808" y="4482753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45" name="Ovaal 244"/>
          <p:cNvSpPr/>
          <p:nvPr/>
        </p:nvSpPr>
        <p:spPr>
          <a:xfrm>
            <a:off x="3769987" y="4477400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46" name="Rechte verbindingslijn 245"/>
          <p:cNvCxnSpPr>
            <a:stCxn id="242" idx="4"/>
          </p:cNvCxnSpPr>
          <p:nvPr/>
        </p:nvCxnSpPr>
        <p:spPr>
          <a:xfrm flipH="1">
            <a:off x="2789976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Rechte verbindingslijn 246"/>
          <p:cNvCxnSpPr>
            <a:stCxn id="242" idx="4"/>
          </p:cNvCxnSpPr>
          <p:nvPr/>
        </p:nvCxnSpPr>
        <p:spPr>
          <a:xfrm>
            <a:off x="2839403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8" name="Rechte verbindingslijn 247"/>
          <p:cNvCxnSpPr/>
          <p:nvPr/>
        </p:nvCxnSpPr>
        <p:spPr>
          <a:xfrm flipH="1">
            <a:off x="3123316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9" name="Rechte verbindingslijn 248"/>
          <p:cNvCxnSpPr/>
          <p:nvPr/>
        </p:nvCxnSpPr>
        <p:spPr>
          <a:xfrm>
            <a:off x="3172743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0" name="Rechte verbindingslijn 249"/>
          <p:cNvCxnSpPr/>
          <p:nvPr/>
        </p:nvCxnSpPr>
        <p:spPr>
          <a:xfrm flipH="1">
            <a:off x="3461808" y="457674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1" name="Rechte verbindingslijn 250"/>
          <p:cNvCxnSpPr/>
          <p:nvPr/>
        </p:nvCxnSpPr>
        <p:spPr>
          <a:xfrm>
            <a:off x="3511235" y="457674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2" name="Rechte verbindingslijn 251"/>
          <p:cNvCxnSpPr/>
          <p:nvPr/>
        </p:nvCxnSpPr>
        <p:spPr>
          <a:xfrm flipH="1">
            <a:off x="3777740" y="458559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3" name="Rechte verbindingslijn 252"/>
          <p:cNvCxnSpPr/>
          <p:nvPr/>
        </p:nvCxnSpPr>
        <p:spPr>
          <a:xfrm>
            <a:off x="3827167" y="458559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4" name="Ovaal 253"/>
          <p:cNvSpPr/>
          <p:nvPr/>
        </p:nvSpPr>
        <p:spPr>
          <a:xfrm>
            <a:off x="2713346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5" name="Ovaal 254"/>
          <p:cNvSpPr/>
          <p:nvPr/>
        </p:nvSpPr>
        <p:spPr>
          <a:xfrm>
            <a:off x="28508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6" name="Ovaal 255"/>
          <p:cNvSpPr/>
          <p:nvPr/>
        </p:nvSpPr>
        <p:spPr>
          <a:xfrm>
            <a:off x="3051308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7" name="Ovaal 256"/>
          <p:cNvSpPr/>
          <p:nvPr/>
        </p:nvSpPr>
        <p:spPr>
          <a:xfrm>
            <a:off x="3188806" y="5034088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8" name="Ovaal 257"/>
          <p:cNvSpPr/>
          <p:nvPr/>
        </p:nvSpPr>
        <p:spPr>
          <a:xfrm>
            <a:off x="3385744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9" name="Ovaal 258"/>
          <p:cNvSpPr/>
          <p:nvPr/>
        </p:nvSpPr>
        <p:spPr>
          <a:xfrm>
            <a:off x="3523242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0" name="Ovaal 259"/>
          <p:cNvSpPr/>
          <p:nvPr/>
        </p:nvSpPr>
        <p:spPr>
          <a:xfrm>
            <a:off x="3689669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1" name="Ovaal 260"/>
          <p:cNvSpPr/>
          <p:nvPr/>
        </p:nvSpPr>
        <p:spPr>
          <a:xfrm>
            <a:off x="3827167" y="5034260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62" name="Tekstvak 261"/>
          <p:cNvSpPr txBox="1"/>
          <p:nvPr/>
        </p:nvSpPr>
        <p:spPr>
          <a:xfrm>
            <a:off x="2758560" y="5119724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263" name="Rechte verbindingslijn 262"/>
          <p:cNvCxnSpPr/>
          <p:nvPr/>
        </p:nvCxnSpPr>
        <p:spPr>
          <a:xfrm flipH="1">
            <a:off x="1150331" y="352570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4" name="Rechte verbindingslijn 263"/>
          <p:cNvCxnSpPr/>
          <p:nvPr/>
        </p:nvCxnSpPr>
        <p:spPr>
          <a:xfrm>
            <a:off x="1433813" y="352570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5" name="Rechte verbindingslijn 264"/>
          <p:cNvCxnSpPr/>
          <p:nvPr/>
        </p:nvCxnSpPr>
        <p:spPr>
          <a:xfrm flipH="1">
            <a:off x="968769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6" name="Rechte verbindingslijn 265"/>
          <p:cNvCxnSpPr/>
          <p:nvPr/>
        </p:nvCxnSpPr>
        <p:spPr>
          <a:xfrm>
            <a:off x="1144238" y="4154121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7" name="Rechte verbindingslijn 266"/>
          <p:cNvCxnSpPr/>
          <p:nvPr/>
        </p:nvCxnSpPr>
        <p:spPr>
          <a:xfrm flipH="1">
            <a:off x="925435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8" name="Rechte verbindingslijn 267"/>
          <p:cNvCxnSpPr/>
          <p:nvPr/>
        </p:nvCxnSpPr>
        <p:spPr>
          <a:xfrm>
            <a:off x="974862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9" name="Rechte verbindingslijn 268"/>
          <p:cNvCxnSpPr/>
          <p:nvPr/>
        </p:nvCxnSpPr>
        <p:spPr>
          <a:xfrm flipH="1">
            <a:off x="1258775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0" name="Rechte verbindingslijn 269"/>
          <p:cNvCxnSpPr/>
          <p:nvPr/>
        </p:nvCxnSpPr>
        <p:spPr>
          <a:xfrm>
            <a:off x="1308202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1" name="Rechte verbindingslijn 270"/>
          <p:cNvCxnSpPr/>
          <p:nvPr/>
        </p:nvCxnSpPr>
        <p:spPr>
          <a:xfrm flipH="1">
            <a:off x="1597267" y="4722598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2" name="Rechte verbindingslijn 271"/>
          <p:cNvCxnSpPr/>
          <p:nvPr/>
        </p:nvCxnSpPr>
        <p:spPr>
          <a:xfrm>
            <a:off x="1646694" y="4722598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3" name="Rechte verbindingslijn 272"/>
          <p:cNvCxnSpPr/>
          <p:nvPr/>
        </p:nvCxnSpPr>
        <p:spPr>
          <a:xfrm flipH="1">
            <a:off x="1913199" y="4731451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4" name="Rechte verbindingslijn 273"/>
          <p:cNvCxnSpPr/>
          <p:nvPr/>
        </p:nvCxnSpPr>
        <p:spPr>
          <a:xfrm>
            <a:off x="1962626" y="4731451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5" name="Rechte verbindingslijn 274"/>
          <p:cNvCxnSpPr/>
          <p:nvPr/>
        </p:nvCxnSpPr>
        <p:spPr>
          <a:xfrm flipH="1">
            <a:off x="1629303" y="4154121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6" name="Rechte verbindingslijn 275"/>
          <p:cNvCxnSpPr/>
          <p:nvPr/>
        </p:nvCxnSpPr>
        <p:spPr>
          <a:xfrm>
            <a:off x="1796672" y="4154121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7" name="Tekstvak 276"/>
          <p:cNvSpPr txBox="1"/>
          <p:nvPr/>
        </p:nvSpPr>
        <p:spPr>
          <a:xfrm>
            <a:off x="366758" y="5179830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278" name="Gelijkbenige driehoek 277"/>
          <p:cNvSpPr/>
          <p:nvPr/>
        </p:nvSpPr>
        <p:spPr>
          <a:xfrm rot="383584">
            <a:off x="4922990" y="1514502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79" name="Gelijkbenige driehoek 278"/>
          <p:cNvSpPr/>
          <p:nvPr/>
        </p:nvSpPr>
        <p:spPr>
          <a:xfrm rot="14641936">
            <a:off x="5502993" y="1431891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0" name="Gelijkbenige driehoek 279"/>
          <p:cNvSpPr/>
          <p:nvPr/>
        </p:nvSpPr>
        <p:spPr>
          <a:xfrm rot="1811414">
            <a:off x="5302995" y="1417683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1" name="Ovaal 280"/>
          <p:cNvSpPr/>
          <p:nvPr/>
        </p:nvSpPr>
        <p:spPr>
          <a:xfrm>
            <a:off x="7108036" y="1652995"/>
            <a:ext cx="100800" cy="1044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2" name="Ovaal 281"/>
          <p:cNvSpPr/>
          <p:nvPr/>
        </p:nvSpPr>
        <p:spPr>
          <a:xfrm>
            <a:off x="7315646" y="162149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3" name="Ovaal 282"/>
          <p:cNvSpPr/>
          <p:nvPr/>
        </p:nvSpPr>
        <p:spPr>
          <a:xfrm>
            <a:off x="7469228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4" name="Ovaal 283"/>
          <p:cNvSpPr/>
          <p:nvPr/>
        </p:nvSpPr>
        <p:spPr>
          <a:xfrm>
            <a:off x="7467906" y="1879855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5" name="Ovaal 284"/>
          <p:cNvSpPr/>
          <p:nvPr/>
        </p:nvSpPr>
        <p:spPr>
          <a:xfrm>
            <a:off x="7626332" y="18009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6" name="Ovaal 285"/>
          <p:cNvSpPr/>
          <p:nvPr/>
        </p:nvSpPr>
        <p:spPr>
          <a:xfrm>
            <a:off x="6896558" y="1755551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7" name="Ovaal 286"/>
          <p:cNvSpPr/>
          <p:nvPr/>
        </p:nvSpPr>
        <p:spPr>
          <a:xfrm>
            <a:off x="7778732" y="1953309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8" name="Ovaal 287"/>
          <p:cNvSpPr/>
          <p:nvPr/>
        </p:nvSpPr>
        <p:spPr>
          <a:xfrm>
            <a:off x="7744060" y="1473224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89" name="Ovaal 288"/>
          <p:cNvSpPr/>
          <p:nvPr/>
        </p:nvSpPr>
        <p:spPr>
          <a:xfrm>
            <a:off x="7140214" y="195792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0" name="Ovaal 289"/>
          <p:cNvSpPr/>
          <p:nvPr/>
        </p:nvSpPr>
        <p:spPr>
          <a:xfrm>
            <a:off x="7996133" y="1890398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1" name="Ovaal 290"/>
          <p:cNvSpPr/>
          <p:nvPr/>
        </p:nvSpPr>
        <p:spPr>
          <a:xfrm>
            <a:off x="6867397" y="149468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2" name="Ovaal 291"/>
          <p:cNvSpPr/>
          <p:nvPr/>
        </p:nvSpPr>
        <p:spPr>
          <a:xfrm>
            <a:off x="7828473" y="1589136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3" name="Ovaal 292"/>
          <p:cNvSpPr/>
          <p:nvPr/>
        </p:nvSpPr>
        <p:spPr>
          <a:xfrm>
            <a:off x="7112761" y="1453280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4" name="Ovaal 293"/>
          <p:cNvSpPr/>
          <p:nvPr/>
        </p:nvSpPr>
        <p:spPr>
          <a:xfrm>
            <a:off x="7881423" y="1748553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5" name="Ovaal 294"/>
          <p:cNvSpPr/>
          <p:nvPr/>
        </p:nvSpPr>
        <p:spPr>
          <a:xfrm>
            <a:off x="7297353" y="1801102"/>
            <a:ext cx="98854" cy="102844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6" name="Linkeraccolade 295"/>
          <p:cNvSpPr/>
          <p:nvPr/>
        </p:nvSpPr>
        <p:spPr>
          <a:xfrm rot="5400000" flipH="1">
            <a:off x="5313970" y="1598191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97" name="Linkeraccolade 296"/>
          <p:cNvSpPr/>
          <p:nvPr/>
        </p:nvSpPr>
        <p:spPr>
          <a:xfrm rot="5400000" flipH="1">
            <a:off x="7134029" y="1623605"/>
            <a:ext cx="667752" cy="1662921"/>
          </a:xfrm>
          <a:prstGeom prst="leftBrace">
            <a:avLst>
              <a:gd name="adj1" fmla="val 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98" name="Rechte verbindingslijn met pijl 297"/>
          <p:cNvCxnSpPr/>
          <p:nvPr/>
        </p:nvCxnSpPr>
        <p:spPr>
          <a:xfrm>
            <a:off x="5647846" y="2466209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Rechte verbindingslijn met pijl 298"/>
          <p:cNvCxnSpPr/>
          <p:nvPr/>
        </p:nvCxnSpPr>
        <p:spPr>
          <a:xfrm>
            <a:off x="7467679" y="2457246"/>
            <a:ext cx="0" cy="45182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Tekstvak 349"/>
          <p:cNvSpPr txBox="1"/>
          <p:nvPr/>
        </p:nvSpPr>
        <p:spPr>
          <a:xfrm>
            <a:off x="2452059" y="583214"/>
            <a:ext cx="16629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sp>
        <p:nvSpPr>
          <p:cNvPr id="351" name="Tekstvak 350"/>
          <p:cNvSpPr txBox="1"/>
          <p:nvPr/>
        </p:nvSpPr>
        <p:spPr>
          <a:xfrm>
            <a:off x="4816465" y="616246"/>
            <a:ext cx="34864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Hybrid</a:t>
            </a:r>
            <a:r>
              <a:rPr lang="nl-BE" dirty="0" smtClean="0"/>
              <a:t> </a:t>
            </a:r>
            <a:r>
              <a:rPr lang="nl-BE" dirty="0" err="1" smtClean="0"/>
              <a:t>Connected</a:t>
            </a:r>
            <a:r>
              <a:rPr lang="nl-BE" dirty="0" smtClean="0"/>
              <a:t> </a:t>
            </a:r>
            <a:r>
              <a:rPr lang="nl-BE" dirty="0" err="1" smtClean="0"/>
              <a:t>Photon</a:t>
            </a:r>
            <a:r>
              <a:rPr lang="nl-BE" dirty="0" smtClean="0"/>
              <a:t> Map</a:t>
            </a:r>
            <a:endParaRPr lang="nl-BE" dirty="0"/>
          </a:p>
        </p:txBody>
      </p:sp>
      <p:cxnSp>
        <p:nvCxnSpPr>
          <p:cNvPr id="118" name="Rechte verbindingslijn met pijl 117"/>
          <p:cNvCxnSpPr/>
          <p:nvPr/>
        </p:nvCxnSpPr>
        <p:spPr>
          <a:xfrm>
            <a:off x="1433813" y="3305225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Rechte verbindingslijn met pijl 120"/>
          <p:cNvCxnSpPr/>
          <p:nvPr/>
        </p:nvCxnSpPr>
        <p:spPr>
          <a:xfrm>
            <a:off x="3317217" y="331466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kstvak 116"/>
          <p:cNvSpPr txBox="1"/>
          <p:nvPr/>
        </p:nvSpPr>
        <p:spPr>
          <a:xfrm>
            <a:off x="4844770" y="2946779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SAH</a:t>
            </a:r>
            <a:endParaRPr lang="nl-BE" dirty="0"/>
          </a:p>
        </p:txBody>
      </p:sp>
      <p:sp>
        <p:nvSpPr>
          <p:cNvPr id="119" name="Tekstvak 118"/>
          <p:cNvSpPr txBox="1"/>
          <p:nvPr/>
        </p:nvSpPr>
        <p:spPr>
          <a:xfrm>
            <a:off x="6675715" y="2937065"/>
            <a:ext cx="1610505" cy="369332"/>
          </a:xfrm>
          <a:prstGeom prst="rect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VVH</a:t>
            </a:r>
            <a:endParaRPr lang="nl-BE" dirty="0"/>
          </a:p>
        </p:txBody>
      </p:sp>
      <p:sp>
        <p:nvSpPr>
          <p:cNvPr id="120" name="Ovaal 119"/>
          <p:cNvSpPr/>
          <p:nvPr/>
        </p:nvSpPr>
        <p:spPr>
          <a:xfrm>
            <a:off x="7483892" y="3562486"/>
            <a:ext cx="98854" cy="102844"/>
          </a:xfrm>
          <a:prstGeom prst="ellipse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3" name="Rechte verbindingslijn 122"/>
          <p:cNvCxnSpPr/>
          <p:nvPr/>
        </p:nvCxnSpPr>
        <p:spPr>
          <a:xfrm flipH="1">
            <a:off x="7227641" y="3650269"/>
            <a:ext cx="256251" cy="413025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4" name="Rechte verbindingslijn 123"/>
          <p:cNvCxnSpPr/>
          <p:nvPr/>
        </p:nvCxnSpPr>
        <p:spPr>
          <a:xfrm>
            <a:off x="7596309" y="3650269"/>
            <a:ext cx="277674" cy="428086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5" name="Ovaal 124"/>
          <p:cNvSpPr/>
          <p:nvPr/>
        </p:nvSpPr>
        <p:spPr>
          <a:xfrm>
            <a:off x="7171433" y="4063294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6" name="Rechte verbindingslijn 125"/>
          <p:cNvCxnSpPr/>
          <p:nvPr/>
        </p:nvCxnSpPr>
        <p:spPr>
          <a:xfrm flipH="1">
            <a:off x="7052173" y="4165007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Rechte verbindingslijn 126"/>
          <p:cNvCxnSpPr/>
          <p:nvPr/>
        </p:nvCxnSpPr>
        <p:spPr>
          <a:xfrm>
            <a:off x="7238253" y="4167572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8" name="Ovaal 127"/>
          <p:cNvSpPr/>
          <p:nvPr/>
        </p:nvSpPr>
        <p:spPr>
          <a:xfrm>
            <a:off x="7825857" y="4081220"/>
            <a:ext cx="98854" cy="102844"/>
          </a:xfrm>
          <a:prstGeom prst="ellipse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29" name="Rechte verbindingslijn 128"/>
          <p:cNvCxnSpPr/>
          <p:nvPr/>
        </p:nvCxnSpPr>
        <p:spPr>
          <a:xfrm flipH="1">
            <a:off x="7706597" y="4182933"/>
            <a:ext cx="152672" cy="378554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Rechte verbindingslijn 129"/>
          <p:cNvCxnSpPr/>
          <p:nvPr/>
        </p:nvCxnSpPr>
        <p:spPr>
          <a:xfrm>
            <a:off x="7892677" y="4185498"/>
            <a:ext cx="147260" cy="360693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1" name="Ovaal 130"/>
          <p:cNvSpPr/>
          <p:nvPr/>
        </p:nvSpPr>
        <p:spPr>
          <a:xfrm>
            <a:off x="7002746" y="4493639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2" name="Ovaal 131"/>
          <p:cNvSpPr/>
          <p:nvPr/>
        </p:nvSpPr>
        <p:spPr>
          <a:xfrm>
            <a:off x="7326163" y="4493639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3" name="Ovaal 132"/>
          <p:cNvSpPr/>
          <p:nvPr/>
        </p:nvSpPr>
        <p:spPr>
          <a:xfrm>
            <a:off x="7674578" y="4493639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34" name="Ovaal 133"/>
          <p:cNvSpPr/>
          <p:nvPr/>
        </p:nvSpPr>
        <p:spPr>
          <a:xfrm>
            <a:off x="7982757" y="4488286"/>
            <a:ext cx="98854" cy="102844"/>
          </a:xfrm>
          <a:prstGeom prst="ellipse">
            <a:avLst/>
          </a:prstGeom>
          <a:solidFill>
            <a:srgbClr val="00B0F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135" name="Rechte verbindingslijn 134"/>
          <p:cNvCxnSpPr>
            <a:stCxn id="131" idx="4"/>
          </p:cNvCxnSpPr>
          <p:nvPr/>
        </p:nvCxnSpPr>
        <p:spPr>
          <a:xfrm flipH="1">
            <a:off x="7002746" y="4596483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6" name="Rechte verbindingslijn 135"/>
          <p:cNvCxnSpPr>
            <a:stCxn id="131" idx="4"/>
          </p:cNvCxnSpPr>
          <p:nvPr/>
        </p:nvCxnSpPr>
        <p:spPr>
          <a:xfrm>
            <a:off x="7052173" y="4596483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7" name="Rechte verbindingslijn 136"/>
          <p:cNvCxnSpPr/>
          <p:nvPr/>
        </p:nvCxnSpPr>
        <p:spPr>
          <a:xfrm flipH="1">
            <a:off x="7336086" y="4587630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8" name="Rechte verbindingslijn 137"/>
          <p:cNvCxnSpPr/>
          <p:nvPr/>
        </p:nvCxnSpPr>
        <p:spPr>
          <a:xfrm>
            <a:off x="7385513" y="4587630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9" name="Rechte verbindingslijn 138"/>
          <p:cNvCxnSpPr/>
          <p:nvPr/>
        </p:nvCxnSpPr>
        <p:spPr>
          <a:xfrm flipH="1">
            <a:off x="7674578" y="4587630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Rechte verbindingslijn 139"/>
          <p:cNvCxnSpPr/>
          <p:nvPr/>
        </p:nvCxnSpPr>
        <p:spPr>
          <a:xfrm>
            <a:off x="7724005" y="4587630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Rechte verbindingslijn 140"/>
          <p:cNvCxnSpPr/>
          <p:nvPr/>
        </p:nvCxnSpPr>
        <p:spPr>
          <a:xfrm flipH="1">
            <a:off x="7990510" y="4596483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2" name="Rechte verbindingslijn 141"/>
          <p:cNvCxnSpPr/>
          <p:nvPr/>
        </p:nvCxnSpPr>
        <p:spPr>
          <a:xfrm>
            <a:off x="8039937" y="4596483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3" name="Ovaal 142"/>
          <p:cNvSpPr/>
          <p:nvPr/>
        </p:nvSpPr>
        <p:spPr>
          <a:xfrm>
            <a:off x="6926116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6" name="Ovaal 145"/>
          <p:cNvSpPr/>
          <p:nvPr/>
        </p:nvSpPr>
        <p:spPr>
          <a:xfrm>
            <a:off x="7063614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7" name="Ovaal 146"/>
          <p:cNvSpPr/>
          <p:nvPr/>
        </p:nvSpPr>
        <p:spPr>
          <a:xfrm>
            <a:off x="7264078" y="5044974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48" name="Ovaal 147"/>
          <p:cNvSpPr/>
          <p:nvPr/>
        </p:nvSpPr>
        <p:spPr>
          <a:xfrm>
            <a:off x="7401576" y="5044974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0" name="Ovaal 149"/>
          <p:cNvSpPr/>
          <p:nvPr/>
        </p:nvSpPr>
        <p:spPr>
          <a:xfrm>
            <a:off x="7598514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1" name="Ovaal 150"/>
          <p:cNvSpPr/>
          <p:nvPr/>
        </p:nvSpPr>
        <p:spPr>
          <a:xfrm>
            <a:off x="7736012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2" name="Ovaal 151"/>
          <p:cNvSpPr/>
          <p:nvPr/>
        </p:nvSpPr>
        <p:spPr>
          <a:xfrm>
            <a:off x="7902439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3" name="Ovaal 152"/>
          <p:cNvSpPr/>
          <p:nvPr/>
        </p:nvSpPr>
        <p:spPr>
          <a:xfrm>
            <a:off x="8039937" y="5045146"/>
            <a:ext cx="98854" cy="102844"/>
          </a:xfrm>
          <a:prstGeom prst="ellipse">
            <a:avLst/>
          </a:prstGeom>
          <a:solidFill>
            <a:srgbClr val="7030A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54" name="Tekstvak 153"/>
          <p:cNvSpPr txBox="1"/>
          <p:nvPr/>
        </p:nvSpPr>
        <p:spPr>
          <a:xfrm>
            <a:off x="6971330" y="5130610"/>
            <a:ext cx="1222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enzovoort</a:t>
            </a:r>
            <a:endParaRPr lang="nl-BE" dirty="0"/>
          </a:p>
        </p:txBody>
      </p:sp>
      <p:cxnSp>
        <p:nvCxnSpPr>
          <p:cNvPr id="155" name="Rechte verbindingslijn 154"/>
          <p:cNvCxnSpPr/>
          <p:nvPr/>
        </p:nvCxnSpPr>
        <p:spPr>
          <a:xfrm flipH="1">
            <a:off x="5363101" y="3536591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6" name="Rechte verbindingslijn 155"/>
          <p:cNvCxnSpPr/>
          <p:nvPr/>
        </p:nvCxnSpPr>
        <p:spPr>
          <a:xfrm>
            <a:off x="5646583" y="3536591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7" name="Rechte verbindingslijn 156"/>
          <p:cNvCxnSpPr/>
          <p:nvPr/>
        </p:nvCxnSpPr>
        <p:spPr>
          <a:xfrm flipH="1">
            <a:off x="5181539" y="416500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8" name="Rechte verbindingslijn 157"/>
          <p:cNvCxnSpPr/>
          <p:nvPr/>
        </p:nvCxnSpPr>
        <p:spPr>
          <a:xfrm>
            <a:off x="5357008" y="4165007"/>
            <a:ext cx="14783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9" name="Rechte verbindingslijn 158"/>
          <p:cNvCxnSpPr/>
          <p:nvPr/>
        </p:nvCxnSpPr>
        <p:spPr>
          <a:xfrm flipH="1">
            <a:off x="5138205" y="474233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0" name="Rechte verbindingslijn 159"/>
          <p:cNvCxnSpPr/>
          <p:nvPr/>
        </p:nvCxnSpPr>
        <p:spPr>
          <a:xfrm>
            <a:off x="5187632" y="474233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1" name="Rechte verbindingslijn 160"/>
          <p:cNvCxnSpPr/>
          <p:nvPr/>
        </p:nvCxnSpPr>
        <p:spPr>
          <a:xfrm flipH="1">
            <a:off x="5471545" y="47334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2" name="Rechte verbindingslijn 161"/>
          <p:cNvCxnSpPr/>
          <p:nvPr/>
        </p:nvCxnSpPr>
        <p:spPr>
          <a:xfrm>
            <a:off x="5520972" y="47334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3" name="Rechte verbindingslijn 162"/>
          <p:cNvCxnSpPr/>
          <p:nvPr/>
        </p:nvCxnSpPr>
        <p:spPr>
          <a:xfrm flipH="1">
            <a:off x="5810037" y="4733484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4" name="Rechte verbindingslijn 163"/>
          <p:cNvCxnSpPr/>
          <p:nvPr/>
        </p:nvCxnSpPr>
        <p:spPr>
          <a:xfrm>
            <a:off x="5859464" y="4733484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Rechte verbindingslijn 164"/>
          <p:cNvCxnSpPr/>
          <p:nvPr/>
        </p:nvCxnSpPr>
        <p:spPr>
          <a:xfrm flipH="1">
            <a:off x="6125969" y="4742337"/>
            <a:ext cx="49427" cy="457232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Rechte verbindingslijn 165"/>
          <p:cNvCxnSpPr/>
          <p:nvPr/>
        </p:nvCxnSpPr>
        <p:spPr>
          <a:xfrm>
            <a:off x="6175396" y="4742337"/>
            <a:ext cx="49427" cy="45829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Rechte verbindingslijn 166"/>
          <p:cNvCxnSpPr/>
          <p:nvPr/>
        </p:nvCxnSpPr>
        <p:spPr>
          <a:xfrm flipH="1">
            <a:off x="5842073" y="4165007"/>
            <a:ext cx="175469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Rechte verbindingslijn 167"/>
          <p:cNvCxnSpPr/>
          <p:nvPr/>
        </p:nvCxnSpPr>
        <p:spPr>
          <a:xfrm>
            <a:off x="6009442" y="4165007"/>
            <a:ext cx="165954" cy="433945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9" name="Tekstvak 168"/>
          <p:cNvSpPr txBox="1"/>
          <p:nvPr/>
        </p:nvSpPr>
        <p:spPr>
          <a:xfrm>
            <a:off x="4579528" y="5190716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cxnSp>
        <p:nvCxnSpPr>
          <p:cNvPr id="170" name="Rechte verbindingslijn met pijl 169"/>
          <p:cNvCxnSpPr/>
          <p:nvPr/>
        </p:nvCxnSpPr>
        <p:spPr>
          <a:xfrm>
            <a:off x="5646583" y="3316111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Rechte verbindingslijn met pijl 170"/>
          <p:cNvCxnSpPr/>
          <p:nvPr/>
        </p:nvCxnSpPr>
        <p:spPr>
          <a:xfrm>
            <a:off x="7529987" y="3325547"/>
            <a:ext cx="0" cy="17841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hthoek 1"/>
          <p:cNvSpPr/>
          <p:nvPr/>
        </p:nvSpPr>
        <p:spPr>
          <a:xfrm>
            <a:off x="6906452" y="4450505"/>
            <a:ext cx="292184" cy="1006506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8" name="Rechte verbindingslijn met pijl 7"/>
          <p:cNvCxnSpPr>
            <a:endCxn id="131" idx="3"/>
          </p:cNvCxnSpPr>
          <p:nvPr/>
        </p:nvCxnSpPr>
        <p:spPr>
          <a:xfrm flipV="1">
            <a:off x="6248260" y="4581422"/>
            <a:ext cx="768963" cy="6086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133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Zelfreflectie</a:t>
            </a:r>
            <a:endParaRPr lang="nl-BE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398008"/>
          </a:xfrm>
        </p:spPr>
        <p:txBody>
          <a:bodyPr>
            <a:normAutofit lnSpcReduction="10000"/>
          </a:bodyPr>
          <a:lstStyle/>
          <a:p>
            <a:r>
              <a:rPr lang="nl-BE" dirty="0" smtClean="0">
                <a:solidFill>
                  <a:srgbClr val="00B050"/>
                </a:solidFill>
              </a:rPr>
              <a:t>Pluspunten</a:t>
            </a:r>
            <a:endParaRPr lang="nl-BE" dirty="0">
              <a:solidFill>
                <a:srgbClr val="00B050"/>
              </a:solidFill>
            </a:endParaRP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839788" y="2079171"/>
            <a:ext cx="5157787" cy="4110492"/>
          </a:xfrm>
        </p:spPr>
        <p:txBody>
          <a:bodyPr>
            <a:normAutofit/>
          </a:bodyPr>
          <a:lstStyle/>
          <a:p>
            <a:r>
              <a:rPr lang="nl-BE" sz="1800" dirty="0" smtClean="0"/>
              <a:t>Regelmatig</a:t>
            </a:r>
          </a:p>
          <a:p>
            <a:r>
              <a:rPr lang="nl-BE" sz="1800" dirty="0" smtClean="0"/>
              <a:t>Zelfstandig</a:t>
            </a:r>
          </a:p>
          <a:p>
            <a:r>
              <a:rPr lang="nl-BE" sz="1800" dirty="0" smtClean="0"/>
              <a:t>Planmatig</a:t>
            </a:r>
          </a:p>
          <a:p>
            <a:r>
              <a:rPr lang="nl-BE" sz="1800" dirty="0" smtClean="0"/>
              <a:t>Autodidactisch</a:t>
            </a:r>
          </a:p>
          <a:p>
            <a:r>
              <a:rPr lang="nl-BE" sz="1800" dirty="0" smtClean="0"/>
              <a:t>Automatisatie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398008"/>
          </a:xfrm>
        </p:spPr>
        <p:txBody>
          <a:bodyPr>
            <a:normAutofit lnSpcReduction="10000"/>
          </a:bodyPr>
          <a:lstStyle/>
          <a:p>
            <a:r>
              <a:rPr lang="nl-BE" dirty="0" smtClean="0">
                <a:solidFill>
                  <a:srgbClr val="FF0000"/>
                </a:solidFill>
              </a:rPr>
              <a:t>Minpunten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172200" y="2079171"/>
            <a:ext cx="5183188" cy="4110492"/>
          </a:xfrm>
        </p:spPr>
        <p:txBody>
          <a:bodyPr>
            <a:normAutofit/>
          </a:bodyPr>
          <a:lstStyle/>
          <a:p>
            <a:r>
              <a:rPr lang="nl-BE" sz="1800" dirty="0" smtClean="0"/>
              <a:t>Balans thesisonderwerp &lt;&gt; paperonderwerp</a:t>
            </a:r>
          </a:p>
          <a:p>
            <a:r>
              <a:rPr lang="nl-BE" sz="1800" dirty="0" smtClean="0"/>
              <a:t>Debugging fase</a:t>
            </a:r>
          </a:p>
          <a:p>
            <a:r>
              <a:rPr lang="nl-BE" sz="1800" dirty="0" smtClean="0"/>
              <a:t>Volledig design -&gt; implementatie (Luca </a:t>
            </a:r>
            <a:r>
              <a:rPr lang="nl-BE" sz="1800" dirty="0" err="1" smtClean="0"/>
              <a:t>Fascione</a:t>
            </a:r>
            <a:r>
              <a:rPr lang="nl-BE" sz="1800" dirty="0" smtClean="0"/>
              <a:t>)</a:t>
            </a:r>
          </a:p>
          <a:p>
            <a:r>
              <a:rPr lang="nl-BE" sz="1800" dirty="0" smtClean="0"/>
              <a:t>Paper georiënteerd</a:t>
            </a:r>
            <a:endParaRPr lang="nl-BE" sz="1800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68</a:t>
            </a:fld>
            <a:endParaRPr lang="nl-BE"/>
          </a:p>
        </p:txBody>
      </p:sp>
      <p:pic>
        <p:nvPicPr>
          <p:cNvPr id="9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23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pic>
        <p:nvPicPr>
          <p:cNvPr id="1026" name="Picture 2" descr="http://tesseraguild.com/wp-content/uploads/2015/05/the-end-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164669"/>
            <a:ext cx="8686800" cy="6475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8392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7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48" name="Rechte verbindingslijn met pijl 47"/>
          <p:cNvCxnSpPr/>
          <p:nvPr/>
        </p:nvCxnSpPr>
        <p:spPr>
          <a:xfrm flipH="1" flipV="1">
            <a:off x="2745670" y="2546979"/>
            <a:ext cx="1106237" cy="3467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8600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8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5" name="Tekstvak 24"/>
          <p:cNvSpPr txBox="1"/>
          <p:nvPr/>
        </p:nvSpPr>
        <p:spPr>
          <a:xfrm>
            <a:off x="5815274" y="1896903"/>
            <a:ext cx="5538525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err="1" smtClean="0"/>
              <a:t>Kd</a:t>
            </a:r>
            <a:r>
              <a:rPr lang="nl-BE" sz="2400" dirty="0" smtClean="0"/>
              <a:t>-boom</a:t>
            </a:r>
          </a:p>
          <a:p>
            <a:endParaRPr lang="nl-BE" sz="2400" dirty="0"/>
          </a:p>
          <a:p>
            <a:r>
              <a:rPr lang="nl-BE" sz="2400" dirty="0" smtClean="0"/>
              <a:t>Opsplitsingsheuristiek</a:t>
            </a:r>
            <a:endParaRPr lang="nl-BE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nl-BE" dirty="0" err="1" smtClean="0"/>
              <a:t>Surface</a:t>
            </a:r>
            <a:r>
              <a:rPr lang="nl-BE" dirty="0" smtClean="0"/>
              <a:t> Area </a:t>
            </a:r>
            <a:r>
              <a:rPr lang="nl-BE" dirty="0" err="1" smtClean="0"/>
              <a:t>Heuristic</a:t>
            </a:r>
            <a:r>
              <a:rPr lang="nl-BE" dirty="0" smtClean="0"/>
              <a:t>	(SAH)	</a:t>
            </a:r>
          </a:p>
          <a:p>
            <a:r>
              <a:rPr lang="nl-BE" sz="1400" dirty="0"/>
              <a:t>	</a:t>
            </a:r>
            <a:r>
              <a:rPr lang="en-US" sz="1400" dirty="0" smtClean="0"/>
              <a:t>[</a:t>
            </a:r>
            <a:r>
              <a:rPr lang="en-US" sz="1400" dirty="0"/>
              <a:t>Goldsmith &amp; Salmon 1987], [MacDonald &amp; Booth 1990</a:t>
            </a:r>
            <a:r>
              <a:rPr lang="en-US" sz="1400" dirty="0" smtClean="0"/>
              <a:t>]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2680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Acceleratiestructuren – </a:t>
            </a:r>
            <a:r>
              <a:rPr lang="nl-BE" dirty="0" err="1"/>
              <a:t>kd</a:t>
            </a:r>
            <a:r>
              <a:rPr lang="nl-BE" dirty="0"/>
              <a:t>-bomen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Matthias Moulin</a:t>
            </a:r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CD210-3791-4E24-8D7B-37F223A7B11E}" type="slidenum">
              <a:rPr lang="nl-BE" smtClean="0"/>
              <a:t>9</a:t>
            </a:fld>
            <a:endParaRPr lang="nl-BE"/>
          </a:p>
        </p:txBody>
      </p:sp>
      <p:pic>
        <p:nvPicPr>
          <p:cNvPr id="17" name="Picture 3" descr="C:\Users\Matthias\Pictures\M-Studio_Temp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406" y="6315967"/>
            <a:ext cx="484518" cy="4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hthoek 19"/>
          <p:cNvSpPr/>
          <p:nvPr/>
        </p:nvSpPr>
        <p:spPr>
          <a:xfrm>
            <a:off x="1058128" y="1921840"/>
            <a:ext cx="3704329" cy="386182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1" name="Tekstvak 20"/>
          <p:cNvSpPr txBox="1"/>
          <p:nvPr/>
        </p:nvSpPr>
        <p:spPr>
          <a:xfrm>
            <a:off x="1058127" y="5890245"/>
            <a:ext cx="3704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2D ruimte</a:t>
            </a:r>
            <a:endParaRPr lang="nl-BE" dirty="0"/>
          </a:p>
        </p:txBody>
      </p:sp>
      <p:sp>
        <p:nvSpPr>
          <p:cNvPr id="40" name="Gelijkbenige driehoek 39"/>
          <p:cNvSpPr/>
          <p:nvPr/>
        </p:nvSpPr>
        <p:spPr>
          <a:xfrm rot="20109969">
            <a:off x="947729" y="5183131"/>
            <a:ext cx="731767" cy="468535"/>
          </a:xfrm>
          <a:prstGeom prst="triangle">
            <a:avLst>
              <a:gd name="adj" fmla="val 935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1" name="Gelijkbenige driehoek 40"/>
          <p:cNvSpPr/>
          <p:nvPr/>
        </p:nvSpPr>
        <p:spPr>
          <a:xfrm rot="6451869">
            <a:off x="2876604" y="4943904"/>
            <a:ext cx="491513" cy="634811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2" name="Gelijkbenige driehoek 41"/>
          <p:cNvSpPr/>
          <p:nvPr/>
        </p:nvSpPr>
        <p:spPr>
          <a:xfrm rot="383584">
            <a:off x="1574886" y="2251465"/>
            <a:ext cx="699987" cy="485787"/>
          </a:xfrm>
          <a:prstGeom prst="triangle">
            <a:avLst>
              <a:gd name="adj" fmla="val 8704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3" name="Gelijkbenige driehoek 42"/>
          <p:cNvSpPr/>
          <p:nvPr/>
        </p:nvSpPr>
        <p:spPr>
          <a:xfrm rot="14641936">
            <a:off x="2394617" y="1992116"/>
            <a:ext cx="634685" cy="861728"/>
          </a:xfrm>
          <a:prstGeom prst="triangle">
            <a:avLst>
              <a:gd name="adj" fmla="val 2632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4" name="Gelijkbenige driehoek 43"/>
          <p:cNvSpPr/>
          <p:nvPr/>
        </p:nvSpPr>
        <p:spPr>
          <a:xfrm rot="2117330">
            <a:off x="3757039" y="5048033"/>
            <a:ext cx="432287" cy="3999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5" name="Gelijkbenige driehoek 44"/>
          <p:cNvSpPr/>
          <p:nvPr/>
        </p:nvSpPr>
        <p:spPr>
          <a:xfrm rot="2494923">
            <a:off x="4424725" y="3897747"/>
            <a:ext cx="439271" cy="799846"/>
          </a:xfrm>
          <a:prstGeom prst="triangle">
            <a:avLst>
              <a:gd name="adj" fmla="val 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6" name="Gelijkbenige driehoek 45"/>
          <p:cNvSpPr/>
          <p:nvPr/>
        </p:nvSpPr>
        <p:spPr>
          <a:xfrm rot="19128227">
            <a:off x="3450849" y="3330048"/>
            <a:ext cx="532700" cy="643457"/>
          </a:xfrm>
          <a:prstGeom prst="triangle">
            <a:avLst>
              <a:gd name="adj" fmla="val 100000"/>
            </a:avLst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47" name="Gelijkbenige driehoek 46"/>
          <p:cNvSpPr/>
          <p:nvPr/>
        </p:nvSpPr>
        <p:spPr>
          <a:xfrm rot="1811414">
            <a:off x="4312900" y="2157165"/>
            <a:ext cx="389072" cy="302723"/>
          </a:xfrm>
          <a:prstGeom prst="triangle">
            <a:avLst/>
          </a:prstGeom>
          <a:solidFill>
            <a:srgbClr val="FFFF00"/>
          </a:solidFill>
          <a:ln>
            <a:solidFill>
              <a:schemeClr val="accent4">
                <a:lumMod val="75000"/>
              </a:schemeClr>
            </a:solidFill>
          </a:ln>
          <a:effectLst>
            <a:outerShdw blurRad="50800" dist="762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cxnSp>
        <p:nvCxnSpPr>
          <p:cNvPr id="22" name="Rechte verbindingslijn 21"/>
          <p:cNvCxnSpPr/>
          <p:nvPr/>
        </p:nvCxnSpPr>
        <p:spPr>
          <a:xfrm flipH="1">
            <a:off x="3499052" y="1921839"/>
            <a:ext cx="7230" cy="3861830"/>
          </a:xfrm>
          <a:prstGeom prst="line">
            <a:avLst/>
          </a:prstGeom>
          <a:ln>
            <a:prstDash val="sys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5" name="Rechte verbindingslijn 84"/>
          <p:cNvCxnSpPr/>
          <p:nvPr/>
        </p:nvCxnSpPr>
        <p:spPr>
          <a:xfrm flipH="1">
            <a:off x="7354447" y="1949015"/>
            <a:ext cx="283482" cy="489680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6" name="Rechte verbindingslijn 85"/>
          <p:cNvCxnSpPr/>
          <p:nvPr/>
        </p:nvCxnSpPr>
        <p:spPr>
          <a:xfrm>
            <a:off x="7637929" y="1949015"/>
            <a:ext cx="362859" cy="504741"/>
          </a:xfrm>
          <a:prstGeom prst="line">
            <a:avLst/>
          </a:prstGeom>
          <a:ln w="1905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99" name="Tekstvak 98"/>
          <p:cNvSpPr txBox="1"/>
          <p:nvPr/>
        </p:nvSpPr>
        <p:spPr>
          <a:xfrm>
            <a:off x="6570874" y="2430554"/>
            <a:ext cx="2134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smtClean="0"/>
              <a:t>Geometrische primitieven</a:t>
            </a:r>
            <a:endParaRPr lang="nl-BE" dirty="0"/>
          </a:p>
        </p:txBody>
      </p:sp>
      <p:sp>
        <p:nvSpPr>
          <p:cNvPr id="100" name="Tekstvak 99"/>
          <p:cNvSpPr txBox="1"/>
          <p:nvPr/>
        </p:nvSpPr>
        <p:spPr>
          <a:xfrm>
            <a:off x="6447307" y="5890619"/>
            <a:ext cx="2425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BE" dirty="0" err="1" smtClean="0"/>
              <a:t>kd</a:t>
            </a:r>
            <a:r>
              <a:rPr lang="nl-BE" dirty="0" smtClean="0"/>
              <a:t>-boom datastructuur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747658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</p:bldLst>
  </p:timing>
</p:sld>
</file>

<file path=ppt/theme/theme1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1417</Words>
  <Application>Microsoft Office PowerPoint</Application>
  <PresentationFormat>Breedbeeld</PresentationFormat>
  <Paragraphs>606</Paragraphs>
  <Slides>69</Slides>
  <Notes>55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Cambria Math</vt:lpstr>
      <vt:lpstr>Kantoorthema</vt:lpstr>
      <vt:lpstr>Hybride kd-bomen voor photonmapping en het versnellen van ray tracing</vt:lpstr>
      <vt:lpstr>Ray tracing </vt:lpstr>
      <vt:lpstr>Ray tracing </vt:lpstr>
      <vt:lpstr>Ray tracing </vt:lpstr>
      <vt:lpstr>Ray tracing 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Acceleratiestructuren – kd-bomen</vt:lpstr>
      <vt:lpstr>Globale belichting</vt:lpstr>
      <vt:lpstr>Photonmapping - Photontracing</vt:lpstr>
      <vt:lpstr>Photonmapping – Photon tracing</vt:lpstr>
      <vt:lpstr>Photonmapping – Photon tracing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Radiance estimate</vt:lpstr>
      <vt:lpstr>Photonmapping – Photonmap building</vt:lpstr>
      <vt:lpstr>Photonmapping – Photonmap building</vt:lpstr>
      <vt:lpstr>Photonmapping – Photonmap building</vt:lpstr>
      <vt:lpstr>Photonmapping – Photonmap building</vt:lpstr>
      <vt:lpstr>Photonmapping – Photonmap building</vt:lpstr>
      <vt:lpstr>Photonmapping – Photonmap building</vt:lpstr>
      <vt:lpstr>Photonmapping – Photon tracing</vt:lpstr>
      <vt:lpstr>Photonmapping – Photon tracing</vt:lpstr>
      <vt:lpstr>Photonmapping – Photon tracing</vt:lpstr>
      <vt:lpstr>Photonmapping – Photon tracing</vt:lpstr>
      <vt:lpstr>Photonmapping – Photon tracing</vt:lpstr>
      <vt:lpstr>Photonmapping – Photon tracing</vt:lpstr>
      <vt:lpstr>Photonmapping – Photon tracing</vt:lpstr>
      <vt:lpstr>Photonmapping – Photon tracing</vt:lpstr>
      <vt:lpstr>Twee aparte kd-bomen</vt:lpstr>
      <vt:lpstr>Twee aparte kd-bomen</vt:lpstr>
      <vt:lpstr>Twee aparte kd-bomen</vt:lpstr>
      <vt:lpstr>Eén kd-boom</vt:lpstr>
      <vt:lpstr>PowerPoint-presentatie</vt:lpstr>
      <vt:lpstr>PowerPoint-presentatie</vt:lpstr>
      <vt:lpstr>PowerPoint-presentatie</vt:lpstr>
      <vt:lpstr>PowerPoint-presentatie</vt:lpstr>
      <vt:lpstr>Hybrid Heuristic (HH)</vt:lpstr>
      <vt:lpstr>Hybrid Heuristic (HH)</vt:lpstr>
      <vt:lpstr>Hybrid Heuristic (HH)</vt:lpstr>
      <vt:lpstr>Hybrid Heuristic (HH)</vt:lpstr>
      <vt:lpstr>Hybrid Heuristic (HH)</vt:lpstr>
      <vt:lpstr>Hybrid Heuristic (HH)</vt:lpstr>
      <vt:lpstr>Hybrid Heuristic (HH)</vt:lpstr>
      <vt:lpstr>Hybrid Heuristic (HH)</vt:lpstr>
      <vt:lpstr>Efficient visibility heuristics for kd-trees using the RTSAH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Zelfreflectie</vt:lpstr>
      <vt:lpstr>PowerPoint-presentatie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Hybride kd-bomen voor photonmapping en het versenellen van ray tracing</dc:title>
  <dc:creator>r0255811</dc:creator>
  <cp:lastModifiedBy>r0255811</cp:lastModifiedBy>
  <cp:revision>48</cp:revision>
  <dcterms:created xsi:type="dcterms:W3CDTF">2015-06-27T12:16:14Z</dcterms:created>
  <dcterms:modified xsi:type="dcterms:W3CDTF">2015-06-29T09:09:37Z</dcterms:modified>
</cp:coreProperties>
</file>