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4f5f2286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4f5f2286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Charles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4f5f22868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4f5f22868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508e83ed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508e83ed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508e83eda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508e83eda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4f5f22868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4f5f2286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Andrew</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4f5f2286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4f5f2286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4f5f2286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4f5f2286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GunDamn</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
              <a:t>Group 7:</a:t>
            </a:r>
            <a:endParaRPr/>
          </a:p>
          <a:p>
            <a:pPr indent="0" lvl="0" marL="0" rtl="0" algn="ctr">
              <a:spcBef>
                <a:spcPts val="0"/>
              </a:spcBef>
              <a:spcAft>
                <a:spcPts val="0"/>
              </a:spcAft>
              <a:buNone/>
            </a:pPr>
            <a:r>
              <a:rPr lang="en"/>
              <a:t>Aaron Willis, Andrew Edwards, Charles Simms, James Elugbemi, Matthew Braden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Mechanics</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Health that dwindles down every time the player is hit. Once the health is gone, the player loses and has to restart again.</a:t>
            </a:r>
            <a:endParaRPr/>
          </a:p>
          <a:p>
            <a:pPr indent="0" lvl="0" marL="0" rtl="0" algn="l">
              <a:spcBef>
                <a:spcPts val="1200"/>
              </a:spcBef>
              <a:spcAft>
                <a:spcPts val="0"/>
              </a:spcAft>
              <a:buNone/>
            </a:pPr>
            <a:r>
              <a:rPr lang="en"/>
              <a:t>Invulnerability</a:t>
            </a:r>
            <a:r>
              <a:rPr lang="en"/>
              <a:t> for the player a few seconds after being hurt.</a:t>
            </a:r>
            <a:endParaRPr/>
          </a:p>
          <a:p>
            <a:pPr indent="0" lvl="0" marL="0" rtl="0" algn="l">
              <a:spcBef>
                <a:spcPts val="1200"/>
              </a:spcBef>
              <a:spcAft>
                <a:spcPts val="0"/>
              </a:spcAft>
              <a:buNone/>
            </a:pPr>
            <a:r>
              <a:rPr lang="en"/>
              <a:t>The player moves with WASD or arrow keys to dodge bullets shot at them.</a:t>
            </a:r>
            <a:endParaRPr/>
          </a:p>
          <a:p>
            <a:pPr indent="0" lvl="0" marL="0" rtl="0" algn="l">
              <a:spcBef>
                <a:spcPts val="1200"/>
              </a:spcBef>
              <a:spcAft>
                <a:spcPts val="0"/>
              </a:spcAft>
              <a:buNone/>
            </a:pPr>
            <a:r>
              <a:rPr lang="en"/>
              <a:t>The player shoots bullets with Z or left mouse button.</a:t>
            </a:r>
            <a:endParaRPr/>
          </a:p>
          <a:p>
            <a:pPr indent="0" lvl="0" marL="0" rtl="0" algn="l">
              <a:spcBef>
                <a:spcPts val="1200"/>
              </a:spcBef>
              <a:spcAft>
                <a:spcPts val="1200"/>
              </a:spcAft>
              <a:buNone/>
            </a:pPr>
            <a:r>
              <a:rPr lang="en"/>
              <a:t>Bosses shoot a variety of</a:t>
            </a:r>
            <a:r>
              <a:rPr lang="en"/>
              <a:t> bullet patterns that hurt the player. </a:t>
            </a:r>
            <a:endParaRPr/>
          </a:p>
        </p:txBody>
      </p:sp>
      <p:pic>
        <p:nvPicPr>
          <p:cNvPr id="136" name="Google Shape;136;p14"/>
          <p:cNvPicPr preferRelativeResize="0"/>
          <p:nvPr/>
        </p:nvPicPr>
        <p:blipFill>
          <a:blip r:embed="rId3">
            <a:alphaModFix/>
          </a:blip>
          <a:stretch>
            <a:fillRect/>
          </a:stretch>
        </p:blipFill>
        <p:spPr>
          <a:xfrm>
            <a:off x="6804075" y="506525"/>
            <a:ext cx="1249075" cy="1293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Interface</a:t>
            </a:r>
            <a:endParaRPr/>
          </a:p>
        </p:txBody>
      </p:sp>
      <p:sp>
        <p:nvSpPr>
          <p:cNvPr id="142" name="Google Shape;142;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game starts with a main menu title screen. There are three options to choose from (play, help, and quit).</a:t>
            </a:r>
            <a:endParaRPr/>
          </a:p>
          <a:p>
            <a:pPr indent="0" lvl="0" marL="0" rtl="0" algn="l">
              <a:spcBef>
                <a:spcPts val="1200"/>
              </a:spcBef>
              <a:spcAft>
                <a:spcPts val="0"/>
              </a:spcAft>
              <a:buNone/>
            </a:pPr>
            <a:r>
              <a:rPr lang="en"/>
              <a:t>The play button allows the player to fight the first boss.</a:t>
            </a:r>
            <a:endParaRPr/>
          </a:p>
          <a:p>
            <a:pPr indent="0" lvl="0" marL="0" rtl="0" algn="l">
              <a:spcBef>
                <a:spcPts val="1200"/>
              </a:spcBef>
              <a:spcAft>
                <a:spcPts val="0"/>
              </a:spcAft>
              <a:buNone/>
            </a:pPr>
            <a:r>
              <a:rPr lang="en"/>
              <a:t>The help button shows information on how to play the game.</a:t>
            </a:r>
            <a:endParaRPr/>
          </a:p>
          <a:p>
            <a:pPr indent="0" lvl="0" marL="0" rtl="0" algn="l">
              <a:spcBef>
                <a:spcPts val="1200"/>
              </a:spcBef>
              <a:spcAft>
                <a:spcPts val="0"/>
              </a:spcAft>
              <a:buNone/>
            </a:pPr>
            <a:r>
              <a:rPr lang="en"/>
              <a:t>The quit button quits the application.</a:t>
            </a:r>
            <a:endParaRPr/>
          </a:p>
          <a:p>
            <a:pPr indent="0" lvl="0" marL="0" rtl="0" algn="l">
              <a:spcBef>
                <a:spcPts val="1200"/>
              </a:spcBef>
              <a:spcAft>
                <a:spcPts val="1200"/>
              </a:spcAft>
              <a:buNone/>
            </a:pPr>
            <a:r>
              <a:rPr lang="en"/>
              <a:t>If the player dies during gameplay, a death screen will appear allowing the player to either retry the boss or quit. If the player wins the level, the player is allowed to play the next level or quit to main menu.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Main Menu and Win Screen (Game View)</a:t>
            </a:r>
            <a:endParaRPr/>
          </a:p>
        </p:txBody>
      </p:sp>
      <p:pic>
        <p:nvPicPr>
          <p:cNvPr id="148" name="Google Shape;148;p16"/>
          <p:cNvPicPr preferRelativeResize="0"/>
          <p:nvPr/>
        </p:nvPicPr>
        <p:blipFill>
          <a:blip r:embed="rId3">
            <a:alphaModFix/>
          </a:blip>
          <a:stretch>
            <a:fillRect/>
          </a:stretch>
        </p:blipFill>
        <p:spPr>
          <a:xfrm>
            <a:off x="819150" y="1990725"/>
            <a:ext cx="3470425" cy="1891001"/>
          </a:xfrm>
          <a:prstGeom prst="rect">
            <a:avLst/>
          </a:prstGeom>
          <a:noFill/>
          <a:ln>
            <a:noFill/>
          </a:ln>
        </p:spPr>
      </p:pic>
      <p:pic>
        <p:nvPicPr>
          <p:cNvPr id="149" name="Google Shape;149;p16"/>
          <p:cNvPicPr preferRelativeResize="0"/>
          <p:nvPr/>
        </p:nvPicPr>
        <p:blipFill>
          <a:blip r:embed="rId4">
            <a:alphaModFix/>
          </a:blip>
          <a:stretch>
            <a:fillRect/>
          </a:stretch>
        </p:blipFill>
        <p:spPr>
          <a:xfrm>
            <a:off x="4762950" y="1990725"/>
            <a:ext cx="3561900" cy="19260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Death Screen (Game View)</a:t>
            </a:r>
            <a:endParaRPr/>
          </a:p>
        </p:txBody>
      </p:sp>
      <p:pic>
        <p:nvPicPr>
          <p:cNvPr id="155" name="Google Shape;155;p17"/>
          <p:cNvPicPr preferRelativeResize="0"/>
          <p:nvPr/>
        </p:nvPicPr>
        <p:blipFill>
          <a:blip r:embed="rId3">
            <a:alphaModFix/>
          </a:blip>
          <a:stretch>
            <a:fillRect/>
          </a:stretch>
        </p:blipFill>
        <p:spPr>
          <a:xfrm>
            <a:off x="2328871" y="1990725"/>
            <a:ext cx="4486253" cy="25092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Features</a:t>
            </a:r>
            <a:endParaRPr/>
          </a:p>
        </p:txBody>
      </p:sp>
      <p:sp>
        <p:nvSpPr>
          <p:cNvPr id="161" name="Google Shape;161;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game is viewed from a top-down perspective reminiscent of old shoot ‘em up games like Space Invaders.</a:t>
            </a:r>
            <a:endParaRPr/>
          </a:p>
          <a:p>
            <a:pPr indent="0" lvl="0" marL="0" rtl="0" algn="l">
              <a:spcBef>
                <a:spcPts val="1200"/>
              </a:spcBef>
              <a:spcAft>
                <a:spcPts val="0"/>
              </a:spcAft>
              <a:buNone/>
            </a:pPr>
            <a:r>
              <a:rPr lang="en"/>
              <a:t>Bosses inhabit the two scenes prepared where you have to survive and fight to win.</a:t>
            </a:r>
            <a:endParaRPr/>
          </a:p>
          <a:p>
            <a:pPr indent="0" lvl="0" marL="0" rtl="0" algn="l">
              <a:spcBef>
                <a:spcPts val="1200"/>
              </a:spcBef>
              <a:spcAft>
                <a:spcPts val="1200"/>
              </a:spcAft>
              <a:buNone/>
            </a:pPr>
            <a:r>
              <a:rPr lang="en"/>
              <a:t>Enemy patterns are unique to the specific enemy.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Boss: Eye</a:t>
            </a:r>
            <a:endParaRPr/>
          </a:p>
        </p:txBody>
      </p:sp>
      <p:sp>
        <p:nvSpPr>
          <p:cNvPr id="167" name="Google Shape;167;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Eye has a decent size pool of health and starts to turn red when low on health.</a:t>
            </a:r>
            <a:endParaRPr/>
          </a:p>
          <a:p>
            <a:pPr indent="0" lvl="0" marL="0" rtl="0" algn="l">
              <a:spcBef>
                <a:spcPts val="1200"/>
              </a:spcBef>
              <a:spcAft>
                <a:spcPts val="0"/>
              </a:spcAft>
              <a:buNone/>
            </a:pPr>
            <a:r>
              <a:rPr lang="en"/>
              <a:t>Shoots bullets in a half circle pattern outward every few seconds.</a:t>
            </a:r>
            <a:endParaRPr/>
          </a:p>
          <a:p>
            <a:pPr indent="0" lvl="0" marL="0" rtl="0" algn="l">
              <a:spcBef>
                <a:spcPts val="1200"/>
              </a:spcBef>
              <a:spcAft>
                <a:spcPts val="0"/>
              </a:spcAft>
              <a:buNone/>
            </a:pPr>
            <a:r>
              <a:rPr lang="en"/>
              <a:t>A large beam charges up after 20 seconds and hurts the player if in the beam’s range.</a:t>
            </a:r>
            <a:endParaRPr/>
          </a:p>
          <a:p>
            <a:pPr indent="0" lvl="0" marL="0" rtl="0" algn="l">
              <a:spcBef>
                <a:spcPts val="1200"/>
              </a:spcBef>
              <a:spcAft>
                <a:spcPts val="0"/>
              </a:spcAft>
              <a:buNone/>
            </a:pPr>
            <a:r>
              <a:rPr lang="en"/>
              <a:t>Moves from left to right of the top of the screen.</a:t>
            </a:r>
            <a:endParaRPr/>
          </a:p>
          <a:p>
            <a:pPr indent="0" lvl="0" marL="0" rtl="0" algn="l">
              <a:spcBef>
                <a:spcPts val="1200"/>
              </a:spcBef>
              <a:spcAft>
                <a:spcPts val="1200"/>
              </a:spcAft>
              <a:buNone/>
            </a:pPr>
            <a:r>
              <a:rPr lang="en"/>
              <a:t>Minions occupy the left and right screen that shoot bullets towards the player.</a:t>
            </a:r>
            <a:endParaRPr/>
          </a:p>
        </p:txBody>
      </p:sp>
      <p:pic>
        <p:nvPicPr>
          <p:cNvPr id="168" name="Google Shape;168;p19"/>
          <p:cNvPicPr preferRelativeResize="0"/>
          <p:nvPr/>
        </p:nvPicPr>
        <p:blipFill>
          <a:blip r:embed="rId3">
            <a:alphaModFix/>
          </a:blip>
          <a:stretch>
            <a:fillRect/>
          </a:stretch>
        </p:blipFill>
        <p:spPr>
          <a:xfrm rot="10800000">
            <a:off x="3741162" y="205200"/>
            <a:ext cx="1661675" cy="1661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Boss: Chitin Caterpillar</a:t>
            </a:r>
            <a:endParaRPr/>
          </a:p>
        </p:txBody>
      </p:sp>
      <p:sp>
        <p:nvSpPr>
          <p:cNvPr id="174" name="Google Shape;174;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Chitin Caterpillar has a larger pool of health due to its armored exterior.</a:t>
            </a:r>
            <a:endParaRPr/>
          </a:p>
          <a:p>
            <a:pPr indent="0" lvl="0" marL="0" rtl="0" algn="l">
              <a:spcBef>
                <a:spcPts val="1200"/>
              </a:spcBef>
              <a:spcAft>
                <a:spcPts val="0"/>
              </a:spcAft>
              <a:buNone/>
            </a:pPr>
            <a:r>
              <a:rPr lang="en"/>
              <a:t>Follows a track around the screen from top left, top right, bottom right, and bottom left respectively.</a:t>
            </a:r>
            <a:endParaRPr/>
          </a:p>
          <a:p>
            <a:pPr indent="0" lvl="0" marL="0" rtl="0" algn="l">
              <a:spcBef>
                <a:spcPts val="1200"/>
              </a:spcBef>
              <a:spcAft>
                <a:spcPts val="1200"/>
              </a:spcAft>
              <a:buNone/>
            </a:pPr>
            <a:r>
              <a:rPr lang="en"/>
              <a:t>Shoots bullets in a swirl that arrive where the player used to be.</a:t>
            </a:r>
            <a:endParaRPr/>
          </a:p>
        </p:txBody>
      </p:sp>
      <p:pic>
        <p:nvPicPr>
          <p:cNvPr id="175" name="Google Shape;175;p20"/>
          <p:cNvPicPr preferRelativeResize="0"/>
          <p:nvPr/>
        </p:nvPicPr>
        <p:blipFill>
          <a:blip r:embed="rId3">
            <a:alphaModFix/>
          </a:blip>
          <a:stretch>
            <a:fillRect/>
          </a:stretch>
        </p:blipFill>
        <p:spPr>
          <a:xfrm rot="1285124">
            <a:off x="6841025" y="369125"/>
            <a:ext cx="1362900" cy="1362900"/>
          </a:xfrm>
          <a:prstGeom prst="rect">
            <a:avLst/>
          </a:prstGeom>
          <a:noFill/>
          <a:ln>
            <a:noFill/>
          </a:ln>
        </p:spPr>
      </p:pic>
      <p:pic>
        <p:nvPicPr>
          <p:cNvPr id="176" name="Google Shape;176;p20"/>
          <p:cNvPicPr preferRelativeResize="0"/>
          <p:nvPr/>
        </p:nvPicPr>
        <p:blipFill>
          <a:blip r:embed="rId4">
            <a:alphaModFix/>
          </a:blip>
          <a:stretch>
            <a:fillRect/>
          </a:stretch>
        </p:blipFill>
        <p:spPr>
          <a:xfrm rot="1402144">
            <a:off x="7159438" y="-357025"/>
            <a:ext cx="1437375" cy="1437375"/>
          </a:xfrm>
          <a:prstGeom prst="rect">
            <a:avLst/>
          </a:prstGeom>
          <a:noFill/>
          <a:ln>
            <a:noFill/>
          </a:ln>
        </p:spPr>
      </p:pic>
      <p:pic>
        <p:nvPicPr>
          <p:cNvPr id="177" name="Google Shape;177;p20"/>
          <p:cNvPicPr preferRelativeResize="0"/>
          <p:nvPr/>
        </p:nvPicPr>
        <p:blipFill>
          <a:blip r:embed="rId5">
            <a:alphaModFix/>
          </a:blip>
          <a:stretch>
            <a:fillRect/>
          </a:stretch>
        </p:blipFill>
        <p:spPr>
          <a:xfrm rot="2045445">
            <a:off x="7623325" y="-1075200"/>
            <a:ext cx="1448750" cy="1448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