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565cc69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565cc69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is a</a:t>
            </a:r>
            <a:r>
              <a:rPr lang="en"/>
              <a:t> statically typed compiled language, meaning that types are checked at compile time machine code is generated before it gets executed</a:t>
            </a:r>
            <a:br>
              <a:rPr lang="en"/>
            </a:br>
            <a:r>
              <a:rPr lang="en"/>
              <a:t>Go’s design philosophy is centered on being simple and efficient while </a:t>
            </a:r>
            <a:r>
              <a:rPr lang="en"/>
              <a:t>maintaining</a:t>
            </a:r>
            <a:r>
              <a:rPr lang="en"/>
              <a:t> high performance executables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shares similarities with the B and C languages as Ken </a:t>
            </a:r>
            <a:r>
              <a:rPr lang="en"/>
              <a:t>Thompson</a:t>
            </a:r>
            <a:r>
              <a:rPr lang="en"/>
              <a:t> helped design the three languages</a:t>
            </a:r>
            <a:br>
              <a:rPr lang="en"/>
            </a:br>
            <a:r>
              <a:rPr lang="en"/>
              <a:t>Go </a:t>
            </a:r>
            <a:r>
              <a:rPr lang="en"/>
              <a:t>become publicly available in 2012, making it still relatively new in the programming scene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65cc69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565cc69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major benefits of Go include its fast compile times, its faster development cycles as a result of its simple syntax, its improved readability which benefits collaborative projects, and its </a:t>
            </a:r>
            <a:r>
              <a:rPr lang="en"/>
              <a:t>concise</a:t>
            </a:r>
            <a:r>
              <a:rPr lang="en"/>
              <a:t> syntax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565cc69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565cc69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developer, some of the major improvements in Go include its type inference which </a:t>
            </a:r>
            <a:r>
              <a:rPr lang="en"/>
              <a:t>doesn't</a:t>
            </a:r>
            <a:r>
              <a:rPr lang="en"/>
              <a:t> require explicit types in variable declarations, its simplified syntax which removes </a:t>
            </a:r>
            <a:r>
              <a:rPr lang="en"/>
              <a:t>unnecessary</a:t>
            </a:r>
            <a:r>
              <a:rPr lang="en"/>
              <a:t> semicolons and </a:t>
            </a:r>
            <a:r>
              <a:rPr lang="en"/>
              <a:t>parentheses, and its detailed error messages thanks to the standard library and its robust compiler.</a:t>
            </a:r>
            <a:br>
              <a:rPr lang="en"/>
            </a:br>
            <a:r>
              <a:rPr lang="en"/>
              <a:t>While Go does support pointers, Go does not allow for pointer arithmetic which greatly reduce the risk of unforeseen errors.</a:t>
            </a:r>
            <a:br>
              <a:rPr lang="en"/>
            </a:br>
            <a:r>
              <a:rPr lang="en"/>
              <a:t>A welcomed change from that of the C language is the ability to return any number of variables from functions.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simplify things even further, a function that doesnt pass any arguments after its return statement will return every return variable as declared in the function’s signature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65cc69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65cc69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new language Go made many strides in innovating the programming language scene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are a simple way to bundle source code into a single callable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revolutionize compile times by keeping track of dependency information in their own separate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Goroutines are Go’s approach to concurrency, and their </a:t>
            </a:r>
            <a:r>
              <a:rPr lang="en"/>
              <a:t>accessible</a:t>
            </a:r>
            <a:r>
              <a:rPr lang="en"/>
              <a:t> within the standard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 fill the need for dynamically sized arrays while still being memory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methods replace the </a:t>
            </a:r>
            <a:r>
              <a:rPr lang="en"/>
              <a:t>traditional</a:t>
            </a:r>
            <a:r>
              <a:rPr lang="en"/>
              <a:t> C class structure with type </a:t>
            </a:r>
            <a:r>
              <a:rPr lang="en"/>
              <a:t>received functions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565cc69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565cc69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Goroutines are as simple as calling a function </a:t>
            </a:r>
            <a:r>
              <a:rPr lang="en"/>
              <a:t>preceded</a:t>
            </a:r>
            <a:r>
              <a:rPr lang="en"/>
              <a:t> by the keyword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are a useful tool for sending and </a:t>
            </a:r>
            <a:r>
              <a:rPr lang="en"/>
              <a:t>receiving</a:t>
            </a:r>
            <a:r>
              <a:rPr lang="en"/>
              <a:t> data in concurrent projects as it blocks access to that data until its operation is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 function listens to </a:t>
            </a:r>
            <a:r>
              <a:rPr lang="en"/>
              <a:t>multiple</a:t>
            </a:r>
            <a:r>
              <a:rPr lang="en"/>
              <a:t> communicating </a:t>
            </a:r>
            <a:r>
              <a:rPr lang="en"/>
              <a:t>operations</a:t>
            </a:r>
            <a:r>
              <a:rPr lang="en"/>
              <a:t> and blocks other processes when handling a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sync library offers a mutex alternative for more fine tuned control over locking and unlocking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65cc69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65cc69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r>
              <a:rPr lang="en"/>
              <a:t> are Go’s solution to dynamically sized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potentially more complicated than vectors, they benefit by using less memory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 can be initialized with a lower and upper bound denoting the </a:t>
            </a:r>
            <a:r>
              <a:rPr lang="en"/>
              <a:t>indices</a:t>
            </a:r>
            <a:r>
              <a:rPr lang="en"/>
              <a:t> of the underlying array which it has access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functions to </a:t>
            </a:r>
            <a:r>
              <a:rPr lang="en"/>
              <a:t>retrieve</a:t>
            </a:r>
            <a:r>
              <a:rPr lang="en"/>
              <a:t> information about a slice, length and capacity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returns the number of elements within the bounds of a given slice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however returns the number of elements in the underlying array following the first element in the slice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the append function is a built in procedure which adds elements to an </a:t>
            </a:r>
            <a:r>
              <a:rPr lang="en"/>
              <a:t>existing</a:t>
            </a:r>
            <a:r>
              <a:rPr lang="en"/>
              <a:t> slice and returns the newly created slice and will allocate space for a new array is necessary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65cc69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565cc69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methods are Go’s alternative to classes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are essentially just functions but the key </a:t>
            </a:r>
            <a:r>
              <a:rPr lang="en"/>
              <a:t>difference</a:t>
            </a:r>
            <a:r>
              <a:rPr lang="en"/>
              <a:t> is their </a:t>
            </a:r>
            <a:r>
              <a:rPr lang="en"/>
              <a:t>receiver</a:t>
            </a:r>
            <a:r>
              <a:rPr lang="en"/>
              <a:t>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receiver</a:t>
            </a:r>
            <a:r>
              <a:rPr lang="en"/>
              <a:t> argument defines the type of </a:t>
            </a:r>
            <a:r>
              <a:rPr lang="en"/>
              <a:t>variable</a:t>
            </a:r>
            <a:r>
              <a:rPr lang="en"/>
              <a:t> that this function can be applied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pointer indirection a method can either return a value or be directly applied to a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important to note that directly applying a method to a </a:t>
            </a:r>
            <a:r>
              <a:rPr lang="en"/>
              <a:t>variable</a:t>
            </a:r>
            <a:r>
              <a:rPr lang="en"/>
              <a:t> by using a pointer </a:t>
            </a:r>
            <a:r>
              <a:rPr lang="en"/>
              <a:t>receiver</a:t>
            </a:r>
            <a:r>
              <a:rPr lang="en"/>
              <a:t> will cause the value of the variable to mutate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565cc69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565cc69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Go Language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Matt Burton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875" y="1763418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ompile</a:t>
            </a:r>
            <a:r>
              <a:rPr lang="en"/>
              <a:t>d</a:t>
            </a:r>
            <a:r>
              <a:rPr lang="en"/>
              <a:t>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and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by Ken Thompson and other google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Publically </a:t>
            </a:r>
            <a:r>
              <a:rPr lang="en"/>
              <a:t>available</a:t>
            </a:r>
            <a:r>
              <a:rPr lang="en"/>
              <a:t> in 2012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400" y="2390375"/>
            <a:ext cx="2777600" cy="9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Go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99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 compile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development 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Concise syntax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13292" r="0" t="0"/>
          <a:stretch/>
        </p:blipFill>
        <p:spPr>
          <a:xfrm>
            <a:off x="4461825" y="1692150"/>
            <a:ext cx="4682175" cy="35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Improvements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Detailed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pointer arithmetic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 multiple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Naked returns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1847" r="40238" t="5917"/>
          <a:stretch/>
        </p:blipFill>
        <p:spPr>
          <a:xfrm>
            <a:off x="5855000" y="0"/>
            <a:ext cx="3288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36855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Groups project source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Dependency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Goroutines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</a:t>
            </a:r>
            <a:r>
              <a:rPr lang="en"/>
              <a:t>ulti-t</a:t>
            </a:r>
            <a:r>
              <a:rPr lang="en"/>
              <a:t>hreading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Replaces classes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2723" r="2713" t="0"/>
          <a:stretch/>
        </p:blipFill>
        <p:spPr>
          <a:xfrm>
            <a:off x="4572000" y="1683375"/>
            <a:ext cx="4572000" cy="34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36855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Goroutines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Multi-threading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Block read and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Select()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Waits on multiple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sync.Mutex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lock() and unlock() library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3051" l="0" r="8332" t="0"/>
          <a:stretch/>
        </p:blipFill>
        <p:spPr>
          <a:xfrm>
            <a:off x="4157400" y="1682725"/>
            <a:ext cx="4986600" cy="3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6855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Describes underlying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and high, not inclusive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elements in slice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elements in underlying array after first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a new slice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4529" l="0" r="11762" t="0"/>
          <a:stretch/>
        </p:blipFill>
        <p:spPr>
          <a:xfrm>
            <a:off x="4572000" y="1683175"/>
            <a:ext cx="4572000" cy="34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36855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does not have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Receiver</a:t>
            </a:r>
            <a:r>
              <a:rPr lang="en"/>
              <a:t>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Pointer indirection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Values and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Pointer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Mutates data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17095" t="0"/>
          <a:stretch/>
        </p:blipFill>
        <p:spPr>
          <a:xfrm>
            <a:off x="4916448" y="0"/>
            <a:ext cx="42275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25" y="-11"/>
            <a:ext cx="8088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