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0"/>
  </p:normalViewPr>
  <p:slideViewPr>
    <p:cSldViewPr>
      <p:cViewPr varScale="1">
        <p:scale>
          <a:sx n="99" d="100"/>
          <a:sy n="99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FDAB-8759-4902-9554-6DF4673E06C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7C12-9244-44EA-BCBA-93224762BD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533400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 Sample Test data for lab #3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Priority: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37723"/>
              </p:ext>
            </p:extLst>
          </p:nvPr>
        </p:nvGraphicFramePr>
        <p:xfrm>
          <a:off x="2590800" y="3286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93619"/>
              </p:ext>
            </p:extLst>
          </p:nvPr>
        </p:nvGraphicFramePr>
        <p:xfrm>
          <a:off x="2590800" y="45059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20102"/>
              </p:ext>
            </p:extLst>
          </p:nvPr>
        </p:nvGraphicFramePr>
        <p:xfrm>
          <a:off x="2590800" y="563880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87320"/>
              </p:ext>
            </p:extLst>
          </p:nvPr>
        </p:nvGraphicFramePr>
        <p:xfrm>
          <a:off x="1524000" y="838200"/>
          <a:ext cx="6096000" cy="2123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Arrival 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 Time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4495800"/>
            <a:ext cx="68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FCFS: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5638800"/>
            <a:ext cx="5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SJN: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3810000"/>
            <a:ext cx="316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turnaround time </a:t>
            </a:r>
            <a:r>
              <a:rPr lang="en-US" dirty="0" err="1"/>
              <a:t>T</a:t>
            </a:r>
            <a:r>
              <a:rPr lang="en-US" baseline="-25000" dirty="0" err="1"/>
              <a:t>av</a:t>
            </a:r>
            <a:r>
              <a:rPr lang="en-US" dirty="0"/>
              <a:t> = 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4953000"/>
            <a:ext cx="747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av</a:t>
            </a:r>
            <a:r>
              <a:rPr lang="en-US" dirty="0"/>
              <a:t> =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6058" y="6260068"/>
            <a:ext cx="747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av</a:t>
            </a:r>
            <a:r>
              <a:rPr lang="en-US" dirty="0"/>
              <a:t> </a:t>
            </a:r>
            <a:r>
              <a:rPr lang="en-US"/>
              <a:t>= 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1F99C-3CA3-AF47-9FC2-D31F746851A3}"/>
              </a:ext>
            </a:extLst>
          </p:cNvPr>
          <p:cNvSpPr txBox="1"/>
          <p:nvPr/>
        </p:nvSpPr>
        <p:spPr>
          <a:xfrm>
            <a:off x="8049297" y="1803042"/>
            <a:ext cx="1094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Feel free to use your own test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Sample Test data for lab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for lab #3</dc:title>
  <dc:creator>Anatoliy</dc:creator>
  <cp:lastModifiedBy>Ilia Ilmer</cp:lastModifiedBy>
  <cp:revision>9</cp:revision>
  <dcterms:created xsi:type="dcterms:W3CDTF">2015-09-11T14:11:43Z</dcterms:created>
  <dcterms:modified xsi:type="dcterms:W3CDTF">2019-03-06T23:55:33Z</dcterms:modified>
</cp:coreProperties>
</file>