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42793925" cx="3026665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478">
          <p15:clr>
            <a:srgbClr val="747775"/>
          </p15:clr>
        </p15:guide>
        <p15:guide id="2" pos="9533">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478" orient="horz"/>
        <p:guide pos="9533"/>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16717" y="685800"/>
            <a:ext cx="2425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216717" y="685800"/>
            <a:ext cx="24252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31755" y="6194865"/>
            <a:ext cx="28203300" cy="17077500"/>
          </a:xfrm>
          <a:prstGeom prst="rect">
            <a:avLst/>
          </a:prstGeom>
        </p:spPr>
        <p:txBody>
          <a:bodyPr anchorCtr="0" anchor="b" bIns="455300" lIns="455300" spcFirstLastPara="1" rIns="455300" wrap="square" tIns="455300">
            <a:normAutofit/>
          </a:bodyPr>
          <a:lstStyle>
            <a:lvl1pPr lvl="0" algn="ctr">
              <a:spcBef>
                <a:spcPts val="0"/>
              </a:spcBef>
              <a:spcAft>
                <a:spcPts val="0"/>
              </a:spcAft>
              <a:buSzPts val="25900"/>
              <a:buNone/>
              <a:defRPr sz="25900"/>
            </a:lvl1pPr>
            <a:lvl2pPr lvl="1" algn="ctr">
              <a:spcBef>
                <a:spcPts val="0"/>
              </a:spcBef>
              <a:spcAft>
                <a:spcPts val="0"/>
              </a:spcAft>
              <a:buSzPts val="25900"/>
              <a:buNone/>
              <a:defRPr sz="25900"/>
            </a:lvl2pPr>
            <a:lvl3pPr lvl="2" algn="ctr">
              <a:spcBef>
                <a:spcPts val="0"/>
              </a:spcBef>
              <a:spcAft>
                <a:spcPts val="0"/>
              </a:spcAft>
              <a:buSzPts val="25900"/>
              <a:buNone/>
              <a:defRPr sz="25900"/>
            </a:lvl3pPr>
            <a:lvl4pPr lvl="3" algn="ctr">
              <a:spcBef>
                <a:spcPts val="0"/>
              </a:spcBef>
              <a:spcAft>
                <a:spcPts val="0"/>
              </a:spcAft>
              <a:buSzPts val="25900"/>
              <a:buNone/>
              <a:defRPr sz="25900"/>
            </a:lvl4pPr>
            <a:lvl5pPr lvl="4" algn="ctr">
              <a:spcBef>
                <a:spcPts val="0"/>
              </a:spcBef>
              <a:spcAft>
                <a:spcPts val="0"/>
              </a:spcAft>
              <a:buSzPts val="25900"/>
              <a:buNone/>
              <a:defRPr sz="25900"/>
            </a:lvl5pPr>
            <a:lvl6pPr lvl="5" algn="ctr">
              <a:spcBef>
                <a:spcPts val="0"/>
              </a:spcBef>
              <a:spcAft>
                <a:spcPts val="0"/>
              </a:spcAft>
              <a:buSzPts val="25900"/>
              <a:buNone/>
              <a:defRPr sz="25900"/>
            </a:lvl6pPr>
            <a:lvl7pPr lvl="6" algn="ctr">
              <a:spcBef>
                <a:spcPts val="0"/>
              </a:spcBef>
              <a:spcAft>
                <a:spcPts val="0"/>
              </a:spcAft>
              <a:buSzPts val="25900"/>
              <a:buNone/>
              <a:defRPr sz="25900"/>
            </a:lvl7pPr>
            <a:lvl8pPr lvl="7" algn="ctr">
              <a:spcBef>
                <a:spcPts val="0"/>
              </a:spcBef>
              <a:spcAft>
                <a:spcPts val="0"/>
              </a:spcAft>
              <a:buSzPts val="25900"/>
              <a:buNone/>
              <a:defRPr sz="25900"/>
            </a:lvl8pPr>
            <a:lvl9pPr lvl="8" algn="ctr">
              <a:spcBef>
                <a:spcPts val="0"/>
              </a:spcBef>
              <a:spcAft>
                <a:spcPts val="0"/>
              </a:spcAft>
              <a:buSzPts val="25900"/>
              <a:buNone/>
              <a:defRPr sz="25900"/>
            </a:lvl9pPr>
          </a:lstStyle>
          <a:p/>
        </p:txBody>
      </p:sp>
      <p:sp>
        <p:nvSpPr>
          <p:cNvPr id="11" name="Google Shape;11;p2"/>
          <p:cNvSpPr txBox="1"/>
          <p:nvPr>
            <p:ph idx="1" type="subTitle"/>
          </p:nvPr>
        </p:nvSpPr>
        <p:spPr>
          <a:xfrm>
            <a:off x="1031727" y="23579923"/>
            <a:ext cx="28203300" cy="6594300"/>
          </a:xfrm>
          <a:prstGeom prst="rect">
            <a:avLst/>
          </a:prstGeom>
        </p:spPr>
        <p:txBody>
          <a:bodyPr anchorCtr="0" anchor="t" bIns="455300" lIns="455300" spcFirstLastPara="1" rIns="455300" wrap="square" tIns="455300">
            <a:normAutofit/>
          </a:bodyPr>
          <a:lstStyle>
            <a:lvl1pPr lvl="0" algn="ctr">
              <a:lnSpc>
                <a:spcPct val="100000"/>
              </a:lnSpc>
              <a:spcBef>
                <a:spcPts val="0"/>
              </a:spcBef>
              <a:spcAft>
                <a:spcPts val="0"/>
              </a:spcAft>
              <a:buSzPts val="13900"/>
              <a:buNone/>
              <a:defRPr sz="13900"/>
            </a:lvl1pPr>
            <a:lvl2pPr lvl="1" algn="ctr">
              <a:lnSpc>
                <a:spcPct val="100000"/>
              </a:lnSpc>
              <a:spcBef>
                <a:spcPts val="0"/>
              </a:spcBef>
              <a:spcAft>
                <a:spcPts val="0"/>
              </a:spcAft>
              <a:buSzPts val="13900"/>
              <a:buNone/>
              <a:defRPr sz="13900"/>
            </a:lvl2pPr>
            <a:lvl3pPr lvl="2" algn="ctr">
              <a:lnSpc>
                <a:spcPct val="100000"/>
              </a:lnSpc>
              <a:spcBef>
                <a:spcPts val="0"/>
              </a:spcBef>
              <a:spcAft>
                <a:spcPts val="0"/>
              </a:spcAft>
              <a:buSzPts val="13900"/>
              <a:buNone/>
              <a:defRPr sz="13900"/>
            </a:lvl3pPr>
            <a:lvl4pPr lvl="3" algn="ctr">
              <a:lnSpc>
                <a:spcPct val="100000"/>
              </a:lnSpc>
              <a:spcBef>
                <a:spcPts val="0"/>
              </a:spcBef>
              <a:spcAft>
                <a:spcPts val="0"/>
              </a:spcAft>
              <a:buSzPts val="13900"/>
              <a:buNone/>
              <a:defRPr sz="13900"/>
            </a:lvl4pPr>
            <a:lvl5pPr lvl="4" algn="ctr">
              <a:lnSpc>
                <a:spcPct val="100000"/>
              </a:lnSpc>
              <a:spcBef>
                <a:spcPts val="0"/>
              </a:spcBef>
              <a:spcAft>
                <a:spcPts val="0"/>
              </a:spcAft>
              <a:buSzPts val="13900"/>
              <a:buNone/>
              <a:defRPr sz="13900"/>
            </a:lvl5pPr>
            <a:lvl6pPr lvl="5" algn="ctr">
              <a:lnSpc>
                <a:spcPct val="100000"/>
              </a:lnSpc>
              <a:spcBef>
                <a:spcPts val="0"/>
              </a:spcBef>
              <a:spcAft>
                <a:spcPts val="0"/>
              </a:spcAft>
              <a:buSzPts val="13900"/>
              <a:buNone/>
              <a:defRPr sz="13900"/>
            </a:lvl6pPr>
            <a:lvl7pPr lvl="6" algn="ctr">
              <a:lnSpc>
                <a:spcPct val="100000"/>
              </a:lnSpc>
              <a:spcBef>
                <a:spcPts val="0"/>
              </a:spcBef>
              <a:spcAft>
                <a:spcPts val="0"/>
              </a:spcAft>
              <a:buSzPts val="13900"/>
              <a:buNone/>
              <a:defRPr sz="13900"/>
            </a:lvl7pPr>
            <a:lvl8pPr lvl="7" algn="ctr">
              <a:lnSpc>
                <a:spcPct val="100000"/>
              </a:lnSpc>
              <a:spcBef>
                <a:spcPts val="0"/>
              </a:spcBef>
              <a:spcAft>
                <a:spcPts val="0"/>
              </a:spcAft>
              <a:buSzPts val="13900"/>
              <a:buNone/>
              <a:defRPr sz="13900"/>
            </a:lvl8pPr>
            <a:lvl9pPr lvl="8" algn="ctr">
              <a:lnSpc>
                <a:spcPct val="100000"/>
              </a:lnSpc>
              <a:spcBef>
                <a:spcPts val="0"/>
              </a:spcBef>
              <a:spcAft>
                <a:spcPts val="0"/>
              </a:spcAft>
              <a:buSzPts val="13900"/>
              <a:buNone/>
              <a:defRPr sz="13900"/>
            </a:lvl9pPr>
          </a:lstStyle>
          <a:p/>
        </p:txBody>
      </p:sp>
      <p:sp>
        <p:nvSpPr>
          <p:cNvPr id="12" name="Google Shape;12;p2"/>
          <p:cNvSpPr txBox="1"/>
          <p:nvPr>
            <p:ph idx="12" type="sldNum"/>
          </p:nvPr>
        </p:nvSpPr>
        <p:spPr>
          <a:xfrm>
            <a:off x="28043845" y="38797968"/>
            <a:ext cx="1816200" cy="3274800"/>
          </a:xfrm>
          <a:prstGeom prst="rect">
            <a:avLst/>
          </a:prstGeom>
        </p:spPr>
        <p:txBody>
          <a:bodyPr anchorCtr="0" anchor="ctr" bIns="455300" lIns="455300" spcFirstLastPara="1" rIns="455300" wrap="square" tIns="4553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031727" y="9202961"/>
            <a:ext cx="28203300" cy="16336200"/>
          </a:xfrm>
          <a:prstGeom prst="rect">
            <a:avLst/>
          </a:prstGeom>
        </p:spPr>
        <p:txBody>
          <a:bodyPr anchorCtr="0" anchor="b" bIns="455300" lIns="455300" spcFirstLastPara="1" rIns="455300" wrap="square" tIns="455300">
            <a:normAutofit/>
          </a:bodyPr>
          <a:lstStyle>
            <a:lvl1pPr lvl="0" algn="ctr">
              <a:spcBef>
                <a:spcPts val="0"/>
              </a:spcBef>
              <a:spcAft>
                <a:spcPts val="0"/>
              </a:spcAft>
              <a:buSzPts val="59800"/>
              <a:buNone/>
              <a:defRPr sz="59800"/>
            </a:lvl1pPr>
            <a:lvl2pPr lvl="1" algn="ctr">
              <a:spcBef>
                <a:spcPts val="0"/>
              </a:spcBef>
              <a:spcAft>
                <a:spcPts val="0"/>
              </a:spcAft>
              <a:buSzPts val="59800"/>
              <a:buNone/>
              <a:defRPr sz="59800"/>
            </a:lvl2pPr>
            <a:lvl3pPr lvl="2" algn="ctr">
              <a:spcBef>
                <a:spcPts val="0"/>
              </a:spcBef>
              <a:spcAft>
                <a:spcPts val="0"/>
              </a:spcAft>
              <a:buSzPts val="59800"/>
              <a:buNone/>
              <a:defRPr sz="59800"/>
            </a:lvl3pPr>
            <a:lvl4pPr lvl="3" algn="ctr">
              <a:spcBef>
                <a:spcPts val="0"/>
              </a:spcBef>
              <a:spcAft>
                <a:spcPts val="0"/>
              </a:spcAft>
              <a:buSzPts val="59800"/>
              <a:buNone/>
              <a:defRPr sz="59800"/>
            </a:lvl4pPr>
            <a:lvl5pPr lvl="4" algn="ctr">
              <a:spcBef>
                <a:spcPts val="0"/>
              </a:spcBef>
              <a:spcAft>
                <a:spcPts val="0"/>
              </a:spcAft>
              <a:buSzPts val="59800"/>
              <a:buNone/>
              <a:defRPr sz="59800"/>
            </a:lvl5pPr>
            <a:lvl6pPr lvl="5" algn="ctr">
              <a:spcBef>
                <a:spcPts val="0"/>
              </a:spcBef>
              <a:spcAft>
                <a:spcPts val="0"/>
              </a:spcAft>
              <a:buSzPts val="59800"/>
              <a:buNone/>
              <a:defRPr sz="59800"/>
            </a:lvl6pPr>
            <a:lvl7pPr lvl="6" algn="ctr">
              <a:spcBef>
                <a:spcPts val="0"/>
              </a:spcBef>
              <a:spcAft>
                <a:spcPts val="0"/>
              </a:spcAft>
              <a:buSzPts val="59800"/>
              <a:buNone/>
              <a:defRPr sz="59800"/>
            </a:lvl7pPr>
            <a:lvl8pPr lvl="7" algn="ctr">
              <a:spcBef>
                <a:spcPts val="0"/>
              </a:spcBef>
              <a:spcAft>
                <a:spcPts val="0"/>
              </a:spcAft>
              <a:buSzPts val="59800"/>
              <a:buNone/>
              <a:defRPr sz="59800"/>
            </a:lvl8pPr>
            <a:lvl9pPr lvl="8" algn="ctr">
              <a:spcBef>
                <a:spcPts val="0"/>
              </a:spcBef>
              <a:spcAft>
                <a:spcPts val="0"/>
              </a:spcAft>
              <a:buSzPts val="59800"/>
              <a:buNone/>
              <a:defRPr sz="59800"/>
            </a:lvl9pPr>
          </a:lstStyle>
          <a:p>
            <a:r>
              <a:t>xx%</a:t>
            </a:r>
          </a:p>
        </p:txBody>
      </p:sp>
      <p:sp>
        <p:nvSpPr>
          <p:cNvPr id="46" name="Google Shape;46;p11"/>
          <p:cNvSpPr txBox="1"/>
          <p:nvPr>
            <p:ph idx="1" type="body"/>
          </p:nvPr>
        </p:nvSpPr>
        <p:spPr>
          <a:xfrm>
            <a:off x="1031727" y="26226515"/>
            <a:ext cx="28203300" cy="10822800"/>
          </a:xfrm>
          <a:prstGeom prst="rect">
            <a:avLst/>
          </a:prstGeom>
        </p:spPr>
        <p:txBody>
          <a:bodyPr anchorCtr="0" anchor="t" bIns="455300" lIns="455300" spcFirstLastPara="1" rIns="455300" wrap="square" tIns="455300">
            <a:normAutofit/>
          </a:bodyPr>
          <a:lstStyle>
            <a:lvl1pPr indent="-800100" lvl="0" marL="457200" algn="ctr">
              <a:spcBef>
                <a:spcPts val="0"/>
              </a:spcBef>
              <a:spcAft>
                <a:spcPts val="0"/>
              </a:spcAft>
              <a:buSzPts val="9000"/>
              <a:buChar char="●"/>
              <a:defRPr/>
            </a:lvl1pPr>
            <a:lvl2pPr indent="-673100" lvl="1" marL="914400" algn="ctr">
              <a:spcBef>
                <a:spcPts val="0"/>
              </a:spcBef>
              <a:spcAft>
                <a:spcPts val="0"/>
              </a:spcAft>
              <a:buSzPts val="7000"/>
              <a:buChar char="○"/>
              <a:defRPr/>
            </a:lvl2pPr>
            <a:lvl3pPr indent="-673100" lvl="2" marL="1371600" algn="ctr">
              <a:spcBef>
                <a:spcPts val="0"/>
              </a:spcBef>
              <a:spcAft>
                <a:spcPts val="0"/>
              </a:spcAft>
              <a:buSzPts val="7000"/>
              <a:buChar char="■"/>
              <a:defRPr/>
            </a:lvl3pPr>
            <a:lvl4pPr indent="-673100" lvl="3" marL="1828800" algn="ctr">
              <a:spcBef>
                <a:spcPts val="0"/>
              </a:spcBef>
              <a:spcAft>
                <a:spcPts val="0"/>
              </a:spcAft>
              <a:buSzPts val="7000"/>
              <a:buChar char="●"/>
              <a:defRPr/>
            </a:lvl4pPr>
            <a:lvl5pPr indent="-673100" lvl="4" marL="2286000" algn="ctr">
              <a:spcBef>
                <a:spcPts val="0"/>
              </a:spcBef>
              <a:spcAft>
                <a:spcPts val="0"/>
              </a:spcAft>
              <a:buSzPts val="7000"/>
              <a:buChar char="○"/>
              <a:defRPr/>
            </a:lvl5pPr>
            <a:lvl6pPr indent="-673100" lvl="5" marL="2743200" algn="ctr">
              <a:spcBef>
                <a:spcPts val="0"/>
              </a:spcBef>
              <a:spcAft>
                <a:spcPts val="0"/>
              </a:spcAft>
              <a:buSzPts val="7000"/>
              <a:buChar char="■"/>
              <a:defRPr/>
            </a:lvl6pPr>
            <a:lvl7pPr indent="-673100" lvl="6" marL="3200400" algn="ctr">
              <a:spcBef>
                <a:spcPts val="0"/>
              </a:spcBef>
              <a:spcAft>
                <a:spcPts val="0"/>
              </a:spcAft>
              <a:buSzPts val="7000"/>
              <a:buChar char="●"/>
              <a:defRPr/>
            </a:lvl7pPr>
            <a:lvl8pPr indent="-673100" lvl="7" marL="3657600" algn="ctr">
              <a:spcBef>
                <a:spcPts val="0"/>
              </a:spcBef>
              <a:spcAft>
                <a:spcPts val="0"/>
              </a:spcAft>
              <a:buSzPts val="7000"/>
              <a:buChar char="○"/>
              <a:defRPr/>
            </a:lvl8pPr>
            <a:lvl9pPr indent="-673100" lvl="8" marL="4114800" algn="ctr">
              <a:spcBef>
                <a:spcPts val="0"/>
              </a:spcBef>
              <a:spcAft>
                <a:spcPts val="0"/>
              </a:spcAft>
              <a:buSzPts val="7000"/>
              <a:buChar char="■"/>
              <a:defRPr/>
            </a:lvl9pPr>
          </a:lstStyle>
          <a:p/>
        </p:txBody>
      </p:sp>
      <p:sp>
        <p:nvSpPr>
          <p:cNvPr id="47" name="Google Shape;47;p11"/>
          <p:cNvSpPr txBox="1"/>
          <p:nvPr>
            <p:ph idx="12" type="sldNum"/>
          </p:nvPr>
        </p:nvSpPr>
        <p:spPr>
          <a:xfrm>
            <a:off x="28043845" y="38797968"/>
            <a:ext cx="1816200" cy="3274800"/>
          </a:xfrm>
          <a:prstGeom prst="rect">
            <a:avLst/>
          </a:prstGeom>
        </p:spPr>
        <p:txBody>
          <a:bodyPr anchorCtr="0" anchor="ctr" bIns="455300" lIns="455300" spcFirstLastPara="1" rIns="455300" wrap="square" tIns="4553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28043845" y="38797968"/>
            <a:ext cx="1816200" cy="3274800"/>
          </a:xfrm>
          <a:prstGeom prst="rect">
            <a:avLst/>
          </a:prstGeom>
        </p:spPr>
        <p:txBody>
          <a:bodyPr anchorCtr="0" anchor="ctr" bIns="455300" lIns="455300" spcFirstLastPara="1" rIns="455300" wrap="square" tIns="4553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031727" y="17895074"/>
            <a:ext cx="28203300" cy="7003800"/>
          </a:xfrm>
          <a:prstGeom prst="rect">
            <a:avLst/>
          </a:prstGeom>
        </p:spPr>
        <p:txBody>
          <a:bodyPr anchorCtr="0" anchor="ctr" bIns="455300" lIns="455300" spcFirstLastPara="1" rIns="455300" wrap="square" tIns="455300">
            <a:normAutofit/>
          </a:bodyPr>
          <a:lstStyle>
            <a:lvl1pPr lvl="0" algn="ctr">
              <a:spcBef>
                <a:spcPts val="0"/>
              </a:spcBef>
              <a:spcAft>
                <a:spcPts val="0"/>
              </a:spcAft>
              <a:buSzPts val="17900"/>
              <a:buNone/>
              <a:defRPr sz="17900"/>
            </a:lvl1pPr>
            <a:lvl2pPr lvl="1" algn="ctr">
              <a:spcBef>
                <a:spcPts val="0"/>
              </a:spcBef>
              <a:spcAft>
                <a:spcPts val="0"/>
              </a:spcAft>
              <a:buSzPts val="17900"/>
              <a:buNone/>
              <a:defRPr sz="17900"/>
            </a:lvl2pPr>
            <a:lvl3pPr lvl="2" algn="ctr">
              <a:spcBef>
                <a:spcPts val="0"/>
              </a:spcBef>
              <a:spcAft>
                <a:spcPts val="0"/>
              </a:spcAft>
              <a:buSzPts val="17900"/>
              <a:buNone/>
              <a:defRPr sz="17900"/>
            </a:lvl3pPr>
            <a:lvl4pPr lvl="3" algn="ctr">
              <a:spcBef>
                <a:spcPts val="0"/>
              </a:spcBef>
              <a:spcAft>
                <a:spcPts val="0"/>
              </a:spcAft>
              <a:buSzPts val="17900"/>
              <a:buNone/>
              <a:defRPr sz="17900"/>
            </a:lvl4pPr>
            <a:lvl5pPr lvl="4" algn="ctr">
              <a:spcBef>
                <a:spcPts val="0"/>
              </a:spcBef>
              <a:spcAft>
                <a:spcPts val="0"/>
              </a:spcAft>
              <a:buSzPts val="17900"/>
              <a:buNone/>
              <a:defRPr sz="17900"/>
            </a:lvl5pPr>
            <a:lvl6pPr lvl="5" algn="ctr">
              <a:spcBef>
                <a:spcPts val="0"/>
              </a:spcBef>
              <a:spcAft>
                <a:spcPts val="0"/>
              </a:spcAft>
              <a:buSzPts val="17900"/>
              <a:buNone/>
              <a:defRPr sz="17900"/>
            </a:lvl6pPr>
            <a:lvl7pPr lvl="6" algn="ctr">
              <a:spcBef>
                <a:spcPts val="0"/>
              </a:spcBef>
              <a:spcAft>
                <a:spcPts val="0"/>
              </a:spcAft>
              <a:buSzPts val="17900"/>
              <a:buNone/>
              <a:defRPr sz="17900"/>
            </a:lvl7pPr>
            <a:lvl8pPr lvl="7" algn="ctr">
              <a:spcBef>
                <a:spcPts val="0"/>
              </a:spcBef>
              <a:spcAft>
                <a:spcPts val="0"/>
              </a:spcAft>
              <a:buSzPts val="17900"/>
              <a:buNone/>
              <a:defRPr sz="17900"/>
            </a:lvl8pPr>
            <a:lvl9pPr lvl="8" algn="ctr">
              <a:spcBef>
                <a:spcPts val="0"/>
              </a:spcBef>
              <a:spcAft>
                <a:spcPts val="0"/>
              </a:spcAft>
              <a:buSzPts val="17900"/>
              <a:buNone/>
              <a:defRPr sz="17900"/>
            </a:lvl9pPr>
          </a:lstStyle>
          <a:p/>
        </p:txBody>
      </p:sp>
      <p:sp>
        <p:nvSpPr>
          <p:cNvPr id="15" name="Google Shape;15;p3"/>
          <p:cNvSpPr txBox="1"/>
          <p:nvPr>
            <p:ph idx="12" type="sldNum"/>
          </p:nvPr>
        </p:nvSpPr>
        <p:spPr>
          <a:xfrm>
            <a:off x="28043845" y="38797968"/>
            <a:ext cx="1816200" cy="3274800"/>
          </a:xfrm>
          <a:prstGeom prst="rect">
            <a:avLst/>
          </a:prstGeom>
        </p:spPr>
        <p:txBody>
          <a:bodyPr anchorCtr="0" anchor="ctr" bIns="455300" lIns="455300" spcFirstLastPara="1" rIns="455300" wrap="square" tIns="4553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031727" y="3702608"/>
            <a:ext cx="28203300" cy="4764900"/>
          </a:xfrm>
          <a:prstGeom prst="rect">
            <a:avLst/>
          </a:prstGeom>
        </p:spPr>
        <p:txBody>
          <a:bodyPr anchorCtr="0" anchor="t" bIns="455300" lIns="455300" spcFirstLastPara="1" rIns="455300" wrap="square" tIns="45530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p:txBody>
      </p:sp>
      <p:sp>
        <p:nvSpPr>
          <p:cNvPr id="18" name="Google Shape;18;p4"/>
          <p:cNvSpPr txBox="1"/>
          <p:nvPr>
            <p:ph idx="1" type="body"/>
          </p:nvPr>
        </p:nvSpPr>
        <p:spPr>
          <a:xfrm>
            <a:off x="1031727" y="9588593"/>
            <a:ext cx="28203300" cy="28424400"/>
          </a:xfrm>
          <a:prstGeom prst="rect">
            <a:avLst/>
          </a:prstGeom>
        </p:spPr>
        <p:txBody>
          <a:bodyPr anchorCtr="0" anchor="t" bIns="455300" lIns="455300" spcFirstLastPara="1" rIns="455300" wrap="square" tIns="455300">
            <a:normAutofit/>
          </a:bodyPr>
          <a:lstStyle>
            <a:lvl1pPr indent="-800100" lvl="0" marL="457200">
              <a:spcBef>
                <a:spcPts val="0"/>
              </a:spcBef>
              <a:spcAft>
                <a:spcPts val="0"/>
              </a:spcAft>
              <a:buSzPts val="9000"/>
              <a:buChar char="●"/>
              <a:defRPr/>
            </a:lvl1pPr>
            <a:lvl2pPr indent="-673100" lvl="1" marL="914400">
              <a:spcBef>
                <a:spcPts val="0"/>
              </a:spcBef>
              <a:spcAft>
                <a:spcPts val="0"/>
              </a:spcAft>
              <a:buSzPts val="7000"/>
              <a:buChar char="○"/>
              <a:defRPr/>
            </a:lvl2pPr>
            <a:lvl3pPr indent="-673100" lvl="2" marL="1371600">
              <a:spcBef>
                <a:spcPts val="0"/>
              </a:spcBef>
              <a:spcAft>
                <a:spcPts val="0"/>
              </a:spcAft>
              <a:buSzPts val="7000"/>
              <a:buChar char="■"/>
              <a:defRPr/>
            </a:lvl3pPr>
            <a:lvl4pPr indent="-673100" lvl="3" marL="1828800">
              <a:spcBef>
                <a:spcPts val="0"/>
              </a:spcBef>
              <a:spcAft>
                <a:spcPts val="0"/>
              </a:spcAft>
              <a:buSzPts val="7000"/>
              <a:buChar char="●"/>
              <a:defRPr/>
            </a:lvl4pPr>
            <a:lvl5pPr indent="-673100" lvl="4" marL="2286000">
              <a:spcBef>
                <a:spcPts val="0"/>
              </a:spcBef>
              <a:spcAft>
                <a:spcPts val="0"/>
              </a:spcAft>
              <a:buSzPts val="7000"/>
              <a:buChar char="○"/>
              <a:defRPr/>
            </a:lvl5pPr>
            <a:lvl6pPr indent="-673100" lvl="5" marL="2743200">
              <a:spcBef>
                <a:spcPts val="0"/>
              </a:spcBef>
              <a:spcAft>
                <a:spcPts val="0"/>
              </a:spcAft>
              <a:buSzPts val="7000"/>
              <a:buChar char="■"/>
              <a:defRPr/>
            </a:lvl6pPr>
            <a:lvl7pPr indent="-673100" lvl="6" marL="3200400">
              <a:spcBef>
                <a:spcPts val="0"/>
              </a:spcBef>
              <a:spcAft>
                <a:spcPts val="0"/>
              </a:spcAft>
              <a:buSzPts val="7000"/>
              <a:buChar char="●"/>
              <a:defRPr/>
            </a:lvl7pPr>
            <a:lvl8pPr indent="-673100" lvl="7" marL="3657600">
              <a:spcBef>
                <a:spcPts val="0"/>
              </a:spcBef>
              <a:spcAft>
                <a:spcPts val="0"/>
              </a:spcAft>
              <a:buSzPts val="7000"/>
              <a:buChar char="○"/>
              <a:defRPr/>
            </a:lvl8pPr>
            <a:lvl9pPr indent="-673100" lvl="8" marL="4114800">
              <a:spcBef>
                <a:spcPts val="0"/>
              </a:spcBef>
              <a:spcAft>
                <a:spcPts val="0"/>
              </a:spcAft>
              <a:buSzPts val="7000"/>
              <a:buChar char="■"/>
              <a:defRPr/>
            </a:lvl9pPr>
          </a:lstStyle>
          <a:p/>
        </p:txBody>
      </p:sp>
      <p:sp>
        <p:nvSpPr>
          <p:cNvPr id="19" name="Google Shape;19;p4"/>
          <p:cNvSpPr txBox="1"/>
          <p:nvPr>
            <p:ph idx="12" type="sldNum"/>
          </p:nvPr>
        </p:nvSpPr>
        <p:spPr>
          <a:xfrm>
            <a:off x="28043845" y="38797968"/>
            <a:ext cx="1816200" cy="3274800"/>
          </a:xfrm>
          <a:prstGeom prst="rect">
            <a:avLst/>
          </a:prstGeom>
        </p:spPr>
        <p:txBody>
          <a:bodyPr anchorCtr="0" anchor="ctr" bIns="455300" lIns="455300" spcFirstLastPara="1" rIns="455300" wrap="square" tIns="4553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031727" y="3702608"/>
            <a:ext cx="28203300" cy="4764900"/>
          </a:xfrm>
          <a:prstGeom prst="rect">
            <a:avLst/>
          </a:prstGeom>
        </p:spPr>
        <p:txBody>
          <a:bodyPr anchorCtr="0" anchor="t" bIns="455300" lIns="455300" spcFirstLastPara="1" rIns="455300" wrap="square" tIns="45530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p:txBody>
      </p:sp>
      <p:sp>
        <p:nvSpPr>
          <p:cNvPr id="22" name="Google Shape;22;p5"/>
          <p:cNvSpPr txBox="1"/>
          <p:nvPr>
            <p:ph idx="1" type="body"/>
          </p:nvPr>
        </p:nvSpPr>
        <p:spPr>
          <a:xfrm>
            <a:off x="1031727" y="9588593"/>
            <a:ext cx="13239600" cy="28424400"/>
          </a:xfrm>
          <a:prstGeom prst="rect">
            <a:avLst/>
          </a:prstGeom>
        </p:spPr>
        <p:txBody>
          <a:bodyPr anchorCtr="0" anchor="t" bIns="455300" lIns="455300" spcFirstLastPara="1" rIns="455300" wrap="square" tIns="455300">
            <a:normAutofit/>
          </a:bodyPr>
          <a:lstStyle>
            <a:lvl1pPr indent="-673100" lvl="0" marL="457200">
              <a:spcBef>
                <a:spcPts val="0"/>
              </a:spcBef>
              <a:spcAft>
                <a:spcPts val="0"/>
              </a:spcAft>
              <a:buSzPts val="7000"/>
              <a:buChar char="●"/>
              <a:defRPr sz="7000"/>
            </a:lvl1pPr>
            <a:lvl2pPr indent="-609600" lvl="1" marL="914400">
              <a:spcBef>
                <a:spcPts val="0"/>
              </a:spcBef>
              <a:spcAft>
                <a:spcPts val="0"/>
              </a:spcAft>
              <a:buSzPts val="6000"/>
              <a:buChar char="○"/>
              <a:defRPr sz="6000"/>
            </a:lvl2pPr>
            <a:lvl3pPr indent="-609600" lvl="2" marL="1371600">
              <a:spcBef>
                <a:spcPts val="0"/>
              </a:spcBef>
              <a:spcAft>
                <a:spcPts val="0"/>
              </a:spcAft>
              <a:buSzPts val="6000"/>
              <a:buChar char="■"/>
              <a:defRPr sz="6000"/>
            </a:lvl3pPr>
            <a:lvl4pPr indent="-609600" lvl="3" marL="1828800">
              <a:spcBef>
                <a:spcPts val="0"/>
              </a:spcBef>
              <a:spcAft>
                <a:spcPts val="0"/>
              </a:spcAft>
              <a:buSzPts val="6000"/>
              <a:buChar char="●"/>
              <a:defRPr sz="6000"/>
            </a:lvl4pPr>
            <a:lvl5pPr indent="-609600" lvl="4" marL="2286000">
              <a:spcBef>
                <a:spcPts val="0"/>
              </a:spcBef>
              <a:spcAft>
                <a:spcPts val="0"/>
              </a:spcAft>
              <a:buSzPts val="6000"/>
              <a:buChar char="○"/>
              <a:defRPr sz="6000"/>
            </a:lvl5pPr>
            <a:lvl6pPr indent="-609600" lvl="5" marL="2743200">
              <a:spcBef>
                <a:spcPts val="0"/>
              </a:spcBef>
              <a:spcAft>
                <a:spcPts val="0"/>
              </a:spcAft>
              <a:buSzPts val="6000"/>
              <a:buChar char="■"/>
              <a:defRPr sz="6000"/>
            </a:lvl6pPr>
            <a:lvl7pPr indent="-609600" lvl="6" marL="3200400">
              <a:spcBef>
                <a:spcPts val="0"/>
              </a:spcBef>
              <a:spcAft>
                <a:spcPts val="0"/>
              </a:spcAft>
              <a:buSzPts val="6000"/>
              <a:buChar char="●"/>
              <a:defRPr sz="6000"/>
            </a:lvl7pPr>
            <a:lvl8pPr indent="-609600" lvl="7" marL="3657600">
              <a:spcBef>
                <a:spcPts val="0"/>
              </a:spcBef>
              <a:spcAft>
                <a:spcPts val="0"/>
              </a:spcAft>
              <a:buSzPts val="6000"/>
              <a:buChar char="○"/>
              <a:defRPr sz="6000"/>
            </a:lvl8pPr>
            <a:lvl9pPr indent="-609600" lvl="8" marL="4114800">
              <a:spcBef>
                <a:spcPts val="0"/>
              </a:spcBef>
              <a:spcAft>
                <a:spcPts val="0"/>
              </a:spcAft>
              <a:buSzPts val="6000"/>
              <a:buChar char="■"/>
              <a:defRPr sz="6000"/>
            </a:lvl9pPr>
          </a:lstStyle>
          <a:p/>
        </p:txBody>
      </p:sp>
      <p:sp>
        <p:nvSpPr>
          <p:cNvPr id="23" name="Google Shape;23;p5"/>
          <p:cNvSpPr txBox="1"/>
          <p:nvPr>
            <p:ph idx="2" type="body"/>
          </p:nvPr>
        </p:nvSpPr>
        <p:spPr>
          <a:xfrm>
            <a:off x="15995249" y="9588593"/>
            <a:ext cx="13239600" cy="28424400"/>
          </a:xfrm>
          <a:prstGeom prst="rect">
            <a:avLst/>
          </a:prstGeom>
        </p:spPr>
        <p:txBody>
          <a:bodyPr anchorCtr="0" anchor="t" bIns="455300" lIns="455300" spcFirstLastPara="1" rIns="455300" wrap="square" tIns="455300">
            <a:normAutofit/>
          </a:bodyPr>
          <a:lstStyle>
            <a:lvl1pPr indent="-673100" lvl="0" marL="457200">
              <a:spcBef>
                <a:spcPts val="0"/>
              </a:spcBef>
              <a:spcAft>
                <a:spcPts val="0"/>
              </a:spcAft>
              <a:buSzPts val="7000"/>
              <a:buChar char="●"/>
              <a:defRPr sz="7000"/>
            </a:lvl1pPr>
            <a:lvl2pPr indent="-609600" lvl="1" marL="914400">
              <a:spcBef>
                <a:spcPts val="0"/>
              </a:spcBef>
              <a:spcAft>
                <a:spcPts val="0"/>
              </a:spcAft>
              <a:buSzPts val="6000"/>
              <a:buChar char="○"/>
              <a:defRPr sz="6000"/>
            </a:lvl2pPr>
            <a:lvl3pPr indent="-609600" lvl="2" marL="1371600">
              <a:spcBef>
                <a:spcPts val="0"/>
              </a:spcBef>
              <a:spcAft>
                <a:spcPts val="0"/>
              </a:spcAft>
              <a:buSzPts val="6000"/>
              <a:buChar char="■"/>
              <a:defRPr sz="6000"/>
            </a:lvl3pPr>
            <a:lvl4pPr indent="-609600" lvl="3" marL="1828800">
              <a:spcBef>
                <a:spcPts val="0"/>
              </a:spcBef>
              <a:spcAft>
                <a:spcPts val="0"/>
              </a:spcAft>
              <a:buSzPts val="6000"/>
              <a:buChar char="●"/>
              <a:defRPr sz="6000"/>
            </a:lvl4pPr>
            <a:lvl5pPr indent="-609600" lvl="4" marL="2286000">
              <a:spcBef>
                <a:spcPts val="0"/>
              </a:spcBef>
              <a:spcAft>
                <a:spcPts val="0"/>
              </a:spcAft>
              <a:buSzPts val="6000"/>
              <a:buChar char="○"/>
              <a:defRPr sz="6000"/>
            </a:lvl5pPr>
            <a:lvl6pPr indent="-609600" lvl="5" marL="2743200">
              <a:spcBef>
                <a:spcPts val="0"/>
              </a:spcBef>
              <a:spcAft>
                <a:spcPts val="0"/>
              </a:spcAft>
              <a:buSzPts val="6000"/>
              <a:buChar char="■"/>
              <a:defRPr sz="6000"/>
            </a:lvl6pPr>
            <a:lvl7pPr indent="-609600" lvl="6" marL="3200400">
              <a:spcBef>
                <a:spcPts val="0"/>
              </a:spcBef>
              <a:spcAft>
                <a:spcPts val="0"/>
              </a:spcAft>
              <a:buSzPts val="6000"/>
              <a:buChar char="●"/>
              <a:defRPr sz="6000"/>
            </a:lvl7pPr>
            <a:lvl8pPr indent="-609600" lvl="7" marL="3657600">
              <a:spcBef>
                <a:spcPts val="0"/>
              </a:spcBef>
              <a:spcAft>
                <a:spcPts val="0"/>
              </a:spcAft>
              <a:buSzPts val="6000"/>
              <a:buChar char="○"/>
              <a:defRPr sz="6000"/>
            </a:lvl8pPr>
            <a:lvl9pPr indent="-609600" lvl="8" marL="4114800">
              <a:spcBef>
                <a:spcPts val="0"/>
              </a:spcBef>
              <a:spcAft>
                <a:spcPts val="0"/>
              </a:spcAft>
              <a:buSzPts val="6000"/>
              <a:buChar char="■"/>
              <a:defRPr sz="6000"/>
            </a:lvl9pPr>
          </a:lstStyle>
          <a:p/>
        </p:txBody>
      </p:sp>
      <p:sp>
        <p:nvSpPr>
          <p:cNvPr id="24" name="Google Shape;24;p5"/>
          <p:cNvSpPr txBox="1"/>
          <p:nvPr>
            <p:ph idx="12" type="sldNum"/>
          </p:nvPr>
        </p:nvSpPr>
        <p:spPr>
          <a:xfrm>
            <a:off x="28043845" y="38797968"/>
            <a:ext cx="1816200" cy="3274800"/>
          </a:xfrm>
          <a:prstGeom prst="rect">
            <a:avLst/>
          </a:prstGeom>
        </p:spPr>
        <p:txBody>
          <a:bodyPr anchorCtr="0" anchor="ctr" bIns="455300" lIns="455300" spcFirstLastPara="1" rIns="455300" wrap="square" tIns="4553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031727" y="3702608"/>
            <a:ext cx="28203300" cy="4764900"/>
          </a:xfrm>
          <a:prstGeom prst="rect">
            <a:avLst/>
          </a:prstGeom>
        </p:spPr>
        <p:txBody>
          <a:bodyPr anchorCtr="0" anchor="t" bIns="455300" lIns="455300" spcFirstLastPara="1" rIns="455300" wrap="square" tIns="45530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p:txBody>
      </p:sp>
      <p:sp>
        <p:nvSpPr>
          <p:cNvPr id="27" name="Google Shape;27;p6"/>
          <p:cNvSpPr txBox="1"/>
          <p:nvPr>
            <p:ph idx="12" type="sldNum"/>
          </p:nvPr>
        </p:nvSpPr>
        <p:spPr>
          <a:xfrm>
            <a:off x="28043845" y="38797968"/>
            <a:ext cx="1816200" cy="3274800"/>
          </a:xfrm>
          <a:prstGeom prst="rect">
            <a:avLst/>
          </a:prstGeom>
        </p:spPr>
        <p:txBody>
          <a:bodyPr anchorCtr="0" anchor="ctr" bIns="455300" lIns="455300" spcFirstLastPara="1" rIns="455300" wrap="square" tIns="4553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031727" y="4622593"/>
            <a:ext cx="9294600" cy="6287400"/>
          </a:xfrm>
          <a:prstGeom prst="rect">
            <a:avLst/>
          </a:prstGeom>
        </p:spPr>
        <p:txBody>
          <a:bodyPr anchorCtr="0" anchor="b" bIns="455300" lIns="455300" spcFirstLastPara="1" rIns="455300" wrap="square" tIns="455300">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p:txBody>
      </p:sp>
      <p:sp>
        <p:nvSpPr>
          <p:cNvPr id="30" name="Google Shape;30;p7"/>
          <p:cNvSpPr txBox="1"/>
          <p:nvPr>
            <p:ph idx="1" type="body"/>
          </p:nvPr>
        </p:nvSpPr>
        <p:spPr>
          <a:xfrm>
            <a:off x="1031727" y="11561473"/>
            <a:ext cx="9294600" cy="26452500"/>
          </a:xfrm>
          <a:prstGeom prst="rect">
            <a:avLst/>
          </a:prstGeom>
        </p:spPr>
        <p:txBody>
          <a:bodyPr anchorCtr="0" anchor="t" bIns="455300" lIns="455300" spcFirstLastPara="1" rIns="455300" wrap="square" tIns="455300">
            <a:normAutofit/>
          </a:bodyPr>
          <a:lstStyle>
            <a:lvl1pPr indent="-609600" lvl="0" marL="457200">
              <a:spcBef>
                <a:spcPts val="0"/>
              </a:spcBef>
              <a:spcAft>
                <a:spcPts val="0"/>
              </a:spcAft>
              <a:buSzPts val="6000"/>
              <a:buChar char="●"/>
              <a:defRPr sz="6000"/>
            </a:lvl1pPr>
            <a:lvl2pPr indent="-609600" lvl="1" marL="914400">
              <a:spcBef>
                <a:spcPts val="0"/>
              </a:spcBef>
              <a:spcAft>
                <a:spcPts val="0"/>
              </a:spcAft>
              <a:buSzPts val="6000"/>
              <a:buChar char="○"/>
              <a:defRPr sz="6000"/>
            </a:lvl2pPr>
            <a:lvl3pPr indent="-609600" lvl="2" marL="1371600">
              <a:spcBef>
                <a:spcPts val="0"/>
              </a:spcBef>
              <a:spcAft>
                <a:spcPts val="0"/>
              </a:spcAft>
              <a:buSzPts val="6000"/>
              <a:buChar char="■"/>
              <a:defRPr sz="6000"/>
            </a:lvl3pPr>
            <a:lvl4pPr indent="-609600" lvl="3" marL="1828800">
              <a:spcBef>
                <a:spcPts val="0"/>
              </a:spcBef>
              <a:spcAft>
                <a:spcPts val="0"/>
              </a:spcAft>
              <a:buSzPts val="6000"/>
              <a:buChar char="●"/>
              <a:defRPr sz="6000"/>
            </a:lvl4pPr>
            <a:lvl5pPr indent="-609600" lvl="4" marL="2286000">
              <a:spcBef>
                <a:spcPts val="0"/>
              </a:spcBef>
              <a:spcAft>
                <a:spcPts val="0"/>
              </a:spcAft>
              <a:buSzPts val="6000"/>
              <a:buChar char="○"/>
              <a:defRPr sz="6000"/>
            </a:lvl5pPr>
            <a:lvl6pPr indent="-609600" lvl="5" marL="2743200">
              <a:spcBef>
                <a:spcPts val="0"/>
              </a:spcBef>
              <a:spcAft>
                <a:spcPts val="0"/>
              </a:spcAft>
              <a:buSzPts val="6000"/>
              <a:buChar char="■"/>
              <a:defRPr sz="6000"/>
            </a:lvl6pPr>
            <a:lvl7pPr indent="-609600" lvl="6" marL="3200400">
              <a:spcBef>
                <a:spcPts val="0"/>
              </a:spcBef>
              <a:spcAft>
                <a:spcPts val="0"/>
              </a:spcAft>
              <a:buSzPts val="6000"/>
              <a:buChar char="●"/>
              <a:defRPr sz="6000"/>
            </a:lvl7pPr>
            <a:lvl8pPr indent="-609600" lvl="7" marL="3657600">
              <a:spcBef>
                <a:spcPts val="0"/>
              </a:spcBef>
              <a:spcAft>
                <a:spcPts val="0"/>
              </a:spcAft>
              <a:buSzPts val="6000"/>
              <a:buChar char="○"/>
              <a:defRPr sz="6000"/>
            </a:lvl8pPr>
            <a:lvl9pPr indent="-609600" lvl="8" marL="4114800">
              <a:spcBef>
                <a:spcPts val="0"/>
              </a:spcBef>
              <a:spcAft>
                <a:spcPts val="0"/>
              </a:spcAft>
              <a:buSzPts val="6000"/>
              <a:buChar char="■"/>
              <a:defRPr sz="6000"/>
            </a:lvl9pPr>
          </a:lstStyle>
          <a:p/>
        </p:txBody>
      </p:sp>
      <p:sp>
        <p:nvSpPr>
          <p:cNvPr id="31" name="Google Shape;31;p7"/>
          <p:cNvSpPr txBox="1"/>
          <p:nvPr>
            <p:ph idx="12" type="sldNum"/>
          </p:nvPr>
        </p:nvSpPr>
        <p:spPr>
          <a:xfrm>
            <a:off x="28043845" y="38797968"/>
            <a:ext cx="1816200" cy="3274800"/>
          </a:xfrm>
          <a:prstGeom prst="rect">
            <a:avLst/>
          </a:prstGeom>
        </p:spPr>
        <p:txBody>
          <a:bodyPr anchorCtr="0" anchor="ctr" bIns="455300" lIns="455300" spcFirstLastPara="1" rIns="455300" wrap="square" tIns="4553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622728" y="3745248"/>
            <a:ext cx="21077400" cy="34035600"/>
          </a:xfrm>
          <a:prstGeom prst="rect">
            <a:avLst/>
          </a:prstGeom>
        </p:spPr>
        <p:txBody>
          <a:bodyPr anchorCtr="0" anchor="ctr" bIns="455300" lIns="455300" spcFirstLastPara="1" rIns="455300" wrap="square" tIns="455300">
            <a:normAutofit/>
          </a:bodyPr>
          <a:lstStyle>
            <a:lvl1pPr lvl="0">
              <a:spcBef>
                <a:spcPts val="0"/>
              </a:spcBef>
              <a:spcAft>
                <a:spcPts val="0"/>
              </a:spcAft>
              <a:buSzPts val="23900"/>
              <a:buNone/>
              <a:defRPr sz="23900"/>
            </a:lvl1pPr>
            <a:lvl2pPr lvl="1">
              <a:spcBef>
                <a:spcPts val="0"/>
              </a:spcBef>
              <a:spcAft>
                <a:spcPts val="0"/>
              </a:spcAft>
              <a:buSzPts val="23900"/>
              <a:buNone/>
              <a:defRPr sz="23900"/>
            </a:lvl2pPr>
            <a:lvl3pPr lvl="2">
              <a:spcBef>
                <a:spcPts val="0"/>
              </a:spcBef>
              <a:spcAft>
                <a:spcPts val="0"/>
              </a:spcAft>
              <a:buSzPts val="23900"/>
              <a:buNone/>
              <a:defRPr sz="23900"/>
            </a:lvl3pPr>
            <a:lvl4pPr lvl="3">
              <a:spcBef>
                <a:spcPts val="0"/>
              </a:spcBef>
              <a:spcAft>
                <a:spcPts val="0"/>
              </a:spcAft>
              <a:buSzPts val="23900"/>
              <a:buNone/>
              <a:defRPr sz="23900"/>
            </a:lvl4pPr>
            <a:lvl5pPr lvl="4">
              <a:spcBef>
                <a:spcPts val="0"/>
              </a:spcBef>
              <a:spcAft>
                <a:spcPts val="0"/>
              </a:spcAft>
              <a:buSzPts val="23900"/>
              <a:buNone/>
              <a:defRPr sz="23900"/>
            </a:lvl5pPr>
            <a:lvl6pPr lvl="5">
              <a:spcBef>
                <a:spcPts val="0"/>
              </a:spcBef>
              <a:spcAft>
                <a:spcPts val="0"/>
              </a:spcAft>
              <a:buSzPts val="23900"/>
              <a:buNone/>
              <a:defRPr sz="23900"/>
            </a:lvl6pPr>
            <a:lvl7pPr lvl="6">
              <a:spcBef>
                <a:spcPts val="0"/>
              </a:spcBef>
              <a:spcAft>
                <a:spcPts val="0"/>
              </a:spcAft>
              <a:buSzPts val="23900"/>
              <a:buNone/>
              <a:defRPr sz="23900"/>
            </a:lvl7pPr>
            <a:lvl8pPr lvl="7">
              <a:spcBef>
                <a:spcPts val="0"/>
              </a:spcBef>
              <a:spcAft>
                <a:spcPts val="0"/>
              </a:spcAft>
              <a:buSzPts val="23900"/>
              <a:buNone/>
              <a:defRPr sz="23900"/>
            </a:lvl8pPr>
            <a:lvl9pPr lvl="8">
              <a:spcBef>
                <a:spcPts val="0"/>
              </a:spcBef>
              <a:spcAft>
                <a:spcPts val="0"/>
              </a:spcAft>
              <a:buSzPts val="23900"/>
              <a:buNone/>
              <a:defRPr sz="23900"/>
            </a:lvl9pPr>
          </a:lstStyle>
          <a:p/>
        </p:txBody>
      </p:sp>
      <p:sp>
        <p:nvSpPr>
          <p:cNvPr id="34" name="Google Shape;34;p8"/>
          <p:cNvSpPr txBox="1"/>
          <p:nvPr>
            <p:ph idx="12" type="sldNum"/>
          </p:nvPr>
        </p:nvSpPr>
        <p:spPr>
          <a:xfrm>
            <a:off x="28043845" y="38797968"/>
            <a:ext cx="1816200" cy="3274800"/>
          </a:xfrm>
          <a:prstGeom prst="rect">
            <a:avLst/>
          </a:prstGeom>
        </p:spPr>
        <p:txBody>
          <a:bodyPr anchorCtr="0" anchor="ctr" bIns="455300" lIns="455300" spcFirstLastPara="1" rIns="455300" wrap="square" tIns="4553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5133325" y="-1040"/>
            <a:ext cx="15133200" cy="42793800"/>
          </a:xfrm>
          <a:prstGeom prst="rect">
            <a:avLst/>
          </a:prstGeom>
          <a:solidFill>
            <a:schemeClr val="lt2"/>
          </a:solidFill>
          <a:ln>
            <a:noFill/>
          </a:ln>
        </p:spPr>
        <p:txBody>
          <a:bodyPr anchorCtr="0" anchor="ctr" bIns="455300" lIns="455300" spcFirstLastPara="1" rIns="455300" wrap="square" tIns="4553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878805" y="10260017"/>
            <a:ext cx="13389600" cy="12332700"/>
          </a:xfrm>
          <a:prstGeom prst="rect">
            <a:avLst/>
          </a:prstGeom>
        </p:spPr>
        <p:txBody>
          <a:bodyPr anchorCtr="0" anchor="b" bIns="455300" lIns="455300" spcFirstLastPara="1" rIns="455300" wrap="square" tIns="455300">
            <a:normAutofit/>
          </a:bodyPr>
          <a:lstStyle>
            <a:lvl1pPr lvl="0" algn="ctr">
              <a:spcBef>
                <a:spcPts val="0"/>
              </a:spcBef>
              <a:spcAft>
                <a:spcPts val="0"/>
              </a:spcAft>
              <a:buSzPts val="20900"/>
              <a:buNone/>
              <a:defRPr sz="20900"/>
            </a:lvl1pPr>
            <a:lvl2pPr lvl="1" algn="ctr">
              <a:spcBef>
                <a:spcPts val="0"/>
              </a:spcBef>
              <a:spcAft>
                <a:spcPts val="0"/>
              </a:spcAft>
              <a:buSzPts val="20900"/>
              <a:buNone/>
              <a:defRPr sz="20900"/>
            </a:lvl2pPr>
            <a:lvl3pPr lvl="2" algn="ctr">
              <a:spcBef>
                <a:spcPts val="0"/>
              </a:spcBef>
              <a:spcAft>
                <a:spcPts val="0"/>
              </a:spcAft>
              <a:buSzPts val="20900"/>
              <a:buNone/>
              <a:defRPr sz="20900"/>
            </a:lvl3pPr>
            <a:lvl4pPr lvl="3" algn="ctr">
              <a:spcBef>
                <a:spcPts val="0"/>
              </a:spcBef>
              <a:spcAft>
                <a:spcPts val="0"/>
              </a:spcAft>
              <a:buSzPts val="20900"/>
              <a:buNone/>
              <a:defRPr sz="20900"/>
            </a:lvl4pPr>
            <a:lvl5pPr lvl="4" algn="ctr">
              <a:spcBef>
                <a:spcPts val="0"/>
              </a:spcBef>
              <a:spcAft>
                <a:spcPts val="0"/>
              </a:spcAft>
              <a:buSzPts val="20900"/>
              <a:buNone/>
              <a:defRPr sz="20900"/>
            </a:lvl5pPr>
            <a:lvl6pPr lvl="5" algn="ctr">
              <a:spcBef>
                <a:spcPts val="0"/>
              </a:spcBef>
              <a:spcAft>
                <a:spcPts val="0"/>
              </a:spcAft>
              <a:buSzPts val="20900"/>
              <a:buNone/>
              <a:defRPr sz="20900"/>
            </a:lvl6pPr>
            <a:lvl7pPr lvl="6" algn="ctr">
              <a:spcBef>
                <a:spcPts val="0"/>
              </a:spcBef>
              <a:spcAft>
                <a:spcPts val="0"/>
              </a:spcAft>
              <a:buSzPts val="20900"/>
              <a:buNone/>
              <a:defRPr sz="20900"/>
            </a:lvl7pPr>
            <a:lvl8pPr lvl="7" algn="ctr">
              <a:spcBef>
                <a:spcPts val="0"/>
              </a:spcBef>
              <a:spcAft>
                <a:spcPts val="0"/>
              </a:spcAft>
              <a:buSzPts val="20900"/>
              <a:buNone/>
              <a:defRPr sz="20900"/>
            </a:lvl8pPr>
            <a:lvl9pPr lvl="8" algn="ctr">
              <a:spcBef>
                <a:spcPts val="0"/>
              </a:spcBef>
              <a:spcAft>
                <a:spcPts val="0"/>
              </a:spcAft>
              <a:buSzPts val="20900"/>
              <a:buNone/>
              <a:defRPr sz="20900"/>
            </a:lvl9pPr>
          </a:lstStyle>
          <a:p/>
        </p:txBody>
      </p:sp>
      <p:sp>
        <p:nvSpPr>
          <p:cNvPr id="38" name="Google Shape;38;p9"/>
          <p:cNvSpPr txBox="1"/>
          <p:nvPr>
            <p:ph idx="1" type="subTitle"/>
          </p:nvPr>
        </p:nvSpPr>
        <p:spPr>
          <a:xfrm>
            <a:off x="878805" y="23321587"/>
            <a:ext cx="13389600" cy="10275900"/>
          </a:xfrm>
          <a:prstGeom prst="rect">
            <a:avLst/>
          </a:prstGeom>
        </p:spPr>
        <p:txBody>
          <a:bodyPr anchorCtr="0" anchor="t" bIns="455300" lIns="455300" spcFirstLastPara="1" rIns="455300" wrap="square" tIns="455300">
            <a:normAutofit/>
          </a:bodyPr>
          <a:lstStyle>
            <a:lvl1pPr lvl="0" algn="ctr">
              <a:lnSpc>
                <a:spcPct val="100000"/>
              </a:lnSpc>
              <a:spcBef>
                <a:spcPts val="0"/>
              </a:spcBef>
              <a:spcAft>
                <a:spcPts val="0"/>
              </a:spcAft>
              <a:buSzPts val="10500"/>
              <a:buNone/>
              <a:defRPr sz="10500"/>
            </a:lvl1pPr>
            <a:lvl2pPr lvl="1" algn="ctr">
              <a:lnSpc>
                <a:spcPct val="100000"/>
              </a:lnSpc>
              <a:spcBef>
                <a:spcPts val="0"/>
              </a:spcBef>
              <a:spcAft>
                <a:spcPts val="0"/>
              </a:spcAft>
              <a:buSzPts val="10500"/>
              <a:buNone/>
              <a:defRPr sz="10500"/>
            </a:lvl2pPr>
            <a:lvl3pPr lvl="2" algn="ctr">
              <a:lnSpc>
                <a:spcPct val="100000"/>
              </a:lnSpc>
              <a:spcBef>
                <a:spcPts val="0"/>
              </a:spcBef>
              <a:spcAft>
                <a:spcPts val="0"/>
              </a:spcAft>
              <a:buSzPts val="10500"/>
              <a:buNone/>
              <a:defRPr sz="10500"/>
            </a:lvl3pPr>
            <a:lvl4pPr lvl="3" algn="ctr">
              <a:lnSpc>
                <a:spcPct val="100000"/>
              </a:lnSpc>
              <a:spcBef>
                <a:spcPts val="0"/>
              </a:spcBef>
              <a:spcAft>
                <a:spcPts val="0"/>
              </a:spcAft>
              <a:buSzPts val="10500"/>
              <a:buNone/>
              <a:defRPr sz="10500"/>
            </a:lvl4pPr>
            <a:lvl5pPr lvl="4" algn="ctr">
              <a:lnSpc>
                <a:spcPct val="100000"/>
              </a:lnSpc>
              <a:spcBef>
                <a:spcPts val="0"/>
              </a:spcBef>
              <a:spcAft>
                <a:spcPts val="0"/>
              </a:spcAft>
              <a:buSzPts val="10500"/>
              <a:buNone/>
              <a:defRPr sz="10500"/>
            </a:lvl5pPr>
            <a:lvl6pPr lvl="5" algn="ctr">
              <a:lnSpc>
                <a:spcPct val="100000"/>
              </a:lnSpc>
              <a:spcBef>
                <a:spcPts val="0"/>
              </a:spcBef>
              <a:spcAft>
                <a:spcPts val="0"/>
              </a:spcAft>
              <a:buSzPts val="10500"/>
              <a:buNone/>
              <a:defRPr sz="10500"/>
            </a:lvl6pPr>
            <a:lvl7pPr lvl="6" algn="ctr">
              <a:lnSpc>
                <a:spcPct val="100000"/>
              </a:lnSpc>
              <a:spcBef>
                <a:spcPts val="0"/>
              </a:spcBef>
              <a:spcAft>
                <a:spcPts val="0"/>
              </a:spcAft>
              <a:buSzPts val="10500"/>
              <a:buNone/>
              <a:defRPr sz="10500"/>
            </a:lvl7pPr>
            <a:lvl8pPr lvl="7" algn="ctr">
              <a:lnSpc>
                <a:spcPct val="100000"/>
              </a:lnSpc>
              <a:spcBef>
                <a:spcPts val="0"/>
              </a:spcBef>
              <a:spcAft>
                <a:spcPts val="0"/>
              </a:spcAft>
              <a:buSzPts val="10500"/>
              <a:buNone/>
              <a:defRPr sz="10500"/>
            </a:lvl8pPr>
            <a:lvl9pPr lvl="8" algn="ctr">
              <a:lnSpc>
                <a:spcPct val="100000"/>
              </a:lnSpc>
              <a:spcBef>
                <a:spcPts val="0"/>
              </a:spcBef>
              <a:spcAft>
                <a:spcPts val="0"/>
              </a:spcAft>
              <a:buSzPts val="10500"/>
              <a:buNone/>
              <a:defRPr sz="10500"/>
            </a:lvl9pPr>
          </a:lstStyle>
          <a:p/>
        </p:txBody>
      </p:sp>
      <p:sp>
        <p:nvSpPr>
          <p:cNvPr id="39" name="Google Shape;39;p9"/>
          <p:cNvSpPr txBox="1"/>
          <p:nvPr>
            <p:ph idx="2" type="body"/>
          </p:nvPr>
        </p:nvSpPr>
        <p:spPr>
          <a:xfrm>
            <a:off x="16349750" y="6024305"/>
            <a:ext cx="12700500" cy="30743100"/>
          </a:xfrm>
          <a:prstGeom prst="rect">
            <a:avLst/>
          </a:prstGeom>
        </p:spPr>
        <p:txBody>
          <a:bodyPr anchorCtr="0" anchor="ctr" bIns="455300" lIns="455300" spcFirstLastPara="1" rIns="455300" wrap="square" tIns="455300">
            <a:normAutofit/>
          </a:bodyPr>
          <a:lstStyle>
            <a:lvl1pPr indent="-800100" lvl="0" marL="457200">
              <a:spcBef>
                <a:spcPts val="0"/>
              </a:spcBef>
              <a:spcAft>
                <a:spcPts val="0"/>
              </a:spcAft>
              <a:buSzPts val="9000"/>
              <a:buChar char="●"/>
              <a:defRPr/>
            </a:lvl1pPr>
            <a:lvl2pPr indent="-673100" lvl="1" marL="914400">
              <a:spcBef>
                <a:spcPts val="0"/>
              </a:spcBef>
              <a:spcAft>
                <a:spcPts val="0"/>
              </a:spcAft>
              <a:buSzPts val="7000"/>
              <a:buChar char="○"/>
              <a:defRPr/>
            </a:lvl2pPr>
            <a:lvl3pPr indent="-673100" lvl="2" marL="1371600">
              <a:spcBef>
                <a:spcPts val="0"/>
              </a:spcBef>
              <a:spcAft>
                <a:spcPts val="0"/>
              </a:spcAft>
              <a:buSzPts val="7000"/>
              <a:buChar char="■"/>
              <a:defRPr/>
            </a:lvl3pPr>
            <a:lvl4pPr indent="-673100" lvl="3" marL="1828800">
              <a:spcBef>
                <a:spcPts val="0"/>
              </a:spcBef>
              <a:spcAft>
                <a:spcPts val="0"/>
              </a:spcAft>
              <a:buSzPts val="7000"/>
              <a:buChar char="●"/>
              <a:defRPr/>
            </a:lvl4pPr>
            <a:lvl5pPr indent="-673100" lvl="4" marL="2286000">
              <a:spcBef>
                <a:spcPts val="0"/>
              </a:spcBef>
              <a:spcAft>
                <a:spcPts val="0"/>
              </a:spcAft>
              <a:buSzPts val="7000"/>
              <a:buChar char="○"/>
              <a:defRPr/>
            </a:lvl5pPr>
            <a:lvl6pPr indent="-673100" lvl="5" marL="2743200">
              <a:spcBef>
                <a:spcPts val="0"/>
              </a:spcBef>
              <a:spcAft>
                <a:spcPts val="0"/>
              </a:spcAft>
              <a:buSzPts val="7000"/>
              <a:buChar char="■"/>
              <a:defRPr/>
            </a:lvl6pPr>
            <a:lvl7pPr indent="-673100" lvl="6" marL="3200400">
              <a:spcBef>
                <a:spcPts val="0"/>
              </a:spcBef>
              <a:spcAft>
                <a:spcPts val="0"/>
              </a:spcAft>
              <a:buSzPts val="7000"/>
              <a:buChar char="●"/>
              <a:defRPr/>
            </a:lvl7pPr>
            <a:lvl8pPr indent="-673100" lvl="7" marL="3657600">
              <a:spcBef>
                <a:spcPts val="0"/>
              </a:spcBef>
              <a:spcAft>
                <a:spcPts val="0"/>
              </a:spcAft>
              <a:buSzPts val="7000"/>
              <a:buChar char="○"/>
              <a:defRPr/>
            </a:lvl8pPr>
            <a:lvl9pPr indent="-673100" lvl="8" marL="4114800">
              <a:spcBef>
                <a:spcPts val="0"/>
              </a:spcBef>
              <a:spcAft>
                <a:spcPts val="0"/>
              </a:spcAft>
              <a:buSzPts val="7000"/>
              <a:buChar char="■"/>
              <a:defRPr/>
            </a:lvl9pPr>
          </a:lstStyle>
          <a:p/>
        </p:txBody>
      </p:sp>
      <p:sp>
        <p:nvSpPr>
          <p:cNvPr id="40" name="Google Shape;40;p9"/>
          <p:cNvSpPr txBox="1"/>
          <p:nvPr>
            <p:ph idx="12" type="sldNum"/>
          </p:nvPr>
        </p:nvSpPr>
        <p:spPr>
          <a:xfrm>
            <a:off x="28043845" y="38797968"/>
            <a:ext cx="1816200" cy="3274800"/>
          </a:xfrm>
          <a:prstGeom prst="rect">
            <a:avLst/>
          </a:prstGeom>
        </p:spPr>
        <p:txBody>
          <a:bodyPr anchorCtr="0" anchor="ctr" bIns="455300" lIns="455300" spcFirstLastPara="1" rIns="455300" wrap="square" tIns="4553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031727" y="35198388"/>
            <a:ext cx="19856100" cy="5034300"/>
          </a:xfrm>
          <a:prstGeom prst="rect">
            <a:avLst/>
          </a:prstGeom>
        </p:spPr>
        <p:txBody>
          <a:bodyPr anchorCtr="0" anchor="ctr" bIns="455300" lIns="455300" spcFirstLastPara="1" rIns="455300" wrap="square" tIns="455300">
            <a:normAutofit/>
          </a:bodyPr>
          <a:lstStyle>
            <a:lvl1pPr indent="-228600" lvl="0" marL="457200">
              <a:lnSpc>
                <a:spcPct val="100000"/>
              </a:lnSpc>
              <a:spcBef>
                <a:spcPts val="0"/>
              </a:spcBef>
              <a:spcAft>
                <a:spcPts val="0"/>
              </a:spcAft>
              <a:buSzPts val="9000"/>
              <a:buNone/>
              <a:defRPr/>
            </a:lvl1pPr>
          </a:lstStyle>
          <a:p/>
        </p:txBody>
      </p:sp>
      <p:sp>
        <p:nvSpPr>
          <p:cNvPr id="43" name="Google Shape;43;p10"/>
          <p:cNvSpPr txBox="1"/>
          <p:nvPr>
            <p:ph idx="12" type="sldNum"/>
          </p:nvPr>
        </p:nvSpPr>
        <p:spPr>
          <a:xfrm>
            <a:off x="28043845" y="38797968"/>
            <a:ext cx="1816200" cy="3274800"/>
          </a:xfrm>
          <a:prstGeom prst="rect">
            <a:avLst/>
          </a:prstGeom>
        </p:spPr>
        <p:txBody>
          <a:bodyPr anchorCtr="0" anchor="ctr" bIns="455300" lIns="455300" spcFirstLastPara="1" rIns="455300" wrap="square" tIns="4553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31727" y="3702608"/>
            <a:ext cx="28203300" cy="4764900"/>
          </a:xfrm>
          <a:prstGeom prst="rect">
            <a:avLst/>
          </a:prstGeom>
          <a:noFill/>
          <a:ln>
            <a:noFill/>
          </a:ln>
        </p:spPr>
        <p:txBody>
          <a:bodyPr anchorCtr="0" anchor="t" bIns="455300" lIns="455300" spcFirstLastPara="1" rIns="455300" wrap="square" tIns="455300">
            <a:normAutofit/>
          </a:bodyPr>
          <a:lstStyle>
            <a:lvl1pPr lvl="0">
              <a:spcBef>
                <a:spcPts val="0"/>
              </a:spcBef>
              <a:spcAft>
                <a:spcPts val="0"/>
              </a:spcAft>
              <a:buClr>
                <a:schemeClr val="dk1"/>
              </a:buClr>
              <a:buSzPts val="13900"/>
              <a:buNone/>
              <a:defRPr sz="13900">
                <a:solidFill>
                  <a:schemeClr val="dk1"/>
                </a:solidFill>
              </a:defRPr>
            </a:lvl1pPr>
            <a:lvl2pPr lvl="1">
              <a:spcBef>
                <a:spcPts val="0"/>
              </a:spcBef>
              <a:spcAft>
                <a:spcPts val="0"/>
              </a:spcAft>
              <a:buClr>
                <a:schemeClr val="dk1"/>
              </a:buClr>
              <a:buSzPts val="13900"/>
              <a:buNone/>
              <a:defRPr sz="13900">
                <a:solidFill>
                  <a:schemeClr val="dk1"/>
                </a:solidFill>
              </a:defRPr>
            </a:lvl2pPr>
            <a:lvl3pPr lvl="2">
              <a:spcBef>
                <a:spcPts val="0"/>
              </a:spcBef>
              <a:spcAft>
                <a:spcPts val="0"/>
              </a:spcAft>
              <a:buClr>
                <a:schemeClr val="dk1"/>
              </a:buClr>
              <a:buSzPts val="13900"/>
              <a:buNone/>
              <a:defRPr sz="13900">
                <a:solidFill>
                  <a:schemeClr val="dk1"/>
                </a:solidFill>
              </a:defRPr>
            </a:lvl3pPr>
            <a:lvl4pPr lvl="3">
              <a:spcBef>
                <a:spcPts val="0"/>
              </a:spcBef>
              <a:spcAft>
                <a:spcPts val="0"/>
              </a:spcAft>
              <a:buClr>
                <a:schemeClr val="dk1"/>
              </a:buClr>
              <a:buSzPts val="13900"/>
              <a:buNone/>
              <a:defRPr sz="13900">
                <a:solidFill>
                  <a:schemeClr val="dk1"/>
                </a:solidFill>
              </a:defRPr>
            </a:lvl4pPr>
            <a:lvl5pPr lvl="4">
              <a:spcBef>
                <a:spcPts val="0"/>
              </a:spcBef>
              <a:spcAft>
                <a:spcPts val="0"/>
              </a:spcAft>
              <a:buClr>
                <a:schemeClr val="dk1"/>
              </a:buClr>
              <a:buSzPts val="13900"/>
              <a:buNone/>
              <a:defRPr sz="13900">
                <a:solidFill>
                  <a:schemeClr val="dk1"/>
                </a:solidFill>
              </a:defRPr>
            </a:lvl5pPr>
            <a:lvl6pPr lvl="5">
              <a:spcBef>
                <a:spcPts val="0"/>
              </a:spcBef>
              <a:spcAft>
                <a:spcPts val="0"/>
              </a:spcAft>
              <a:buClr>
                <a:schemeClr val="dk1"/>
              </a:buClr>
              <a:buSzPts val="13900"/>
              <a:buNone/>
              <a:defRPr sz="13900">
                <a:solidFill>
                  <a:schemeClr val="dk1"/>
                </a:solidFill>
              </a:defRPr>
            </a:lvl6pPr>
            <a:lvl7pPr lvl="6">
              <a:spcBef>
                <a:spcPts val="0"/>
              </a:spcBef>
              <a:spcAft>
                <a:spcPts val="0"/>
              </a:spcAft>
              <a:buClr>
                <a:schemeClr val="dk1"/>
              </a:buClr>
              <a:buSzPts val="13900"/>
              <a:buNone/>
              <a:defRPr sz="13900">
                <a:solidFill>
                  <a:schemeClr val="dk1"/>
                </a:solidFill>
              </a:defRPr>
            </a:lvl7pPr>
            <a:lvl8pPr lvl="7">
              <a:spcBef>
                <a:spcPts val="0"/>
              </a:spcBef>
              <a:spcAft>
                <a:spcPts val="0"/>
              </a:spcAft>
              <a:buClr>
                <a:schemeClr val="dk1"/>
              </a:buClr>
              <a:buSzPts val="13900"/>
              <a:buNone/>
              <a:defRPr sz="13900">
                <a:solidFill>
                  <a:schemeClr val="dk1"/>
                </a:solidFill>
              </a:defRPr>
            </a:lvl8pPr>
            <a:lvl9pPr lvl="8">
              <a:spcBef>
                <a:spcPts val="0"/>
              </a:spcBef>
              <a:spcAft>
                <a:spcPts val="0"/>
              </a:spcAft>
              <a:buClr>
                <a:schemeClr val="dk1"/>
              </a:buClr>
              <a:buSzPts val="13900"/>
              <a:buNone/>
              <a:defRPr sz="13900">
                <a:solidFill>
                  <a:schemeClr val="dk1"/>
                </a:solidFill>
              </a:defRPr>
            </a:lvl9pPr>
          </a:lstStyle>
          <a:p/>
        </p:txBody>
      </p:sp>
      <p:sp>
        <p:nvSpPr>
          <p:cNvPr id="7" name="Google Shape;7;p1"/>
          <p:cNvSpPr txBox="1"/>
          <p:nvPr>
            <p:ph idx="1" type="body"/>
          </p:nvPr>
        </p:nvSpPr>
        <p:spPr>
          <a:xfrm>
            <a:off x="1031727" y="9588593"/>
            <a:ext cx="28203300" cy="28424400"/>
          </a:xfrm>
          <a:prstGeom prst="rect">
            <a:avLst/>
          </a:prstGeom>
          <a:noFill/>
          <a:ln>
            <a:noFill/>
          </a:ln>
        </p:spPr>
        <p:txBody>
          <a:bodyPr anchorCtr="0" anchor="t" bIns="455300" lIns="455300" spcFirstLastPara="1" rIns="455300" wrap="square" tIns="455300">
            <a:normAutofit/>
          </a:bodyPr>
          <a:lstStyle>
            <a:lvl1pPr indent="-800100" lvl="0" marL="457200">
              <a:lnSpc>
                <a:spcPct val="115000"/>
              </a:lnSpc>
              <a:spcBef>
                <a:spcPts val="0"/>
              </a:spcBef>
              <a:spcAft>
                <a:spcPts val="0"/>
              </a:spcAft>
              <a:buClr>
                <a:schemeClr val="dk2"/>
              </a:buClr>
              <a:buSzPts val="9000"/>
              <a:buChar char="●"/>
              <a:defRPr sz="9000">
                <a:solidFill>
                  <a:schemeClr val="dk2"/>
                </a:solidFill>
              </a:defRPr>
            </a:lvl1pPr>
            <a:lvl2pPr indent="-673100" lvl="1" marL="914400">
              <a:lnSpc>
                <a:spcPct val="115000"/>
              </a:lnSpc>
              <a:spcBef>
                <a:spcPts val="0"/>
              </a:spcBef>
              <a:spcAft>
                <a:spcPts val="0"/>
              </a:spcAft>
              <a:buClr>
                <a:schemeClr val="dk2"/>
              </a:buClr>
              <a:buSzPts val="7000"/>
              <a:buChar char="○"/>
              <a:defRPr sz="7000">
                <a:solidFill>
                  <a:schemeClr val="dk2"/>
                </a:solidFill>
              </a:defRPr>
            </a:lvl2pPr>
            <a:lvl3pPr indent="-673100" lvl="2" marL="1371600">
              <a:lnSpc>
                <a:spcPct val="115000"/>
              </a:lnSpc>
              <a:spcBef>
                <a:spcPts val="0"/>
              </a:spcBef>
              <a:spcAft>
                <a:spcPts val="0"/>
              </a:spcAft>
              <a:buClr>
                <a:schemeClr val="dk2"/>
              </a:buClr>
              <a:buSzPts val="7000"/>
              <a:buChar char="■"/>
              <a:defRPr sz="7000">
                <a:solidFill>
                  <a:schemeClr val="dk2"/>
                </a:solidFill>
              </a:defRPr>
            </a:lvl3pPr>
            <a:lvl4pPr indent="-673100" lvl="3" marL="1828800">
              <a:lnSpc>
                <a:spcPct val="115000"/>
              </a:lnSpc>
              <a:spcBef>
                <a:spcPts val="0"/>
              </a:spcBef>
              <a:spcAft>
                <a:spcPts val="0"/>
              </a:spcAft>
              <a:buClr>
                <a:schemeClr val="dk2"/>
              </a:buClr>
              <a:buSzPts val="7000"/>
              <a:buChar char="●"/>
              <a:defRPr sz="7000">
                <a:solidFill>
                  <a:schemeClr val="dk2"/>
                </a:solidFill>
              </a:defRPr>
            </a:lvl4pPr>
            <a:lvl5pPr indent="-673100" lvl="4" marL="2286000">
              <a:lnSpc>
                <a:spcPct val="115000"/>
              </a:lnSpc>
              <a:spcBef>
                <a:spcPts val="0"/>
              </a:spcBef>
              <a:spcAft>
                <a:spcPts val="0"/>
              </a:spcAft>
              <a:buClr>
                <a:schemeClr val="dk2"/>
              </a:buClr>
              <a:buSzPts val="7000"/>
              <a:buChar char="○"/>
              <a:defRPr sz="7000">
                <a:solidFill>
                  <a:schemeClr val="dk2"/>
                </a:solidFill>
              </a:defRPr>
            </a:lvl5pPr>
            <a:lvl6pPr indent="-673100" lvl="5" marL="2743200">
              <a:lnSpc>
                <a:spcPct val="115000"/>
              </a:lnSpc>
              <a:spcBef>
                <a:spcPts val="0"/>
              </a:spcBef>
              <a:spcAft>
                <a:spcPts val="0"/>
              </a:spcAft>
              <a:buClr>
                <a:schemeClr val="dk2"/>
              </a:buClr>
              <a:buSzPts val="7000"/>
              <a:buChar char="■"/>
              <a:defRPr sz="7000">
                <a:solidFill>
                  <a:schemeClr val="dk2"/>
                </a:solidFill>
              </a:defRPr>
            </a:lvl6pPr>
            <a:lvl7pPr indent="-673100" lvl="6" marL="3200400">
              <a:lnSpc>
                <a:spcPct val="115000"/>
              </a:lnSpc>
              <a:spcBef>
                <a:spcPts val="0"/>
              </a:spcBef>
              <a:spcAft>
                <a:spcPts val="0"/>
              </a:spcAft>
              <a:buClr>
                <a:schemeClr val="dk2"/>
              </a:buClr>
              <a:buSzPts val="7000"/>
              <a:buChar char="●"/>
              <a:defRPr sz="7000">
                <a:solidFill>
                  <a:schemeClr val="dk2"/>
                </a:solidFill>
              </a:defRPr>
            </a:lvl7pPr>
            <a:lvl8pPr indent="-673100" lvl="7" marL="3657600">
              <a:lnSpc>
                <a:spcPct val="115000"/>
              </a:lnSpc>
              <a:spcBef>
                <a:spcPts val="0"/>
              </a:spcBef>
              <a:spcAft>
                <a:spcPts val="0"/>
              </a:spcAft>
              <a:buClr>
                <a:schemeClr val="dk2"/>
              </a:buClr>
              <a:buSzPts val="7000"/>
              <a:buChar char="○"/>
              <a:defRPr sz="7000">
                <a:solidFill>
                  <a:schemeClr val="dk2"/>
                </a:solidFill>
              </a:defRPr>
            </a:lvl8pPr>
            <a:lvl9pPr indent="-673100" lvl="8" marL="4114800">
              <a:lnSpc>
                <a:spcPct val="115000"/>
              </a:lnSpc>
              <a:spcBef>
                <a:spcPts val="0"/>
              </a:spcBef>
              <a:spcAft>
                <a:spcPts val="0"/>
              </a:spcAft>
              <a:buClr>
                <a:schemeClr val="dk2"/>
              </a:buClr>
              <a:buSzPts val="7000"/>
              <a:buChar char="■"/>
              <a:defRPr sz="7000">
                <a:solidFill>
                  <a:schemeClr val="dk2"/>
                </a:solidFill>
              </a:defRPr>
            </a:lvl9pPr>
          </a:lstStyle>
          <a:p/>
        </p:txBody>
      </p:sp>
      <p:sp>
        <p:nvSpPr>
          <p:cNvPr id="8" name="Google Shape;8;p1"/>
          <p:cNvSpPr txBox="1"/>
          <p:nvPr>
            <p:ph idx="12" type="sldNum"/>
          </p:nvPr>
        </p:nvSpPr>
        <p:spPr>
          <a:xfrm>
            <a:off x="28043845" y="38797968"/>
            <a:ext cx="1816200" cy="3274800"/>
          </a:xfrm>
          <a:prstGeom prst="rect">
            <a:avLst/>
          </a:prstGeom>
          <a:noFill/>
          <a:ln>
            <a:noFill/>
          </a:ln>
        </p:spPr>
        <p:txBody>
          <a:bodyPr anchorCtr="0" anchor="ctr" bIns="455300" lIns="455300" spcFirstLastPara="1" rIns="455300" wrap="square" tIns="455300">
            <a:normAutofit/>
          </a:bodyPr>
          <a:lstStyle>
            <a:lvl1pPr lvl="0" algn="r">
              <a:buNone/>
              <a:defRPr sz="5000">
                <a:solidFill>
                  <a:schemeClr val="dk2"/>
                </a:solidFill>
              </a:defRPr>
            </a:lvl1pPr>
            <a:lvl2pPr lvl="1" algn="r">
              <a:buNone/>
              <a:defRPr sz="5000">
                <a:solidFill>
                  <a:schemeClr val="dk2"/>
                </a:solidFill>
              </a:defRPr>
            </a:lvl2pPr>
            <a:lvl3pPr lvl="2" algn="r">
              <a:buNone/>
              <a:defRPr sz="5000">
                <a:solidFill>
                  <a:schemeClr val="dk2"/>
                </a:solidFill>
              </a:defRPr>
            </a:lvl3pPr>
            <a:lvl4pPr lvl="3" algn="r">
              <a:buNone/>
              <a:defRPr sz="5000">
                <a:solidFill>
                  <a:schemeClr val="dk2"/>
                </a:solidFill>
              </a:defRPr>
            </a:lvl4pPr>
            <a:lvl5pPr lvl="4" algn="r">
              <a:buNone/>
              <a:defRPr sz="5000">
                <a:solidFill>
                  <a:schemeClr val="dk2"/>
                </a:solidFill>
              </a:defRPr>
            </a:lvl5pPr>
            <a:lvl6pPr lvl="5" algn="r">
              <a:buNone/>
              <a:defRPr sz="5000">
                <a:solidFill>
                  <a:schemeClr val="dk2"/>
                </a:solidFill>
              </a:defRPr>
            </a:lvl6pPr>
            <a:lvl7pPr lvl="6" algn="r">
              <a:buNone/>
              <a:defRPr sz="5000">
                <a:solidFill>
                  <a:schemeClr val="dk2"/>
                </a:solidFill>
              </a:defRPr>
            </a:lvl7pPr>
            <a:lvl8pPr lvl="7" algn="r">
              <a:buNone/>
              <a:defRPr sz="5000">
                <a:solidFill>
                  <a:schemeClr val="dk2"/>
                </a:solidFill>
              </a:defRPr>
            </a:lvl8pPr>
            <a:lvl9pPr lvl="8" algn="r">
              <a:buNone/>
              <a:defRPr sz="5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6.jpg"/><Relationship Id="rId10" Type="http://schemas.openxmlformats.org/officeDocument/2006/relationships/image" Target="../media/image7.jpg"/><Relationship Id="rId13" Type="http://schemas.openxmlformats.org/officeDocument/2006/relationships/image" Target="../media/image4.png"/><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5.jpg"/><Relationship Id="rId9" Type="http://schemas.openxmlformats.org/officeDocument/2006/relationships/image" Target="../media/image2.jpg"/><Relationship Id="rId14" Type="http://schemas.openxmlformats.org/officeDocument/2006/relationships/image" Target="../media/image12.png"/><Relationship Id="rId5" Type="http://schemas.openxmlformats.org/officeDocument/2006/relationships/image" Target="../media/image9.jpg"/><Relationship Id="rId6" Type="http://schemas.openxmlformats.org/officeDocument/2006/relationships/image" Target="../media/image10.jpg"/><Relationship Id="rId7" Type="http://schemas.openxmlformats.org/officeDocument/2006/relationships/image" Target="../media/image3.jpg"/><Relationship Id="rId8"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15666725" y="9990000"/>
            <a:ext cx="14356200" cy="27586800"/>
          </a:xfrm>
          <a:prstGeom prst="roundRect">
            <a:avLst>
              <a:gd fmla="val 4799" name="adj"/>
            </a:avLst>
          </a:prstGeom>
          <a:solidFill>
            <a:srgbClr val="EFF5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p:nvPr/>
        </p:nvSpPr>
        <p:spPr>
          <a:xfrm>
            <a:off x="379175" y="381220"/>
            <a:ext cx="29686500" cy="2857500"/>
          </a:xfrm>
          <a:prstGeom prst="roundRect">
            <a:avLst>
              <a:gd fmla="val 16667" name="adj"/>
            </a:avLst>
          </a:prstGeom>
          <a:solidFill>
            <a:srgbClr val="A4C2F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13"/>
          <p:cNvSpPr/>
          <p:nvPr/>
        </p:nvSpPr>
        <p:spPr>
          <a:xfrm>
            <a:off x="190600" y="9990000"/>
            <a:ext cx="14356200" cy="27586800"/>
          </a:xfrm>
          <a:prstGeom prst="roundRect">
            <a:avLst>
              <a:gd fmla="val 4799" name="adj"/>
            </a:avLst>
          </a:prstGeom>
          <a:solidFill>
            <a:srgbClr val="EFF5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 name="Google Shape;57;p13"/>
          <p:cNvSpPr txBox="1"/>
          <p:nvPr/>
        </p:nvSpPr>
        <p:spPr>
          <a:xfrm>
            <a:off x="422675" y="10254125"/>
            <a:ext cx="13836300" cy="27148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4800">
                <a:solidFill>
                  <a:schemeClr val="accent1"/>
                </a:solidFill>
              </a:rPr>
              <a:t>CNN Finetuning</a:t>
            </a:r>
            <a:endParaRPr b="1" sz="4800">
              <a:solidFill>
                <a:schemeClr val="accent1"/>
              </a:solidFill>
            </a:endParaRPr>
          </a:p>
          <a:p>
            <a:pPr indent="0" lvl="0" marL="0" marR="0" rtl="0" algn="l">
              <a:lnSpc>
                <a:spcPct val="115000"/>
              </a:lnSpc>
              <a:spcBef>
                <a:spcPts val="0"/>
              </a:spcBef>
              <a:spcAft>
                <a:spcPts val="0"/>
              </a:spcAft>
              <a:buNone/>
            </a:pPr>
            <a:r>
              <a:rPr lang="en" sz="2800">
                <a:solidFill>
                  <a:schemeClr val="dk1"/>
                </a:solidFill>
              </a:rPr>
              <a:t>Convolutional layers detecting low-level features were identified using activation maps overlaid with images of a cat, a lighthouse, and cell images from the dataset.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rPr lang="en" sz="2800">
                <a:solidFill>
                  <a:schemeClr val="dk1"/>
                </a:solidFill>
              </a:rPr>
              <a:t>The figure above shows the average activation maps of layers Mixed_7b (second row) and Mixed_7c (third row). These layers detected low-level features in the cat and lighthouse images but </a:t>
            </a:r>
            <a:r>
              <a:rPr lang="en" sz="2800">
                <a:solidFill>
                  <a:schemeClr val="dk1"/>
                </a:solidFill>
              </a:rPr>
              <a:t>didn't</a:t>
            </a:r>
            <a:r>
              <a:rPr lang="en" sz="2800">
                <a:solidFill>
                  <a:schemeClr val="dk1"/>
                </a:solidFill>
              </a:rPr>
              <a:t> seem to detect anything relevant in cell images. Those two layers were unfrozen and opened for further training.</a:t>
            </a:r>
            <a:endParaRPr sz="2800">
              <a:solidFill>
                <a:schemeClr val="dk1"/>
              </a:solidFill>
            </a:endParaRPr>
          </a:p>
          <a:p>
            <a:pPr indent="0" lvl="0" marL="0" marR="0" rtl="0" algn="l">
              <a:lnSpc>
                <a:spcPct val="115000"/>
              </a:lnSpc>
              <a:spcBef>
                <a:spcPts val="0"/>
              </a:spcBef>
              <a:spcAft>
                <a:spcPts val="0"/>
              </a:spcAft>
              <a:buNone/>
            </a:pPr>
            <a:r>
              <a:rPr lang="en" sz="2800">
                <a:solidFill>
                  <a:schemeClr val="dk1"/>
                </a:solidFill>
              </a:rPr>
              <a:t>Despite a training accuracy beyond 95%, the maximum validation accuracy obtained was ~60%, indicating heavy overfitting. This was true regardless of the techniques we applied to improve the validation accuracy (data augmentation, L2 regularization, early stopping, training on 16 bit images instead of 8 bit ones). Even retraining the last five convolutional layers did not improve performance.</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rPr lang="en" sz="2800">
                <a:solidFill>
                  <a:schemeClr val="dk1"/>
                </a:solidFill>
              </a:rPr>
              <a:t>Because our main objective was not to produce a performant classifier, but to get a model able to generate embedding vectors that are representative of MoAs, we decided to not push the model optimization further. The training set accuracy was beyond 95%, which indicated that generated embeddings would be representative of MoAs, despite not being generalizable to other datasets. We therefore proceeded with our overfitting model.</a:t>
            </a:r>
            <a:endParaRPr sz="2800">
              <a:solidFill>
                <a:schemeClr val="dk1"/>
              </a:solidFill>
            </a:endParaRPr>
          </a:p>
          <a:p>
            <a:pPr indent="0" lvl="0" marL="0" marR="0" rtl="0" algn="l">
              <a:lnSpc>
                <a:spcPct val="115000"/>
              </a:lnSpc>
              <a:spcBef>
                <a:spcPts val="0"/>
              </a:spcBef>
              <a:spcAft>
                <a:spcPts val="0"/>
              </a:spcAft>
              <a:buNone/>
            </a:pPr>
            <a:r>
              <a:t/>
            </a:r>
            <a:endParaRPr sz="3000">
              <a:solidFill>
                <a:schemeClr val="dk1"/>
              </a:solidFill>
            </a:endParaRPr>
          </a:p>
          <a:p>
            <a:pPr indent="0" lvl="0" marL="0" marR="0" rtl="0" algn="l">
              <a:lnSpc>
                <a:spcPct val="115000"/>
              </a:lnSpc>
              <a:spcBef>
                <a:spcPts val="0"/>
              </a:spcBef>
              <a:spcAft>
                <a:spcPts val="0"/>
              </a:spcAft>
              <a:buNone/>
            </a:pPr>
            <a:r>
              <a:t/>
            </a:r>
            <a:endParaRPr sz="3000">
              <a:solidFill>
                <a:schemeClr val="dk1"/>
              </a:solidFill>
            </a:endParaRPr>
          </a:p>
          <a:p>
            <a:pPr indent="0" lvl="0" marL="0" marR="0" rtl="0" algn="l">
              <a:lnSpc>
                <a:spcPct val="115000"/>
              </a:lnSpc>
              <a:spcBef>
                <a:spcPts val="0"/>
              </a:spcBef>
              <a:spcAft>
                <a:spcPts val="0"/>
              </a:spcAft>
              <a:buNone/>
            </a:pPr>
            <a:r>
              <a:t/>
            </a:r>
            <a:endParaRPr sz="3000">
              <a:solidFill>
                <a:schemeClr val="dk1"/>
              </a:solidFill>
            </a:endParaRPr>
          </a:p>
          <a:p>
            <a:pPr indent="0" lvl="0" marL="0" rtl="0" algn="l">
              <a:spcBef>
                <a:spcPts val="0"/>
              </a:spcBef>
              <a:spcAft>
                <a:spcPts val="0"/>
              </a:spcAft>
              <a:buNone/>
            </a:pPr>
            <a:r>
              <a:t/>
            </a:r>
            <a:endParaRPr sz="9000">
              <a:solidFill>
                <a:schemeClr val="dk2"/>
              </a:solidFill>
            </a:endParaRPr>
          </a:p>
        </p:txBody>
      </p:sp>
      <p:sp>
        <p:nvSpPr>
          <p:cNvPr id="58" name="Google Shape;58;p13"/>
          <p:cNvSpPr/>
          <p:nvPr/>
        </p:nvSpPr>
        <p:spPr>
          <a:xfrm>
            <a:off x="152500" y="3605700"/>
            <a:ext cx="30114300" cy="5583600"/>
          </a:xfrm>
          <a:prstGeom prst="roundRect">
            <a:avLst>
              <a:gd fmla="val 16667" name="adj"/>
            </a:avLst>
          </a:prstGeom>
          <a:solidFill>
            <a:srgbClr val="EFF5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 name="Google Shape;59;p13"/>
          <p:cNvSpPr txBox="1"/>
          <p:nvPr>
            <p:ph type="ctrTitle"/>
          </p:nvPr>
        </p:nvSpPr>
        <p:spPr>
          <a:xfrm>
            <a:off x="379175" y="0"/>
            <a:ext cx="29686500" cy="3605700"/>
          </a:xfrm>
          <a:prstGeom prst="rect">
            <a:avLst/>
          </a:prstGeom>
        </p:spPr>
        <p:txBody>
          <a:bodyPr anchorCtr="0" anchor="t" bIns="455300" lIns="455300" spcFirstLastPara="1" rIns="455300" wrap="square" tIns="455300">
            <a:noAutofit/>
          </a:bodyPr>
          <a:lstStyle/>
          <a:p>
            <a:pPr indent="0" lvl="0" marL="0" rtl="0" algn="ctr">
              <a:spcBef>
                <a:spcPts val="0"/>
              </a:spcBef>
              <a:spcAft>
                <a:spcPts val="0"/>
              </a:spcAft>
              <a:buSzPts val="990"/>
              <a:buNone/>
            </a:pPr>
            <a:r>
              <a:rPr b="1" lang="en" sz="6000"/>
              <a:t>Cell2Structure: Identification of chemical compound </a:t>
            </a:r>
            <a:r>
              <a:rPr b="1" lang="en" sz="6000"/>
              <a:t>properties</a:t>
            </a:r>
            <a:r>
              <a:rPr b="1" lang="en" sz="6000"/>
              <a:t> in CNN-generated embeddings of cell microscopy images</a:t>
            </a:r>
            <a:endParaRPr b="1" sz="6000"/>
          </a:p>
          <a:p>
            <a:pPr indent="0" lvl="0" marL="0" rtl="0" algn="ctr">
              <a:spcBef>
                <a:spcPts val="0"/>
              </a:spcBef>
              <a:spcAft>
                <a:spcPts val="0"/>
              </a:spcAft>
              <a:buSzPts val="990"/>
              <a:buNone/>
            </a:pPr>
            <a:r>
              <a:rPr lang="en" sz="4800">
                <a:solidFill>
                  <a:schemeClr val="accent2"/>
                </a:solidFill>
              </a:rPr>
              <a:t>Matthias Hübscher</a:t>
            </a:r>
            <a:r>
              <a:rPr lang="en" sz="4800">
                <a:solidFill>
                  <a:schemeClr val="accent2"/>
                </a:solidFill>
              </a:rPr>
              <a:t>, </a:t>
            </a:r>
            <a:r>
              <a:rPr lang="en" sz="4800">
                <a:solidFill>
                  <a:schemeClr val="accent2"/>
                </a:solidFill>
              </a:rPr>
              <a:t>Florian Gillet</a:t>
            </a:r>
            <a:r>
              <a:rPr lang="en" sz="4800">
                <a:solidFill>
                  <a:schemeClr val="accent2"/>
                </a:solidFill>
              </a:rPr>
              <a:t> </a:t>
            </a:r>
            <a:endParaRPr sz="4800">
              <a:solidFill>
                <a:schemeClr val="accent2"/>
              </a:solidFill>
            </a:endParaRPr>
          </a:p>
        </p:txBody>
      </p:sp>
      <p:sp>
        <p:nvSpPr>
          <p:cNvPr id="60" name="Google Shape;60;p13"/>
          <p:cNvSpPr txBox="1"/>
          <p:nvPr/>
        </p:nvSpPr>
        <p:spPr>
          <a:xfrm>
            <a:off x="651575" y="3768350"/>
            <a:ext cx="29162400" cy="50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0000FF"/>
                </a:solidFill>
              </a:rPr>
              <a:t>Abstract</a:t>
            </a:r>
            <a:endParaRPr b="1" sz="4800">
              <a:solidFill>
                <a:srgbClr val="0000FF"/>
              </a:solidFill>
            </a:endParaRPr>
          </a:p>
          <a:p>
            <a:pPr indent="0" lvl="0" marL="0" rtl="0" algn="l">
              <a:lnSpc>
                <a:spcPct val="115000"/>
              </a:lnSpc>
              <a:spcBef>
                <a:spcPts val="0"/>
              </a:spcBef>
              <a:spcAft>
                <a:spcPts val="0"/>
              </a:spcAft>
              <a:buNone/>
            </a:pPr>
            <a:r>
              <a:rPr lang="en" sz="2800">
                <a:solidFill>
                  <a:schemeClr val="dk1"/>
                </a:solidFill>
              </a:rPr>
              <a:t>High content screening (HCS) is a well established cell-based screening technique in drug discovery. In this type of screen cultured cells are treated with a large set of chemical compounds. After the treatment the cells are imaged using high-throughput microscopy. The morphological changes of the cells induced by the chemical treatment are a signature of the mechanism of action (MoA) of the chemical compounds. </a:t>
            </a:r>
            <a:endParaRPr sz="2800">
              <a:solidFill>
                <a:schemeClr val="dk1"/>
              </a:solidFill>
            </a:endParaRPr>
          </a:p>
          <a:p>
            <a:pPr indent="0" lvl="0" marL="0" rtl="0" algn="l">
              <a:lnSpc>
                <a:spcPct val="115000"/>
              </a:lnSpc>
              <a:spcBef>
                <a:spcPts val="0"/>
              </a:spcBef>
              <a:spcAft>
                <a:spcPts val="0"/>
              </a:spcAft>
              <a:buNone/>
            </a:pPr>
            <a:r>
              <a:rPr lang="en" sz="2800">
                <a:solidFill>
                  <a:schemeClr val="dk1"/>
                </a:solidFill>
              </a:rPr>
              <a:t>The Cell2Structure project explores the potential of using convolutional neural networks (CNN) to generate embeddings of the cell images to test our hypothesis that these embeddings contain features of the of the chemical structure of the compound used to treat the cells. This would open the way to generative models, taking cell images as input and outputting chemical structures that would induce the changes in the morphology of cells observed in the images. </a:t>
            </a:r>
            <a:endParaRPr sz="2800">
              <a:solidFill>
                <a:schemeClr val="dk1"/>
              </a:solidFill>
            </a:endParaRPr>
          </a:p>
          <a:p>
            <a:pPr indent="0" lvl="0" marL="0" rtl="0" algn="l">
              <a:lnSpc>
                <a:spcPct val="115000"/>
              </a:lnSpc>
              <a:spcBef>
                <a:spcPts val="0"/>
              </a:spcBef>
              <a:spcAft>
                <a:spcPts val="0"/>
              </a:spcAft>
              <a:buNone/>
            </a:pPr>
            <a:r>
              <a:rPr lang="en" sz="2800">
                <a:solidFill>
                  <a:schemeClr val="dk1"/>
                </a:solidFill>
              </a:rPr>
              <a:t>We trained a CNN on the BBBC021 cell image dataset (Broad Bioimage Benchmark Collection. BBBC021 dataset: https://bbbc.broadinstitute.org/BBBC021), and explored the embeddings. We were able to demonstrate that the embeddings resulting from compounds sharing an MoA are similar, suggesting that they contain featrues of the compound structure.</a:t>
            </a:r>
            <a:endParaRPr sz="2800">
              <a:solidFill>
                <a:schemeClr val="dk1"/>
              </a:solidFill>
            </a:endParaRPr>
          </a:p>
        </p:txBody>
      </p:sp>
      <p:grpSp>
        <p:nvGrpSpPr>
          <p:cNvPr id="61" name="Google Shape;61;p13"/>
          <p:cNvGrpSpPr/>
          <p:nvPr/>
        </p:nvGrpSpPr>
        <p:grpSpPr>
          <a:xfrm>
            <a:off x="2106447" y="12536173"/>
            <a:ext cx="10477057" cy="8696361"/>
            <a:chOff x="3049425" y="15242475"/>
            <a:chExt cx="8238623" cy="7081150"/>
          </a:xfrm>
        </p:grpSpPr>
        <p:pic>
          <p:nvPicPr>
            <p:cNvPr id="62" name="Google Shape;62;p13"/>
            <p:cNvPicPr preferRelativeResize="0"/>
            <p:nvPr/>
          </p:nvPicPr>
          <p:blipFill>
            <a:blip r:embed="rId3">
              <a:alphaModFix/>
            </a:blip>
            <a:stretch>
              <a:fillRect/>
            </a:stretch>
          </p:blipFill>
          <p:spPr>
            <a:xfrm>
              <a:off x="3049425" y="15252475"/>
              <a:ext cx="2434035" cy="2305250"/>
            </a:xfrm>
            <a:prstGeom prst="rect">
              <a:avLst/>
            </a:prstGeom>
            <a:noFill/>
            <a:ln>
              <a:noFill/>
            </a:ln>
          </p:spPr>
        </p:pic>
        <p:pic>
          <p:nvPicPr>
            <p:cNvPr id="63" name="Google Shape;63;p13"/>
            <p:cNvPicPr preferRelativeResize="0"/>
            <p:nvPr/>
          </p:nvPicPr>
          <p:blipFill>
            <a:blip r:embed="rId4">
              <a:alphaModFix/>
            </a:blip>
            <a:stretch>
              <a:fillRect/>
            </a:stretch>
          </p:blipFill>
          <p:spPr>
            <a:xfrm>
              <a:off x="5980666" y="15242475"/>
              <a:ext cx="2437537" cy="2305250"/>
            </a:xfrm>
            <a:prstGeom prst="rect">
              <a:avLst/>
            </a:prstGeom>
            <a:noFill/>
            <a:ln>
              <a:noFill/>
            </a:ln>
          </p:spPr>
        </p:pic>
        <p:pic>
          <p:nvPicPr>
            <p:cNvPr id="64" name="Google Shape;64;p13"/>
            <p:cNvPicPr preferRelativeResize="0"/>
            <p:nvPr/>
          </p:nvPicPr>
          <p:blipFill>
            <a:blip r:embed="rId5">
              <a:alphaModFix/>
            </a:blip>
            <a:stretch>
              <a:fillRect/>
            </a:stretch>
          </p:blipFill>
          <p:spPr>
            <a:xfrm>
              <a:off x="8840898" y="15252475"/>
              <a:ext cx="2434025" cy="2279484"/>
            </a:xfrm>
            <a:prstGeom prst="rect">
              <a:avLst/>
            </a:prstGeom>
            <a:noFill/>
            <a:ln>
              <a:noFill/>
            </a:ln>
          </p:spPr>
        </p:pic>
        <p:pic>
          <p:nvPicPr>
            <p:cNvPr id="65" name="Google Shape;65;p13"/>
            <p:cNvPicPr preferRelativeResize="0"/>
            <p:nvPr/>
          </p:nvPicPr>
          <p:blipFill>
            <a:blip r:embed="rId6">
              <a:alphaModFix/>
            </a:blip>
            <a:stretch>
              <a:fillRect/>
            </a:stretch>
          </p:blipFill>
          <p:spPr>
            <a:xfrm>
              <a:off x="3049425" y="17583500"/>
              <a:ext cx="2434025" cy="2279475"/>
            </a:xfrm>
            <a:prstGeom prst="rect">
              <a:avLst/>
            </a:prstGeom>
            <a:noFill/>
            <a:ln>
              <a:noFill/>
            </a:ln>
          </p:spPr>
        </p:pic>
        <p:pic>
          <p:nvPicPr>
            <p:cNvPr id="66" name="Google Shape;66;p13"/>
            <p:cNvPicPr preferRelativeResize="0"/>
            <p:nvPr/>
          </p:nvPicPr>
          <p:blipFill>
            <a:blip r:embed="rId7">
              <a:alphaModFix/>
            </a:blip>
            <a:stretch>
              <a:fillRect/>
            </a:stretch>
          </p:blipFill>
          <p:spPr>
            <a:xfrm>
              <a:off x="5982502" y="17556533"/>
              <a:ext cx="2437537" cy="2328775"/>
            </a:xfrm>
            <a:prstGeom prst="rect">
              <a:avLst/>
            </a:prstGeom>
            <a:noFill/>
            <a:ln>
              <a:noFill/>
            </a:ln>
          </p:spPr>
        </p:pic>
        <p:pic>
          <p:nvPicPr>
            <p:cNvPr id="67" name="Google Shape;67;p13"/>
            <p:cNvPicPr preferRelativeResize="0"/>
            <p:nvPr/>
          </p:nvPicPr>
          <p:blipFill>
            <a:blip r:embed="rId8">
              <a:alphaModFix/>
            </a:blip>
            <a:stretch>
              <a:fillRect/>
            </a:stretch>
          </p:blipFill>
          <p:spPr>
            <a:xfrm>
              <a:off x="8854023" y="19889600"/>
              <a:ext cx="2434025" cy="2434025"/>
            </a:xfrm>
            <a:prstGeom prst="rect">
              <a:avLst/>
            </a:prstGeom>
            <a:noFill/>
            <a:ln>
              <a:noFill/>
            </a:ln>
          </p:spPr>
        </p:pic>
        <p:pic>
          <p:nvPicPr>
            <p:cNvPr id="68" name="Google Shape;68;p13"/>
            <p:cNvPicPr preferRelativeResize="0"/>
            <p:nvPr/>
          </p:nvPicPr>
          <p:blipFill>
            <a:blip r:embed="rId9">
              <a:alphaModFix/>
            </a:blip>
            <a:stretch>
              <a:fillRect/>
            </a:stretch>
          </p:blipFill>
          <p:spPr>
            <a:xfrm>
              <a:off x="3060690" y="19905309"/>
              <a:ext cx="2437537" cy="2305250"/>
            </a:xfrm>
            <a:prstGeom prst="rect">
              <a:avLst/>
            </a:prstGeom>
            <a:noFill/>
            <a:ln>
              <a:noFill/>
            </a:ln>
          </p:spPr>
        </p:pic>
        <p:pic>
          <p:nvPicPr>
            <p:cNvPr id="69" name="Google Shape;69;p13"/>
            <p:cNvPicPr preferRelativeResize="0"/>
            <p:nvPr/>
          </p:nvPicPr>
          <p:blipFill>
            <a:blip r:embed="rId10">
              <a:alphaModFix/>
            </a:blip>
            <a:stretch>
              <a:fillRect/>
            </a:stretch>
          </p:blipFill>
          <p:spPr>
            <a:xfrm>
              <a:off x="5978904" y="19897175"/>
              <a:ext cx="2437537" cy="2380850"/>
            </a:xfrm>
            <a:prstGeom prst="rect">
              <a:avLst/>
            </a:prstGeom>
            <a:noFill/>
            <a:ln>
              <a:noFill/>
            </a:ln>
          </p:spPr>
        </p:pic>
        <p:pic>
          <p:nvPicPr>
            <p:cNvPr id="70" name="Google Shape;70;p13"/>
            <p:cNvPicPr preferRelativeResize="0"/>
            <p:nvPr/>
          </p:nvPicPr>
          <p:blipFill>
            <a:blip r:embed="rId11">
              <a:alphaModFix/>
            </a:blip>
            <a:stretch>
              <a:fillRect/>
            </a:stretch>
          </p:blipFill>
          <p:spPr>
            <a:xfrm>
              <a:off x="8854023" y="17545950"/>
              <a:ext cx="2434025" cy="2328775"/>
            </a:xfrm>
            <a:prstGeom prst="rect">
              <a:avLst/>
            </a:prstGeom>
            <a:noFill/>
            <a:ln>
              <a:noFill/>
            </a:ln>
          </p:spPr>
        </p:pic>
      </p:grpSp>
      <p:sp>
        <p:nvSpPr>
          <p:cNvPr id="71" name="Google Shape;71;p13"/>
          <p:cNvSpPr txBox="1"/>
          <p:nvPr/>
        </p:nvSpPr>
        <p:spPr>
          <a:xfrm>
            <a:off x="16229425" y="10346525"/>
            <a:ext cx="13836300" cy="134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chemeClr val="accent1"/>
                </a:solidFill>
              </a:rPr>
              <a:t>Image embedding vector analysis</a:t>
            </a:r>
            <a:endParaRPr b="1" sz="4800">
              <a:solidFill>
                <a:schemeClr val="accent1"/>
              </a:solidFill>
            </a:endParaRPr>
          </a:p>
          <a:p>
            <a:pPr indent="0" lvl="0" marL="0" marR="0" rtl="0" algn="l">
              <a:lnSpc>
                <a:spcPct val="115000"/>
              </a:lnSpc>
              <a:spcBef>
                <a:spcPts val="0"/>
              </a:spcBef>
              <a:spcAft>
                <a:spcPts val="0"/>
              </a:spcAft>
              <a:buNone/>
            </a:pPr>
            <a:r>
              <a:rPr lang="en" sz="2800">
                <a:solidFill>
                  <a:schemeClr val="dk1"/>
                </a:solidFill>
              </a:rPr>
              <a:t>Embedding vectors were grouped by compound. For each group, a mean vector was computed. Then, within each group, the cosine distance between individual vectors and the respective mean vector was calculated. Distribution of cosine distances for embeddings grouped by compound is shown below.</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t/>
            </a:r>
            <a:endParaRPr sz="2800">
              <a:solidFill>
                <a:schemeClr val="dk1"/>
              </a:solidFill>
            </a:endParaRPr>
          </a:p>
          <a:p>
            <a:pPr indent="0" lvl="0" marL="0" marR="0" rtl="0" algn="l">
              <a:lnSpc>
                <a:spcPct val="115000"/>
              </a:lnSpc>
              <a:spcBef>
                <a:spcPts val="0"/>
              </a:spcBef>
              <a:spcAft>
                <a:spcPts val="0"/>
              </a:spcAft>
              <a:buNone/>
            </a:pPr>
            <a:r>
              <a:rPr lang="en" sz="2800">
                <a:solidFill>
                  <a:schemeClr val="dk1"/>
                </a:solidFill>
              </a:rPr>
              <a:t>Embedding vectors from compounds having a similar MoA showed similarity to each other. This is an indication that the embedding vectors we generated with a classifier trained only to recognize MoA, also contained </a:t>
            </a:r>
            <a:r>
              <a:rPr lang="en" sz="2800">
                <a:solidFill>
                  <a:schemeClr val="dk1"/>
                </a:solidFill>
              </a:rPr>
              <a:t>features</a:t>
            </a:r>
            <a:r>
              <a:rPr lang="en" sz="2800">
                <a:solidFill>
                  <a:schemeClr val="dk1"/>
                </a:solidFill>
              </a:rPr>
              <a:t> of the compounds themselves.</a:t>
            </a:r>
            <a:endParaRPr sz="2800">
              <a:solidFill>
                <a:schemeClr val="dk1"/>
              </a:solidFill>
            </a:endParaRPr>
          </a:p>
          <a:p>
            <a:pPr indent="0" lvl="0" marL="0" rtl="0" algn="l">
              <a:spcBef>
                <a:spcPts val="0"/>
              </a:spcBef>
              <a:spcAft>
                <a:spcPts val="0"/>
              </a:spcAft>
              <a:buNone/>
            </a:pPr>
            <a:r>
              <a:t/>
            </a:r>
            <a:endParaRPr b="1" sz="4800">
              <a:solidFill>
                <a:schemeClr val="accent1"/>
              </a:solidFill>
            </a:endParaRPr>
          </a:p>
        </p:txBody>
      </p:sp>
      <p:pic>
        <p:nvPicPr>
          <p:cNvPr id="72" name="Google Shape;72;p13"/>
          <p:cNvPicPr preferRelativeResize="0"/>
          <p:nvPr/>
        </p:nvPicPr>
        <p:blipFill>
          <a:blip r:embed="rId12">
            <a:alphaModFix/>
          </a:blip>
          <a:stretch>
            <a:fillRect/>
          </a:stretch>
        </p:blipFill>
        <p:spPr>
          <a:xfrm>
            <a:off x="15926725" y="13336325"/>
            <a:ext cx="13836201" cy="7897200"/>
          </a:xfrm>
          <a:prstGeom prst="rect">
            <a:avLst/>
          </a:prstGeom>
          <a:noFill/>
          <a:ln>
            <a:noFill/>
          </a:ln>
        </p:spPr>
      </p:pic>
      <p:sp>
        <p:nvSpPr>
          <p:cNvPr id="73" name="Google Shape;73;p13"/>
          <p:cNvSpPr txBox="1"/>
          <p:nvPr/>
        </p:nvSpPr>
        <p:spPr>
          <a:xfrm>
            <a:off x="16177175" y="23329400"/>
            <a:ext cx="13836300" cy="256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4800">
                <a:solidFill>
                  <a:schemeClr val="accent1"/>
                </a:solidFill>
              </a:rPr>
              <a:t>Embedding distance matrix </a:t>
            </a:r>
            <a:endParaRPr b="1" sz="4800">
              <a:solidFill>
                <a:schemeClr val="accent1"/>
              </a:solidFill>
            </a:endParaRPr>
          </a:p>
          <a:p>
            <a:pPr indent="0" lvl="0" marL="0" marR="0" rtl="0" algn="l">
              <a:lnSpc>
                <a:spcPct val="115000"/>
              </a:lnSpc>
              <a:spcBef>
                <a:spcPts val="0"/>
              </a:spcBef>
              <a:spcAft>
                <a:spcPts val="0"/>
              </a:spcAft>
              <a:buNone/>
            </a:pPr>
            <a:r>
              <a:rPr lang="en" sz="2800">
                <a:solidFill>
                  <a:schemeClr val="dk1"/>
                </a:solidFill>
              </a:rPr>
              <a:t>Distance matrix based on cosine similarity between embedding vectors was computed and visualized as a heatmap. The heatmap showed dark squares along the diagonal, showing that compounds sharing a similar MoA have more similar embeddings than with other compounds. </a:t>
            </a:r>
            <a:endParaRPr sz="2800">
              <a:solidFill>
                <a:schemeClr val="dk1"/>
              </a:solidFill>
            </a:endParaRPr>
          </a:p>
          <a:p>
            <a:pPr indent="0" lvl="0" marL="0" marR="0" rtl="0" algn="l">
              <a:lnSpc>
                <a:spcPct val="115000"/>
              </a:lnSpc>
              <a:spcBef>
                <a:spcPts val="0"/>
              </a:spcBef>
              <a:spcAft>
                <a:spcPts val="0"/>
              </a:spcAft>
              <a:buNone/>
            </a:pPr>
            <a:r>
              <a:t/>
            </a:r>
            <a:endParaRPr sz="3000">
              <a:solidFill>
                <a:schemeClr val="dk1"/>
              </a:solidFill>
            </a:endParaRPr>
          </a:p>
          <a:p>
            <a:pPr indent="0" lvl="0" marL="0" marR="0" rtl="0" algn="l">
              <a:lnSpc>
                <a:spcPct val="115000"/>
              </a:lnSpc>
              <a:spcBef>
                <a:spcPts val="0"/>
              </a:spcBef>
              <a:spcAft>
                <a:spcPts val="0"/>
              </a:spcAft>
              <a:buNone/>
            </a:pPr>
            <a:r>
              <a:t/>
            </a:r>
            <a:endParaRPr sz="3000">
              <a:solidFill>
                <a:schemeClr val="dk1"/>
              </a:solidFill>
            </a:endParaRPr>
          </a:p>
          <a:p>
            <a:pPr indent="0" lvl="0" marL="0" marR="0" rtl="0" algn="l">
              <a:lnSpc>
                <a:spcPct val="115000"/>
              </a:lnSpc>
              <a:spcBef>
                <a:spcPts val="0"/>
              </a:spcBef>
              <a:spcAft>
                <a:spcPts val="0"/>
              </a:spcAft>
              <a:buNone/>
            </a:pPr>
            <a:r>
              <a:t/>
            </a:r>
            <a:endParaRPr sz="3000">
              <a:solidFill>
                <a:schemeClr val="dk1"/>
              </a:solidFill>
            </a:endParaRPr>
          </a:p>
          <a:p>
            <a:pPr indent="0" lvl="0" marL="0" marR="0" rtl="0" algn="l">
              <a:lnSpc>
                <a:spcPct val="115000"/>
              </a:lnSpc>
              <a:spcBef>
                <a:spcPts val="0"/>
              </a:spcBef>
              <a:spcAft>
                <a:spcPts val="0"/>
              </a:spcAft>
              <a:buNone/>
            </a:pPr>
            <a:r>
              <a:t/>
            </a:r>
            <a:endParaRPr sz="3000">
              <a:solidFill>
                <a:schemeClr val="dk1"/>
              </a:solidFill>
            </a:endParaRPr>
          </a:p>
          <a:p>
            <a:pPr indent="0" lvl="0" marL="0" marR="0" rtl="0" algn="l">
              <a:lnSpc>
                <a:spcPct val="115000"/>
              </a:lnSpc>
              <a:spcBef>
                <a:spcPts val="0"/>
              </a:spcBef>
              <a:spcAft>
                <a:spcPts val="0"/>
              </a:spcAft>
              <a:buNone/>
            </a:pPr>
            <a:r>
              <a:t/>
            </a:r>
            <a:endParaRPr sz="3000">
              <a:solidFill>
                <a:schemeClr val="dk1"/>
              </a:solidFill>
            </a:endParaRPr>
          </a:p>
          <a:p>
            <a:pPr indent="0" lvl="0" marL="0" marR="0" rtl="0" algn="l">
              <a:lnSpc>
                <a:spcPct val="115000"/>
              </a:lnSpc>
              <a:spcBef>
                <a:spcPts val="0"/>
              </a:spcBef>
              <a:spcAft>
                <a:spcPts val="0"/>
              </a:spcAft>
              <a:buNone/>
            </a:pPr>
            <a:r>
              <a:t/>
            </a:r>
            <a:endParaRPr sz="3000">
              <a:solidFill>
                <a:schemeClr val="dk1"/>
              </a:solidFill>
            </a:endParaRPr>
          </a:p>
          <a:p>
            <a:pPr indent="0" lvl="0" marL="0" marR="0" rtl="0" algn="l">
              <a:lnSpc>
                <a:spcPct val="115000"/>
              </a:lnSpc>
              <a:spcBef>
                <a:spcPts val="0"/>
              </a:spcBef>
              <a:spcAft>
                <a:spcPts val="0"/>
              </a:spcAft>
              <a:buNone/>
            </a:pPr>
            <a:r>
              <a:t/>
            </a:r>
            <a:endParaRPr sz="3000">
              <a:solidFill>
                <a:schemeClr val="dk1"/>
              </a:solidFill>
            </a:endParaRPr>
          </a:p>
          <a:p>
            <a:pPr indent="0" lvl="0" marL="0" marR="0" rtl="0" algn="l">
              <a:lnSpc>
                <a:spcPct val="115000"/>
              </a:lnSpc>
              <a:spcBef>
                <a:spcPts val="0"/>
              </a:spcBef>
              <a:spcAft>
                <a:spcPts val="0"/>
              </a:spcAft>
              <a:buNone/>
            </a:pPr>
            <a:r>
              <a:t/>
            </a:r>
            <a:endParaRPr sz="3000">
              <a:solidFill>
                <a:schemeClr val="dk1"/>
              </a:solidFill>
            </a:endParaRPr>
          </a:p>
          <a:p>
            <a:pPr indent="0" lvl="0" marL="0" marR="0" rtl="0" algn="l">
              <a:lnSpc>
                <a:spcPct val="115000"/>
              </a:lnSpc>
              <a:spcBef>
                <a:spcPts val="0"/>
              </a:spcBef>
              <a:spcAft>
                <a:spcPts val="0"/>
              </a:spcAft>
              <a:buNone/>
            </a:pPr>
            <a:r>
              <a:t/>
            </a:r>
            <a:endParaRPr sz="3000">
              <a:solidFill>
                <a:schemeClr val="dk1"/>
              </a:solidFill>
            </a:endParaRPr>
          </a:p>
          <a:p>
            <a:pPr indent="0" lvl="0" marL="0" marR="0" rtl="0" algn="l">
              <a:lnSpc>
                <a:spcPct val="115000"/>
              </a:lnSpc>
              <a:spcBef>
                <a:spcPts val="0"/>
              </a:spcBef>
              <a:spcAft>
                <a:spcPts val="0"/>
              </a:spcAft>
              <a:buNone/>
            </a:pPr>
            <a:r>
              <a:t/>
            </a:r>
            <a:endParaRPr sz="3000">
              <a:solidFill>
                <a:schemeClr val="dk1"/>
              </a:solidFill>
            </a:endParaRPr>
          </a:p>
          <a:p>
            <a:pPr indent="0" lvl="0" marL="0" marR="0" rtl="0" algn="l">
              <a:lnSpc>
                <a:spcPct val="115000"/>
              </a:lnSpc>
              <a:spcBef>
                <a:spcPts val="0"/>
              </a:spcBef>
              <a:spcAft>
                <a:spcPts val="0"/>
              </a:spcAft>
              <a:buNone/>
            </a:pPr>
            <a:r>
              <a:t/>
            </a:r>
            <a:endParaRPr sz="3000">
              <a:solidFill>
                <a:schemeClr val="dk1"/>
              </a:solidFill>
            </a:endParaRPr>
          </a:p>
          <a:p>
            <a:pPr indent="0" lvl="0" marL="0" marR="0" rtl="0" algn="l">
              <a:lnSpc>
                <a:spcPct val="115000"/>
              </a:lnSpc>
              <a:spcBef>
                <a:spcPts val="0"/>
              </a:spcBef>
              <a:spcAft>
                <a:spcPts val="0"/>
              </a:spcAft>
              <a:buNone/>
            </a:pPr>
            <a:r>
              <a:t/>
            </a:r>
            <a:endParaRPr sz="3000">
              <a:solidFill>
                <a:schemeClr val="dk1"/>
              </a:solidFill>
            </a:endParaRPr>
          </a:p>
          <a:p>
            <a:pPr indent="0" lvl="0" marL="0" marR="0" rtl="0" algn="l">
              <a:lnSpc>
                <a:spcPct val="115000"/>
              </a:lnSpc>
              <a:spcBef>
                <a:spcPts val="0"/>
              </a:spcBef>
              <a:spcAft>
                <a:spcPts val="0"/>
              </a:spcAft>
              <a:buNone/>
            </a:pPr>
            <a:r>
              <a:t/>
            </a:r>
            <a:endParaRPr sz="3000">
              <a:solidFill>
                <a:schemeClr val="dk1"/>
              </a:solidFill>
            </a:endParaRPr>
          </a:p>
          <a:p>
            <a:pPr indent="0" lvl="0" marL="0" marR="0" rtl="0" algn="l">
              <a:lnSpc>
                <a:spcPct val="115000"/>
              </a:lnSpc>
              <a:spcBef>
                <a:spcPts val="0"/>
              </a:spcBef>
              <a:spcAft>
                <a:spcPts val="0"/>
              </a:spcAft>
              <a:buNone/>
            </a:pPr>
            <a:r>
              <a:t/>
            </a:r>
            <a:endParaRPr sz="3000">
              <a:solidFill>
                <a:schemeClr val="dk1"/>
              </a:solidFill>
            </a:endParaRPr>
          </a:p>
          <a:p>
            <a:pPr indent="0" lvl="0" marL="0" marR="0" rtl="0" algn="l">
              <a:lnSpc>
                <a:spcPct val="115000"/>
              </a:lnSpc>
              <a:spcBef>
                <a:spcPts val="0"/>
              </a:spcBef>
              <a:spcAft>
                <a:spcPts val="0"/>
              </a:spcAft>
              <a:buNone/>
            </a:pPr>
            <a:r>
              <a:t/>
            </a:r>
            <a:endParaRPr sz="3000">
              <a:solidFill>
                <a:schemeClr val="dk1"/>
              </a:solidFill>
            </a:endParaRPr>
          </a:p>
          <a:p>
            <a:pPr indent="0" lvl="0" marL="0" marR="0" rtl="0" algn="l">
              <a:lnSpc>
                <a:spcPct val="115000"/>
              </a:lnSpc>
              <a:spcBef>
                <a:spcPts val="0"/>
              </a:spcBef>
              <a:spcAft>
                <a:spcPts val="0"/>
              </a:spcAft>
              <a:buNone/>
            </a:pPr>
            <a:r>
              <a:t/>
            </a:r>
            <a:endParaRPr sz="3000">
              <a:solidFill>
                <a:schemeClr val="dk1"/>
              </a:solidFill>
            </a:endParaRPr>
          </a:p>
          <a:p>
            <a:pPr indent="0" lvl="0" marL="0" marR="0" rtl="0" algn="l">
              <a:lnSpc>
                <a:spcPct val="115000"/>
              </a:lnSpc>
              <a:spcBef>
                <a:spcPts val="0"/>
              </a:spcBef>
              <a:spcAft>
                <a:spcPts val="0"/>
              </a:spcAft>
              <a:buNone/>
            </a:pPr>
            <a:r>
              <a:t/>
            </a:r>
            <a:endParaRPr sz="3000">
              <a:solidFill>
                <a:schemeClr val="dk1"/>
              </a:solidFill>
            </a:endParaRPr>
          </a:p>
          <a:p>
            <a:pPr indent="0" lvl="0" marL="0" marR="0" rtl="0" algn="l">
              <a:lnSpc>
                <a:spcPct val="115000"/>
              </a:lnSpc>
              <a:spcBef>
                <a:spcPts val="0"/>
              </a:spcBef>
              <a:spcAft>
                <a:spcPts val="0"/>
              </a:spcAft>
              <a:buNone/>
            </a:pPr>
            <a:r>
              <a:t/>
            </a:r>
            <a:endParaRPr sz="3000">
              <a:solidFill>
                <a:schemeClr val="dk1"/>
              </a:solidFill>
            </a:endParaRPr>
          </a:p>
          <a:p>
            <a:pPr indent="0" lvl="0" marL="0" marR="0" rtl="0" algn="l">
              <a:lnSpc>
                <a:spcPct val="115000"/>
              </a:lnSpc>
              <a:spcBef>
                <a:spcPts val="0"/>
              </a:spcBef>
              <a:spcAft>
                <a:spcPts val="0"/>
              </a:spcAft>
              <a:buNone/>
            </a:pPr>
            <a:r>
              <a:t/>
            </a:r>
            <a:endParaRPr sz="3000">
              <a:solidFill>
                <a:schemeClr val="dk1"/>
              </a:solidFill>
            </a:endParaRPr>
          </a:p>
          <a:p>
            <a:pPr indent="0" lvl="0" marL="0" marR="0" rtl="0" algn="l">
              <a:lnSpc>
                <a:spcPct val="115000"/>
              </a:lnSpc>
              <a:spcBef>
                <a:spcPts val="0"/>
              </a:spcBef>
              <a:spcAft>
                <a:spcPts val="0"/>
              </a:spcAft>
              <a:buNone/>
            </a:pPr>
            <a:r>
              <a:t/>
            </a:r>
            <a:endParaRPr sz="3000">
              <a:solidFill>
                <a:schemeClr val="dk1"/>
              </a:solidFill>
            </a:endParaRPr>
          </a:p>
          <a:p>
            <a:pPr indent="0" lvl="0" marL="0" marR="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4800">
              <a:solidFill>
                <a:schemeClr val="accent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4800">
              <a:solidFill>
                <a:schemeClr val="accent1"/>
              </a:solidFill>
            </a:endParaRPr>
          </a:p>
        </p:txBody>
      </p:sp>
      <p:pic>
        <p:nvPicPr>
          <p:cNvPr id="74" name="Google Shape;74;p13"/>
          <p:cNvPicPr preferRelativeResize="0"/>
          <p:nvPr/>
        </p:nvPicPr>
        <p:blipFill>
          <a:blip r:embed="rId13">
            <a:alphaModFix/>
          </a:blip>
          <a:stretch>
            <a:fillRect/>
          </a:stretch>
        </p:blipFill>
        <p:spPr>
          <a:xfrm>
            <a:off x="17038963" y="26197850"/>
            <a:ext cx="11174026" cy="11204600"/>
          </a:xfrm>
          <a:prstGeom prst="rect">
            <a:avLst/>
          </a:prstGeom>
          <a:noFill/>
          <a:ln>
            <a:noFill/>
          </a:ln>
        </p:spPr>
      </p:pic>
      <p:sp>
        <p:nvSpPr>
          <p:cNvPr id="75" name="Google Shape;75;p13"/>
          <p:cNvSpPr/>
          <p:nvPr/>
        </p:nvSpPr>
        <p:spPr>
          <a:xfrm>
            <a:off x="175625" y="38454425"/>
            <a:ext cx="30114300" cy="3867900"/>
          </a:xfrm>
          <a:prstGeom prst="roundRect">
            <a:avLst>
              <a:gd fmla="val 27831" name="adj"/>
            </a:avLst>
          </a:prstGeom>
          <a:solidFill>
            <a:srgbClr val="EFF5FF"/>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 name="Google Shape;76;p13"/>
          <p:cNvSpPr txBox="1"/>
          <p:nvPr/>
        </p:nvSpPr>
        <p:spPr>
          <a:xfrm>
            <a:off x="674375" y="38769850"/>
            <a:ext cx="28855800" cy="314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4800">
                <a:solidFill>
                  <a:srgbClr val="0000FF"/>
                </a:solidFill>
              </a:rPr>
              <a:t>Conclusion</a:t>
            </a:r>
            <a:endParaRPr b="1" sz="4800">
              <a:solidFill>
                <a:srgbClr val="0000FF"/>
              </a:solidFill>
            </a:endParaRPr>
          </a:p>
          <a:p>
            <a:pPr indent="0" lvl="0" marL="0" rtl="0" algn="l">
              <a:lnSpc>
                <a:spcPct val="115000"/>
              </a:lnSpc>
              <a:spcBef>
                <a:spcPts val="0"/>
              </a:spcBef>
              <a:spcAft>
                <a:spcPts val="0"/>
              </a:spcAft>
              <a:buNone/>
            </a:pPr>
            <a:r>
              <a:rPr lang="en" sz="2800">
                <a:solidFill>
                  <a:schemeClr val="dk1"/>
                </a:solidFill>
              </a:rPr>
              <a:t>The CNN we trained achieved good accuracy on the training set, but did not generalize well to our validation set. As the classification task was not our objective, we proceeded with this overfitting model, but the results showed are only specific to this dataset. However, we obtained evidence that the embeddings generated by a model trained to recognize MoA carry additional information on the chemical compounds, that allow compound sharing a same MoA to cluster together. These observations answer our question: embedding vectors of cell images seem to contain information on the compound that was used to produce the cell images, opening the way to research on generative models. </a:t>
            </a:r>
            <a:endParaRPr sz="2800">
              <a:solidFill>
                <a:schemeClr val="dk1"/>
              </a:solidFill>
            </a:endParaRPr>
          </a:p>
          <a:p>
            <a:pPr indent="0" lvl="0" marL="0" rtl="0" algn="l">
              <a:lnSpc>
                <a:spcPct val="115000"/>
              </a:lnSpc>
              <a:spcBef>
                <a:spcPts val="0"/>
              </a:spcBef>
              <a:spcAft>
                <a:spcPts val="0"/>
              </a:spcAft>
              <a:buNone/>
            </a:pPr>
            <a:r>
              <a:t/>
            </a:r>
            <a:endParaRPr b="1" sz="2400">
              <a:solidFill>
                <a:schemeClr val="dk1"/>
              </a:solidFill>
            </a:endParaRPr>
          </a:p>
        </p:txBody>
      </p:sp>
      <p:pic>
        <p:nvPicPr>
          <p:cNvPr id="77" name="Google Shape;77;p13"/>
          <p:cNvPicPr preferRelativeResize="0"/>
          <p:nvPr/>
        </p:nvPicPr>
        <p:blipFill>
          <a:blip r:embed="rId14">
            <a:alphaModFix/>
          </a:blip>
          <a:stretch>
            <a:fillRect/>
          </a:stretch>
        </p:blipFill>
        <p:spPr>
          <a:xfrm>
            <a:off x="450594" y="26443125"/>
            <a:ext cx="13836205" cy="6416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