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9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2C0F-87FE-C547-91D7-32F889DBC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6F687-C742-7F4F-AAAD-26E868895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A8AE0-7867-3240-AA4E-99391D5E4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6E16-EB0A-CF49-9ED1-878F89AAC8E4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70A74-728C-5040-9DEB-E0B8AA648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0AA96-4493-DC4A-951C-370B8E93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43B9-FA6F-3C4E-8FB4-8A4421D60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1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AABD-4CC8-B94D-B97E-0421ACF8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000DE-7FDB-E24D-8C6D-1901799A1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BC06D-1258-FB48-B96C-319331FD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6E16-EB0A-CF49-9ED1-878F89AAC8E4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232DB-F2E6-D341-9BBA-CE750CAE5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0CC6F-81A7-3D4F-BB85-9D9664851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43B9-FA6F-3C4E-8FB4-8A4421D60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0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F2D8D5-CC65-334B-B231-A5F8A1DBC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8B575-6875-9E4F-B2B7-B9D91238B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1A1F2-C721-C04C-B940-8ED52005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6E16-EB0A-CF49-9ED1-878F89AAC8E4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5E468-2FCC-7B4F-90C0-C701BEBE7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4527C-D41C-0B4D-B2BE-EE270DB2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43B9-FA6F-3C4E-8FB4-8A4421D60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1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DFBDE-E610-9A4F-B05E-2D6BE01D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83DA6-6D30-9441-B583-FF00CD913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A5488-8D10-5D4D-9D53-F2F616F4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6E16-EB0A-CF49-9ED1-878F89AAC8E4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4EAA5-E81C-5948-8C87-F9971444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A878D-A262-4C41-8139-481C3BE6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43B9-FA6F-3C4E-8FB4-8A4421D60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3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4D0C1-D750-B44F-A20F-58D96D21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D4E90-BAEA-F942-93FD-7D76E5FC2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DA8E1-FB5A-9D49-8809-6961A6F3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6E16-EB0A-CF49-9ED1-878F89AAC8E4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D157C-F3D7-3C4D-B634-30A871B7E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9FCE0-B251-C144-B896-2145625F8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43B9-FA6F-3C4E-8FB4-8A4421D60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3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E54C8-B8B0-584F-9263-A7B9FA1D5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8322D-1DBD-8E44-92D6-1232C2AF3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11126-5607-6449-8968-C1F04D53F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F4DEB-09AD-4640-B6A3-0F51452BF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6E16-EB0A-CF49-9ED1-878F89AAC8E4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D8906-6FD4-F04C-A751-85EEEE43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A3CDF-E02A-504E-A1A4-B7144AF1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43B9-FA6F-3C4E-8FB4-8A4421D60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2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6E3F-177C-E045-A16A-69F3CFA5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BB527-82EE-A146-B65D-7A7AA4DB6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60DB0-491E-4E4D-B4DD-E5D4C77AB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849E6-1015-8B4C-A209-886CE1A30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B4B390-B694-6642-9329-CFF9D86F4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D5148-F159-1140-834E-7D8FA8B49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6E16-EB0A-CF49-9ED1-878F89AAC8E4}" type="datetimeFigureOut">
              <a:rPr lang="en-US" smtClean="0"/>
              <a:t>7/25/19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C28FB7-C203-F14B-8FCF-019BB33E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06649D-7DD0-6C49-96DD-923345978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43B9-FA6F-3C4E-8FB4-8A4421D60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6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8350-4823-0F43-81EC-E0F3D4623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256D60-BF04-4740-8018-85A4073D1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6E16-EB0A-CF49-9ED1-878F89AAC8E4}" type="datetimeFigureOut">
              <a:rPr lang="en-US" smtClean="0"/>
              <a:t>7/25/19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4B583-E04F-9743-B532-6F5AC43A1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95178-30FB-B041-9EA7-036CE766B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43B9-FA6F-3C4E-8FB4-8A4421D60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9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5EE54-A40D-8D4B-9789-CB31DA74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6E16-EB0A-CF49-9ED1-878F89AAC8E4}" type="datetimeFigureOut">
              <a:rPr lang="en-US" smtClean="0"/>
              <a:t>7/25/19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4E26C7-D541-7E4F-BD38-8A0DD3D8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4AF68-D4C4-254D-8641-A64FDF7E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43B9-FA6F-3C4E-8FB4-8A4421D60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7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E797-94C2-2C48-9FF7-DE8FD6876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8D302-9269-304D-B901-737FCDCA3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ACAC8-8463-D643-B1B8-79857C1CF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846D9-A49C-EF44-87B3-A8FB5AC09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6E16-EB0A-CF49-9ED1-878F89AAC8E4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12655-823E-704E-80F5-A9CE08FD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C8D53-DDCD-F24C-912F-E5ED92F3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43B9-FA6F-3C4E-8FB4-8A4421D60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3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5FBA6-1D0B-0546-8CFE-5A56BD3CF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E0139C-3820-974A-A527-453A9F713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CB2F1-1253-4A4E-AB64-610946B51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3924A-3656-7446-9065-1DDA4FBB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6E16-EB0A-CF49-9ED1-878F89AAC8E4}" type="datetimeFigureOut">
              <a:rPr lang="en-US" smtClean="0"/>
              <a:t>7/25/19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32384-DA35-F346-A058-C5BB48B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894A1-D18A-E946-8E54-82DA535D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D43B9-FA6F-3C4E-8FB4-8A4421D60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8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A2031-EE0B-C247-89D7-A8B6B105C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F24B1-0A20-8E43-895E-B7210E5F4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55E79-12B3-894A-B2A6-DF07C62DBC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06E16-EB0A-CF49-9ED1-878F89AAC8E4}" type="datetimeFigureOut">
              <a:rPr lang="en-US" smtClean="0"/>
              <a:t>7/25/19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35608-CCEF-464F-A672-FAC9E1A9E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8D99A-FCCC-D84B-A4BA-FD7A220C5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D43B9-FA6F-3C4E-8FB4-8A4421D60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9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0C2CF8-D36D-9E4A-803F-40380E3C8B1A}"/>
              </a:ext>
            </a:extLst>
          </p:cNvPr>
          <p:cNvSpPr/>
          <p:nvPr/>
        </p:nvSpPr>
        <p:spPr>
          <a:xfrm>
            <a:off x="2190307" y="1552353"/>
            <a:ext cx="7921256" cy="3136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742291-614D-2C4C-8EA7-CCA0D4887CF3}"/>
              </a:ext>
            </a:extLst>
          </p:cNvPr>
          <p:cNvCxnSpPr/>
          <p:nvPr/>
        </p:nvCxnSpPr>
        <p:spPr>
          <a:xfrm>
            <a:off x="3327991" y="1137684"/>
            <a:ext cx="0" cy="43061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31954F2-11A5-9646-8BFE-675798BC19D5}"/>
              </a:ext>
            </a:extLst>
          </p:cNvPr>
          <p:cNvSpPr txBox="1"/>
          <p:nvPr/>
        </p:nvSpPr>
        <p:spPr>
          <a:xfrm>
            <a:off x="2381692" y="5489207"/>
            <a:ext cx="174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date_1 (pos_1)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A7006E-AD93-6B49-B99E-CF2A04434371}"/>
              </a:ext>
            </a:extLst>
          </p:cNvPr>
          <p:cNvCxnSpPr/>
          <p:nvPr/>
        </p:nvCxnSpPr>
        <p:spPr>
          <a:xfrm>
            <a:off x="5904614" y="1137684"/>
            <a:ext cx="0" cy="43061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006B1B0-1659-C343-86F8-99BA18AC5560}"/>
              </a:ext>
            </a:extLst>
          </p:cNvPr>
          <p:cNvCxnSpPr/>
          <p:nvPr/>
        </p:nvCxnSpPr>
        <p:spPr>
          <a:xfrm>
            <a:off x="8506045" y="1148317"/>
            <a:ext cx="0" cy="43061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750325C-5F9C-1D46-821A-C65D599F98C9}"/>
              </a:ext>
            </a:extLst>
          </p:cNvPr>
          <p:cNvSpPr txBox="1"/>
          <p:nvPr/>
        </p:nvSpPr>
        <p:spPr>
          <a:xfrm>
            <a:off x="5032745" y="5498734"/>
            <a:ext cx="174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date_2 (pos_2)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70F36C-7925-F44F-AD0B-CE0E4A2C5B9F}"/>
              </a:ext>
            </a:extLst>
          </p:cNvPr>
          <p:cNvSpPr txBox="1"/>
          <p:nvPr/>
        </p:nvSpPr>
        <p:spPr>
          <a:xfrm>
            <a:off x="7988595" y="5454503"/>
            <a:ext cx="174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date_3 (pos_3)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3C4D47-63A8-9F4D-8114-1302F57F92E4}"/>
              </a:ext>
            </a:extLst>
          </p:cNvPr>
          <p:cNvSpPr/>
          <p:nvPr/>
        </p:nvSpPr>
        <p:spPr>
          <a:xfrm>
            <a:off x="3327991" y="1552353"/>
            <a:ext cx="2576622" cy="31366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1C2276-D7E7-B144-B633-E0F04D58C611}"/>
              </a:ext>
            </a:extLst>
          </p:cNvPr>
          <p:cNvSpPr/>
          <p:nvPr/>
        </p:nvSpPr>
        <p:spPr>
          <a:xfrm>
            <a:off x="5904613" y="1552352"/>
            <a:ext cx="2576622" cy="313660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923225-F9F3-F749-8A39-308DF00184BC}"/>
              </a:ext>
            </a:extLst>
          </p:cNvPr>
          <p:cNvSpPr txBox="1"/>
          <p:nvPr/>
        </p:nvSpPr>
        <p:spPr>
          <a:xfrm>
            <a:off x="3944679" y="2636874"/>
            <a:ext cx="161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df_before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72B579-E7FF-5B4E-A16D-3E9A93E39BC9}"/>
              </a:ext>
            </a:extLst>
          </p:cNvPr>
          <p:cNvSpPr txBox="1"/>
          <p:nvPr/>
        </p:nvSpPr>
        <p:spPr>
          <a:xfrm>
            <a:off x="6177515" y="2636874"/>
            <a:ext cx="161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df_after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ECC813-26A0-4140-95BF-5B24A168D1FA}"/>
              </a:ext>
            </a:extLst>
          </p:cNvPr>
          <p:cNvSpPr txBox="1"/>
          <p:nvPr/>
        </p:nvSpPr>
        <p:spPr>
          <a:xfrm>
            <a:off x="2190307" y="428108"/>
            <a:ext cx="998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  <a:r>
              <a:rPr lang="zh-CN" altLang="en-US" dirty="0"/>
              <a:t>切割的示意圖（藍色的部分為完整的</a:t>
            </a:r>
            <a:r>
              <a:rPr lang="en-US" altLang="zh-CN" dirty="0" err="1"/>
              <a:t>dataframe</a:t>
            </a:r>
            <a:r>
              <a:rPr lang="en-US" altLang="zh-C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434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43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Hu</dc:creator>
  <cp:lastModifiedBy>Matthew Hu</cp:lastModifiedBy>
  <cp:revision>1</cp:revision>
  <dcterms:created xsi:type="dcterms:W3CDTF">2019-07-25T03:52:27Z</dcterms:created>
  <dcterms:modified xsi:type="dcterms:W3CDTF">2019-07-25T04:00:58Z</dcterms:modified>
</cp:coreProperties>
</file>