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14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6D8D-7E99-4618-8FD6-B6EC9326503E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3CA0-DAF3-448C-9500-7B47AD244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9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6D8D-7E99-4618-8FD6-B6EC9326503E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3CA0-DAF3-448C-9500-7B47AD244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0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6D8D-7E99-4618-8FD6-B6EC9326503E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3CA0-DAF3-448C-9500-7B47AD244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6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6D8D-7E99-4618-8FD6-B6EC9326503E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3CA0-DAF3-448C-9500-7B47AD244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6D8D-7E99-4618-8FD6-B6EC9326503E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3CA0-DAF3-448C-9500-7B47AD244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6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6D8D-7E99-4618-8FD6-B6EC9326503E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3CA0-DAF3-448C-9500-7B47AD244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3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6D8D-7E99-4618-8FD6-B6EC9326503E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3CA0-DAF3-448C-9500-7B47AD244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6D8D-7E99-4618-8FD6-B6EC9326503E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3CA0-DAF3-448C-9500-7B47AD244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6D8D-7E99-4618-8FD6-B6EC9326503E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3CA0-DAF3-448C-9500-7B47AD244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0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6D8D-7E99-4618-8FD6-B6EC9326503E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3CA0-DAF3-448C-9500-7B47AD244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6D8D-7E99-4618-8FD6-B6EC9326503E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3CA0-DAF3-448C-9500-7B47AD244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7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66D8D-7E99-4618-8FD6-B6EC9326503E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43CA0-DAF3-448C-9500-7B47AD244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JOB AID</a:t>
            </a:r>
            <a:endParaRPr lang="en-US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8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 JOB AID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JOB AID</dc:title>
  <dc:creator>Daddy</dc:creator>
  <cp:lastModifiedBy>Daddy</cp:lastModifiedBy>
  <cp:revision>1</cp:revision>
  <dcterms:created xsi:type="dcterms:W3CDTF">2012-05-31T22:29:48Z</dcterms:created>
  <dcterms:modified xsi:type="dcterms:W3CDTF">2012-05-31T22:30:42Z</dcterms:modified>
</cp:coreProperties>
</file>