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1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6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1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222A-2B10-4FBD-B40E-C537690E17EC}" type="datetimeFigureOut">
              <a:rPr lang="en-US" smtClean="0"/>
              <a:t>11/9/2017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C3D61-C318-413B-A998-65FF2B86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Canvas 14"/>
          <p:cNvGrpSpPr/>
          <p:nvPr/>
        </p:nvGrpSpPr>
        <p:grpSpPr>
          <a:xfrm>
            <a:off x="3352800" y="1452562"/>
            <a:ext cx="5486400" cy="3952875"/>
            <a:chOff x="0" y="0"/>
            <a:chExt cx="5486400" cy="3952875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5486400" cy="3952875"/>
            </a:xfrm>
            <a:prstGeom prst="rect">
              <a:avLst/>
            </a:prstGeom>
          </p:spPr>
        </p:sp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448300" cy="3835944"/>
            </a:xfrm>
            <a:prstGeom prst="rect">
              <a:avLst/>
            </a:prstGeom>
          </p:spPr>
        </p:pic>
        <p:sp>
          <p:nvSpPr>
            <p:cNvPr id="7" name="Text Box 15"/>
            <p:cNvSpPr txBox="1"/>
            <p:nvPr/>
          </p:nvSpPr>
          <p:spPr>
            <a:xfrm>
              <a:off x="838200" y="885825"/>
              <a:ext cx="1724025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50"/>
                </a:lnSpc>
                <a:spcAft>
                  <a:spcPts val="1800"/>
                </a:spcAft>
              </a:pPr>
              <a:r>
                <a:rPr lang="en-GB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Candidate Object</a:t>
              </a:r>
              <a:endParaRPr lang="en-US" sz="11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Box 15"/>
            <p:cNvSpPr txBox="1"/>
            <p:nvPr/>
          </p:nvSpPr>
          <p:spPr>
            <a:xfrm>
              <a:off x="3552825" y="876300"/>
              <a:ext cx="1360665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50"/>
                </a:lnSpc>
                <a:spcAft>
                  <a:spcPts val="1800"/>
                </a:spcAft>
              </a:pPr>
              <a:r>
                <a:rPr lang="en-US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Tag Position</a:t>
              </a:r>
            </a:p>
          </p:txBody>
        </p:sp>
        <p:sp>
          <p:nvSpPr>
            <p:cNvPr id="9" name="Text Box 15"/>
            <p:cNvSpPr txBox="1"/>
            <p:nvPr/>
          </p:nvSpPr>
          <p:spPr>
            <a:xfrm>
              <a:off x="1837350" y="1494450"/>
              <a:ext cx="2124075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50"/>
                </a:lnSpc>
                <a:spcAft>
                  <a:spcPts val="1800"/>
                </a:spcAft>
              </a:pPr>
              <a:r>
                <a:rPr lang="en-GB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Detected Tag</a:t>
              </a:r>
              <a:endParaRPr lang="en-US" sz="110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15"/>
            <p:cNvSpPr txBox="1"/>
            <p:nvPr/>
          </p:nvSpPr>
          <p:spPr>
            <a:xfrm>
              <a:off x="85725" y="1971675"/>
              <a:ext cx="112395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50"/>
                </a:lnSpc>
                <a:spcAft>
                  <a:spcPts val="1800"/>
                </a:spcAft>
              </a:pPr>
              <a:r>
                <a:rPr lang="en-US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Number of Tags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Text Box 15"/>
            <p:cNvSpPr txBox="1"/>
            <p:nvPr/>
          </p:nvSpPr>
          <p:spPr>
            <a:xfrm>
              <a:off x="85725" y="2504100"/>
              <a:ext cx="1123950" cy="5143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50"/>
                </a:lnSpc>
                <a:spcAft>
                  <a:spcPts val="1800"/>
                </a:spcAft>
              </a:pPr>
              <a:r>
                <a:rPr lang="en-US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Number of Candidates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Text Box 15"/>
            <p:cNvSpPr txBox="1"/>
            <p:nvPr/>
          </p:nvSpPr>
          <p:spPr>
            <a:xfrm>
              <a:off x="2218350" y="2294550"/>
              <a:ext cx="2124075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50"/>
                </a:lnSpc>
                <a:spcAft>
                  <a:spcPts val="1800"/>
                </a:spcAft>
              </a:pPr>
              <a:r>
                <a:rPr lang="en-GB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Last Status Message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Text Box 15"/>
            <p:cNvSpPr txBox="1"/>
            <p:nvPr/>
          </p:nvSpPr>
          <p:spPr>
            <a:xfrm>
              <a:off x="1532550" y="3208950"/>
              <a:ext cx="2124075" cy="3429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650"/>
                </a:lnSpc>
                <a:spcAft>
                  <a:spcPts val="1800"/>
                </a:spcAft>
              </a:pPr>
              <a:r>
                <a:rPr lang="en-GB" sz="1100">
                  <a:effectLst/>
                  <a:latin typeface="Segoe UI" panose="020B05020402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External System Status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80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162969"/>
            <a:ext cx="7858125" cy="3676650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 flipV="1">
            <a:off x="5497551" y="4125952"/>
            <a:ext cx="3245005" cy="5798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5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Rae Streets</dc:creator>
  <cp:lastModifiedBy>Rae Streets</cp:lastModifiedBy>
  <cp:revision>2</cp:revision>
  <dcterms:created xsi:type="dcterms:W3CDTF">2017-11-09T14:40:39Z</dcterms:created>
  <dcterms:modified xsi:type="dcterms:W3CDTF">2017-11-09T15:22:51Z</dcterms:modified>
</cp:coreProperties>
</file>