
<file path=[Content_Types].xml><?xml version="1.0" encoding="utf-8"?>
<Types xmlns="http://schemas.openxmlformats.org/package/2006/content-types">
  <Default Extension="fntdata" ContentType="application/x-fontdata"/>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Playfair Display" pitchFamily="2" charset="77"/>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30"/>
    <p:restoredTop sz="94582"/>
  </p:normalViewPr>
  <p:slideViewPr>
    <p:cSldViewPr snapToGrid="0">
      <p:cViewPr varScale="1">
        <p:scale>
          <a:sx n="112" d="100"/>
          <a:sy n="112" d="100"/>
        </p:scale>
        <p:origin x="208" y="9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83aa91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83aa91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4e15074b1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24e15074b1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6f83aa91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c6f83aa9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83aa9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83aa9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24e15074b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24e15074b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6f83aa9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6f83aa9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83aa9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83aa9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6f83aa91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c6f83aa9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4e15074b1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4e15074b1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4e15074b1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4e15074b1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24e15074b1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24e15074b1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6" Type="http://schemas.openxmlformats.org/officeDocument/2006/relationships/image" Target="../media/image2.png"/><Relationship Id="rId5" Type="http://schemas.openxmlformats.org/officeDocument/2006/relationships/image" Target="../media/image11.jp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2.png"/><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image" Target="../media/image7.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2.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900" b="1"/>
              <a:t>ANALYSIS OF COSMETIC PRODUCT REVIEWS BY</a:t>
            </a:r>
            <a:endParaRPr sz="3900" b="1"/>
          </a:p>
          <a:p>
            <a:pPr marL="0" lvl="0" indent="0" algn="ctr" rtl="0">
              <a:lnSpc>
                <a:spcPct val="100000"/>
              </a:lnSpc>
              <a:spcBef>
                <a:spcPts val="0"/>
              </a:spcBef>
              <a:spcAft>
                <a:spcPts val="0"/>
              </a:spcAft>
              <a:buNone/>
            </a:pPr>
            <a:r>
              <a:rPr lang="en" sz="3900" b="1"/>
              <a:t>NYKAA</a:t>
            </a:r>
            <a:endParaRPr sz="3900" b="1"/>
          </a:p>
          <a:p>
            <a:pPr marL="0" lvl="0" indent="0" algn="l" rtl="0">
              <a:spcBef>
                <a:spcPts val="0"/>
              </a:spcBef>
              <a:spcAft>
                <a:spcPts val="1600"/>
              </a:spcAft>
              <a:buNone/>
            </a:pPr>
            <a:br>
              <a:rPr lang="en"/>
            </a:br>
            <a:r>
              <a:rPr lang="en" sz="1600" b="1">
                <a:latin typeface="Playfair Display"/>
                <a:ea typeface="Playfair Display"/>
                <a:cs typeface="Playfair Display"/>
                <a:sym typeface="Playfair Display"/>
              </a:rPr>
              <a:t>By Gayathri Mattaparthi &amp; Liya Kalan</a:t>
            </a:r>
            <a:endParaRPr sz="1600"/>
          </a:p>
        </p:txBody>
      </p:sp>
      <p:pic>
        <p:nvPicPr>
          <p:cNvPr id="60" name="Google Shape;60;p13"/>
          <p:cNvPicPr preferRelativeResize="0"/>
          <p:nvPr/>
        </p:nvPicPr>
        <p:blipFill rotWithShape="1">
          <a:blip r:embed="rId5">
            <a:alphaModFix/>
          </a:blip>
          <a:srcRect l="16666" r="16666"/>
          <a:stretch/>
        </p:blipFill>
        <p:spPr>
          <a:xfrm flipH="1">
            <a:off x="3" y="0"/>
            <a:ext cx="4571998" cy="5143503"/>
          </a:xfrm>
          <a:prstGeom prst="rect">
            <a:avLst/>
          </a:prstGeom>
          <a:noFill/>
          <a:ln>
            <a:noFill/>
          </a:ln>
        </p:spPr>
      </p:pic>
      <p:pic>
        <p:nvPicPr>
          <p:cNvPr id="3" name="Audio Recording Apr 18, 2022 at 6:54:52 PM" descr="Audio Recording Apr 18, 2022 at 6:54:52 PM">
            <a:hlinkClick r:id="" action="ppaction://media"/>
            <a:extLst>
              <a:ext uri="{FF2B5EF4-FFF2-40B4-BE49-F238E27FC236}">
                <a16:creationId xmlns:a16="http://schemas.microsoft.com/office/drawing/2014/main" id="{3F495C94-CCC6-2104-9ECA-0D9CB226231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41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pic>
        <p:nvPicPr>
          <p:cNvPr id="119" name="Google Shape;119;p22"/>
          <p:cNvPicPr preferRelativeResize="0"/>
          <p:nvPr/>
        </p:nvPicPr>
        <p:blipFill>
          <a:blip r:embed="rId5">
            <a:alphaModFix/>
          </a:blip>
          <a:stretch>
            <a:fillRect/>
          </a:stretch>
        </p:blipFill>
        <p:spPr>
          <a:xfrm>
            <a:off x="685800" y="152400"/>
            <a:ext cx="7741920" cy="4838700"/>
          </a:xfrm>
          <a:prstGeom prst="rect">
            <a:avLst/>
          </a:prstGeom>
          <a:noFill/>
          <a:ln>
            <a:noFill/>
          </a:ln>
        </p:spPr>
      </p:pic>
      <p:pic>
        <p:nvPicPr>
          <p:cNvPr id="2" name="Audio Recording Apr 18, 2022 at 7:03:43 PM" descr="Audio Recording Apr 18, 2022 at 7:03:43 PM">
            <a:hlinkClick r:id="" action="ppaction://media"/>
            <a:extLst>
              <a:ext uri="{FF2B5EF4-FFF2-40B4-BE49-F238E27FC236}">
                <a16:creationId xmlns:a16="http://schemas.microsoft.com/office/drawing/2014/main" id="{0C836B01-396B-0E75-16C8-B503C187A824}"/>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16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pic>
        <p:nvPicPr>
          <p:cNvPr id="4" name="Audio Recording Apr 18, 2022 at 7:03:57 PM" descr="Audio Recording Apr 18, 2022 at 7:03:57 PM">
            <a:hlinkClick r:id="" action="ppaction://media"/>
            <a:extLst>
              <a:ext uri="{FF2B5EF4-FFF2-40B4-BE49-F238E27FC236}">
                <a16:creationId xmlns:a16="http://schemas.microsoft.com/office/drawing/2014/main" id="{4BB792C2-0A12-D57F-111C-0387DEC74B8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4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Indian e-commerce company</a:t>
            </a:r>
            <a:endParaRPr/>
          </a:p>
          <a:p>
            <a:pPr marL="457200" lvl="0" indent="-342900" algn="l" rtl="0">
              <a:spcBef>
                <a:spcPts val="0"/>
              </a:spcBef>
              <a:spcAft>
                <a:spcPts val="0"/>
              </a:spcAft>
              <a:buSzPts val="1800"/>
              <a:buChar char="●"/>
            </a:pPr>
            <a:r>
              <a:rPr lang="en"/>
              <a:t>Founded in April 2012</a:t>
            </a:r>
            <a:endParaRPr/>
          </a:p>
          <a:p>
            <a:pPr marL="457200" lvl="0" indent="-342900" algn="l" rtl="0">
              <a:spcBef>
                <a:spcPts val="0"/>
              </a:spcBef>
              <a:spcAft>
                <a:spcPts val="0"/>
              </a:spcAft>
              <a:buSzPts val="1800"/>
              <a:buChar char="●"/>
            </a:pPr>
            <a:r>
              <a:rPr lang="en"/>
              <a:t>Range of wellness and beauty products</a:t>
            </a:r>
            <a:endParaRPr/>
          </a:p>
          <a:p>
            <a:pPr marL="457200" lvl="0" indent="-342900" algn="l" rtl="0">
              <a:spcBef>
                <a:spcPts val="0"/>
              </a:spcBef>
              <a:spcAft>
                <a:spcPts val="0"/>
              </a:spcAft>
              <a:buSzPts val="1800"/>
              <a:buChar char="●"/>
            </a:pPr>
            <a:r>
              <a:rPr lang="en"/>
              <a:t>Website, App and 84 offline stores</a:t>
            </a:r>
            <a:endParaRPr/>
          </a:p>
        </p:txBody>
      </p:sp>
      <p:pic>
        <p:nvPicPr>
          <p:cNvPr id="67" name="Google Shape;67;p14"/>
          <p:cNvPicPr preferRelativeResize="0"/>
          <p:nvPr/>
        </p:nvPicPr>
        <p:blipFill>
          <a:blip r:embed="rId5">
            <a:alphaModFix/>
          </a:blip>
          <a:stretch>
            <a:fillRect/>
          </a:stretch>
        </p:blipFill>
        <p:spPr>
          <a:xfrm>
            <a:off x="1913325" y="2653321"/>
            <a:ext cx="5189426" cy="2165500"/>
          </a:xfrm>
          <a:prstGeom prst="rect">
            <a:avLst/>
          </a:prstGeom>
          <a:noFill/>
          <a:ln>
            <a:noFill/>
          </a:ln>
        </p:spPr>
      </p:pic>
      <p:pic>
        <p:nvPicPr>
          <p:cNvPr id="68" name="Google Shape;68;p14"/>
          <p:cNvPicPr preferRelativeResize="0"/>
          <p:nvPr/>
        </p:nvPicPr>
        <p:blipFill>
          <a:blip r:embed="rId6">
            <a:alphaModFix/>
          </a:blip>
          <a:stretch>
            <a:fillRect/>
          </a:stretch>
        </p:blipFill>
        <p:spPr>
          <a:xfrm>
            <a:off x="5745027" y="81575"/>
            <a:ext cx="3087274" cy="2571750"/>
          </a:xfrm>
          <a:prstGeom prst="rect">
            <a:avLst/>
          </a:prstGeom>
          <a:noFill/>
          <a:ln>
            <a:noFill/>
          </a:ln>
        </p:spPr>
      </p:pic>
      <p:pic>
        <p:nvPicPr>
          <p:cNvPr id="2" name="Audio Recording Apr 18, 2022 at 6:55:49 PM" descr="Audio Recording Apr 18, 2022 at 6:55:49 PM">
            <a:hlinkClick r:id="" action="ppaction://media"/>
            <a:extLst>
              <a:ext uri="{FF2B5EF4-FFF2-40B4-BE49-F238E27FC236}">
                <a16:creationId xmlns:a16="http://schemas.microsoft.com/office/drawing/2014/main" id="{89CA1F65-9693-813A-7029-407A324468A2}"/>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403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74" name="Google Shape;74;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a:highlight>
                  <a:srgbClr val="FFFFFF"/>
                </a:highlight>
              </a:rPr>
              <a:t>The primary aim of the proposed project is to create a framework that can be used to comprehend the different category patterns of Nykaa product reviews. As a result, a data analytic investigation will be given in order to identify the connected components in the collection.</a:t>
            </a:r>
            <a:endParaRPr/>
          </a:p>
        </p:txBody>
      </p:sp>
      <p:pic>
        <p:nvPicPr>
          <p:cNvPr id="2" name="Audio Recording Apr 18, 2022 at 6:56:33 PM" descr="Audio Recording Apr 18, 2022 at 6:56:33 PM">
            <a:hlinkClick r:id="" action="ppaction://media"/>
            <a:extLst>
              <a:ext uri="{FF2B5EF4-FFF2-40B4-BE49-F238E27FC236}">
                <a16:creationId xmlns:a16="http://schemas.microsoft.com/office/drawing/2014/main" id="{3EC07E77-3684-20A3-475C-5EDC414B6FA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92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DATASET</a:t>
            </a:r>
            <a:endParaRPr/>
          </a:p>
        </p:txBody>
      </p:sp>
      <p:sp>
        <p:nvSpPr>
          <p:cNvPr id="80" name="Google Shape;80;p16"/>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KAGGLE • Nykaa Cosmetic Products Review 2021</a:t>
            </a:r>
            <a:endParaRPr/>
          </a:p>
          <a:p>
            <a:pPr marL="0" lvl="0" indent="0" algn="ctr" rtl="0">
              <a:spcBef>
                <a:spcPts val="0"/>
              </a:spcBef>
              <a:spcAft>
                <a:spcPts val="0"/>
              </a:spcAft>
              <a:buNone/>
            </a:pPr>
            <a:endParaRPr/>
          </a:p>
        </p:txBody>
      </p:sp>
      <p:sp>
        <p:nvSpPr>
          <p:cNvPr id="81" name="Google Shape;81;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Data</a:t>
            </a:r>
            <a:endParaRPr b="1"/>
          </a:p>
          <a:p>
            <a:pPr marL="457200" lvl="0" indent="-323850" algn="l" rtl="0">
              <a:spcBef>
                <a:spcPts val="800"/>
              </a:spcBef>
              <a:spcAft>
                <a:spcPts val="0"/>
              </a:spcAft>
              <a:buSzPts val="1500"/>
              <a:buChar char="●"/>
            </a:pPr>
            <a:r>
              <a:rPr lang="en" sz="1500"/>
              <a:t>18 columns</a:t>
            </a:r>
            <a:endParaRPr sz="1500"/>
          </a:p>
          <a:p>
            <a:pPr marL="0" lvl="0" indent="0" algn="l" rtl="0">
              <a:spcBef>
                <a:spcPts val="1600"/>
              </a:spcBef>
              <a:spcAft>
                <a:spcPts val="0"/>
              </a:spcAft>
              <a:buNone/>
            </a:pPr>
            <a:r>
              <a:rPr lang="en" b="1"/>
              <a:t>Variables</a:t>
            </a:r>
            <a:endParaRPr b="1"/>
          </a:p>
          <a:p>
            <a:pPr marL="457200" lvl="0" indent="-323850" algn="l" rtl="0">
              <a:spcBef>
                <a:spcPts val="800"/>
              </a:spcBef>
              <a:spcAft>
                <a:spcPts val="0"/>
              </a:spcAft>
              <a:buSzPts val="1500"/>
              <a:buChar char="●"/>
            </a:pPr>
            <a:r>
              <a:rPr lang="en" sz="1500"/>
              <a:t>Product Id</a:t>
            </a:r>
            <a:endParaRPr sz="1500"/>
          </a:p>
          <a:p>
            <a:pPr marL="457200" lvl="0" indent="-323850" algn="l" rtl="0">
              <a:spcBef>
                <a:spcPts val="0"/>
              </a:spcBef>
              <a:spcAft>
                <a:spcPts val="0"/>
              </a:spcAft>
              <a:buSzPts val="1500"/>
              <a:buChar char="●"/>
            </a:pPr>
            <a:r>
              <a:rPr lang="en" sz="1500"/>
              <a:t>Product Price</a:t>
            </a:r>
            <a:endParaRPr sz="1500"/>
          </a:p>
          <a:p>
            <a:pPr marL="457200" lvl="0" indent="-323850" algn="l" rtl="0">
              <a:spcBef>
                <a:spcPts val="0"/>
              </a:spcBef>
              <a:spcAft>
                <a:spcPts val="0"/>
              </a:spcAft>
              <a:buSzPts val="1500"/>
              <a:buChar char="●"/>
            </a:pPr>
            <a:r>
              <a:rPr lang="en" sz="1500"/>
              <a:t>Retailer</a:t>
            </a:r>
            <a:endParaRPr sz="1500"/>
          </a:p>
          <a:p>
            <a:pPr marL="457200" lvl="0" indent="-323850" algn="l" rtl="0">
              <a:spcBef>
                <a:spcPts val="0"/>
              </a:spcBef>
              <a:spcAft>
                <a:spcPts val="0"/>
              </a:spcAft>
              <a:buSzPts val="1500"/>
              <a:buChar char="●"/>
            </a:pPr>
            <a:r>
              <a:rPr lang="en" sz="1500"/>
              <a:t>Product Brand</a:t>
            </a:r>
            <a:endParaRPr sz="1500"/>
          </a:p>
          <a:p>
            <a:pPr marL="457200" lvl="0" indent="-323850" algn="l" rtl="0">
              <a:spcBef>
                <a:spcPts val="0"/>
              </a:spcBef>
              <a:spcAft>
                <a:spcPts val="0"/>
              </a:spcAft>
              <a:buSzPts val="1500"/>
              <a:buChar char="●"/>
            </a:pPr>
            <a:r>
              <a:rPr lang="en" sz="1500"/>
              <a:t>Product Rating</a:t>
            </a:r>
            <a:endParaRPr sz="1500"/>
          </a:p>
          <a:p>
            <a:pPr marL="457200" lvl="0" indent="-323850" algn="l" rtl="0">
              <a:spcBef>
                <a:spcPts val="0"/>
              </a:spcBef>
              <a:spcAft>
                <a:spcPts val="0"/>
              </a:spcAft>
              <a:buSzPts val="1500"/>
              <a:buChar char="●"/>
            </a:pPr>
            <a:r>
              <a:rPr lang="en" sz="1500"/>
              <a:t>…</a:t>
            </a:r>
            <a:endParaRPr sz="1500"/>
          </a:p>
        </p:txBody>
      </p:sp>
      <p:pic>
        <p:nvPicPr>
          <p:cNvPr id="2" name="Audio Recording Apr 18, 2022 at 6:58:33 PM" descr="Audio Recording Apr 18, 2022 at 6:58:33 PM">
            <a:hlinkClick r:id="" action="ppaction://media"/>
            <a:extLst>
              <a:ext uri="{FF2B5EF4-FFF2-40B4-BE49-F238E27FC236}">
                <a16:creationId xmlns:a16="http://schemas.microsoft.com/office/drawing/2014/main" id="{6E27E6DF-69D8-B4CF-5F37-B5A11449108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56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7"/>
          <p:cNvPicPr preferRelativeResize="0"/>
          <p:nvPr/>
        </p:nvPicPr>
        <p:blipFill rotWithShape="1">
          <a:blip r:embed="rId5">
            <a:alphaModFix/>
          </a:blip>
          <a:srcRect/>
          <a:stretch/>
        </p:blipFill>
        <p:spPr>
          <a:xfrm>
            <a:off x="433775" y="2287524"/>
            <a:ext cx="3795001" cy="2667501"/>
          </a:xfrm>
          <a:prstGeom prst="rect">
            <a:avLst/>
          </a:prstGeom>
          <a:noFill/>
          <a:ln>
            <a:noFill/>
          </a:ln>
          <a:effectLst>
            <a:outerShdw blurRad="57150" dist="47625" dir="3420000" algn="bl" rotWithShape="0">
              <a:srgbClr val="FF0000">
                <a:alpha val="60000"/>
              </a:srgbClr>
            </a:outerShdw>
          </a:effectLst>
        </p:spPr>
      </p:pic>
      <p:pic>
        <p:nvPicPr>
          <p:cNvPr id="87" name="Google Shape;87;p17"/>
          <p:cNvPicPr preferRelativeResize="0"/>
          <p:nvPr/>
        </p:nvPicPr>
        <p:blipFill rotWithShape="1">
          <a:blip r:embed="rId6">
            <a:alphaModFix/>
          </a:blip>
          <a:srcRect t="1987" b="1978"/>
          <a:stretch/>
        </p:blipFill>
        <p:spPr>
          <a:xfrm>
            <a:off x="4356064" y="359800"/>
            <a:ext cx="2146499" cy="4394404"/>
          </a:xfrm>
          <a:prstGeom prst="rect">
            <a:avLst/>
          </a:prstGeom>
          <a:noFill/>
          <a:ln>
            <a:noFill/>
          </a:ln>
          <a:effectLst>
            <a:outerShdw blurRad="57150" dist="47625" dir="1440000" algn="bl" rotWithShape="0">
              <a:schemeClr val="dk1">
                <a:alpha val="90000"/>
              </a:schemeClr>
            </a:outerShdw>
          </a:effectLst>
        </p:spPr>
      </p:pic>
      <p:pic>
        <p:nvPicPr>
          <p:cNvPr id="88" name="Google Shape;88;p17"/>
          <p:cNvPicPr preferRelativeResize="0"/>
          <p:nvPr/>
        </p:nvPicPr>
        <p:blipFill rotWithShape="1">
          <a:blip r:embed="rId7">
            <a:alphaModFix/>
          </a:blip>
          <a:srcRect t="1380" b="1380"/>
          <a:stretch/>
        </p:blipFill>
        <p:spPr>
          <a:xfrm>
            <a:off x="6629825" y="512200"/>
            <a:ext cx="2146498" cy="4402302"/>
          </a:xfrm>
          <a:prstGeom prst="rect">
            <a:avLst/>
          </a:prstGeom>
          <a:noFill/>
          <a:ln>
            <a:noFill/>
          </a:ln>
          <a:effectLst>
            <a:outerShdw blurRad="57150" dist="38100" dir="1860000" algn="bl" rotWithShape="0">
              <a:schemeClr val="dk1"/>
            </a:outerShdw>
          </a:effectLst>
        </p:spPr>
      </p:pic>
      <p:sp>
        <p:nvSpPr>
          <p:cNvPr id="89" name="Google Shape;89;p17"/>
          <p:cNvSpPr txBox="1"/>
          <p:nvPr/>
        </p:nvSpPr>
        <p:spPr>
          <a:xfrm>
            <a:off x="1446775" y="807125"/>
            <a:ext cx="3795000" cy="100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300">
                <a:solidFill>
                  <a:schemeClr val="dk1"/>
                </a:solidFill>
                <a:latin typeface="Lato"/>
                <a:ea typeface="Lato"/>
                <a:cs typeface="Lato"/>
                <a:sym typeface="Lato"/>
              </a:rPr>
              <a:t>.CSV</a:t>
            </a:r>
            <a:endParaRPr sz="5300">
              <a:solidFill>
                <a:schemeClr val="dk1"/>
              </a:solidFill>
              <a:latin typeface="Lato"/>
              <a:ea typeface="Lato"/>
              <a:cs typeface="Lato"/>
              <a:sym typeface="Lato"/>
            </a:endParaRPr>
          </a:p>
        </p:txBody>
      </p:sp>
      <p:pic>
        <p:nvPicPr>
          <p:cNvPr id="2" name="Audio Recording Apr 18, 2022 at 6:59:28 PM" descr="Audio Recording Apr 18, 2022 at 6:59:28 PM">
            <a:hlinkClick r:id="" action="ppaction://media"/>
            <a:extLst>
              <a:ext uri="{FF2B5EF4-FFF2-40B4-BE49-F238E27FC236}">
                <a16:creationId xmlns:a16="http://schemas.microsoft.com/office/drawing/2014/main" id="{6F3940BA-8232-AFF2-2A15-5D88A91532B8}"/>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26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idx="4294967295"/>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TOOLS</a:t>
            </a:r>
            <a:endParaRPr/>
          </a:p>
        </p:txBody>
      </p:sp>
      <p:sp>
        <p:nvSpPr>
          <p:cNvPr id="95" name="Google Shape;95;p18"/>
          <p:cNvSpPr txBox="1">
            <a:spLocks noGrp="1"/>
          </p:cNvSpPr>
          <p:nvPr>
            <p:ph type="body" idx="4294967295"/>
          </p:nvPr>
        </p:nvSpPr>
        <p:spPr>
          <a:xfrm>
            <a:off x="311700" y="1152475"/>
            <a:ext cx="2408100" cy="589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100" b="1"/>
              <a:t>Libraries</a:t>
            </a:r>
            <a:endParaRPr sz="2100" b="1"/>
          </a:p>
        </p:txBody>
      </p:sp>
      <p:sp>
        <p:nvSpPr>
          <p:cNvPr id="96" name="Google Shape;96;p18"/>
          <p:cNvSpPr txBox="1">
            <a:spLocks noGrp="1"/>
          </p:cNvSpPr>
          <p:nvPr>
            <p:ph type="body" idx="4294967295"/>
          </p:nvPr>
        </p:nvSpPr>
        <p:spPr>
          <a:xfrm>
            <a:off x="311700" y="1769575"/>
            <a:ext cx="2408100" cy="3022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400"/>
              <a:t>dplyr</a:t>
            </a:r>
            <a:endParaRPr sz="1400"/>
          </a:p>
          <a:p>
            <a:pPr marL="457200" lvl="0" indent="-342900" algn="l" rtl="0">
              <a:spcBef>
                <a:spcPts val="0"/>
              </a:spcBef>
              <a:spcAft>
                <a:spcPts val="0"/>
              </a:spcAft>
              <a:buSzPts val="1800"/>
              <a:buChar char="●"/>
            </a:pPr>
            <a:r>
              <a:rPr lang="en" sz="1400"/>
              <a:t>ggplot2</a:t>
            </a:r>
            <a:endParaRPr sz="1400"/>
          </a:p>
          <a:p>
            <a:pPr marL="0" lvl="0" indent="0" algn="l" rtl="0">
              <a:spcBef>
                <a:spcPts val="0"/>
              </a:spcBef>
              <a:spcAft>
                <a:spcPts val="0"/>
              </a:spcAft>
              <a:buNone/>
            </a:pPr>
            <a:endParaRPr sz="1400"/>
          </a:p>
        </p:txBody>
      </p:sp>
      <p:sp>
        <p:nvSpPr>
          <p:cNvPr id="97" name="Google Shape;97;p18"/>
          <p:cNvSpPr txBox="1">
            <a:spLocks noGrp="1"/>
          </p:cNvSpPr>
          <p:nvPr>
            <p:ph type="body" idx="4294967295"/>
          </p:nvPr>
        </p:nvSpPr>
        <p:spPr>
          <a:xfrm>
            <a:off x="2825075" y="1152475"/>
            <a:ext cx="6007200" cy="589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100" b="1"/>
              <a:t>Shiny App		</a:t>
            </a:r>
            <a:endParaRPr sz="1700" b="1"/>
          </a:p>
        </p:txBody>
      </p:sp>
      <p:sp>
        <p:nvSpPr>
          <p:cNvPr id="98" name="Google Shape;98;p18"/>
          <p:cNvSpPr txBox="1">
            <a:spLocks noGrp="1"/>
          </p:cNvSpPr>
          <p:nvPr>
            <p:ph type="body" idx="4294967295"/>
          </p:nvPr>
        </p:nvSpPr>
        <p:spPr>
          <a:xfrm>
            <a:off x="2825073" y="1769575"/>
            <a:ext cx="2958600" cy="3022800"/>
          </a:xfrm>
          <a:prstGeom prst="rect">
            <a:avLst/>
          </a:prstGeom>
        </p:spPr>
        <p:txBody>
          <a:bodyPr spcFirstLastPara="1" wrap="square" lIns="91425" tIns="91425" rIns="91425" bIns="91425" anchor="t" anchorCtr="0">
            <a:noAutofit/>
          </a:bodyPr>
          <a:lstStyle/>
          <a:p>
            <a:pPr marL="0" lvl="0" indent="0" algn="l" rtl="0">
              <a:spcBef>
                <a:spcPts val="900"/>
              </a:spcBef>
              <a:spcAft>
                <a:spcPts val="0"/>
              </a:spcAft>
              <a:buNone/>
            </a:pPr>
            <a:r>
              <a:rPr lang="en" sz="1400"/>
              <a:t>ShinyApp has been created for the work. Required information is selected for the particular task and based on that,  information, histogram and data driven filtered data table has been represented to understand and observe the data thoroughly.</a:t>
            </a:r>
            <a:endParaRPr sz="1400"/>
          </a:p>
          <a:p>
            <a:pPr marL="0" lvl="0" indent="0" algn="l" rtl="0">
              <a:spcBef>
                <a:spcPts val="900"/>
              </a:spcBef>
              <a:spcAft>
                <a:spcPts val="1600"/>
              </a:spcAft>
              <a:buNone/>
            </a:pPr>
            <a:endParaRPr sz="1400"/>
          </a:p>
        </p:txBody>
      </p:sp>
      <p:pic>
        <p:nvPicPr>
          <p:cNvPr id="99" name="Google Shape;99;p18"/>
          <p:cNvPicPr preferRelativeResize="0"/>
          <p:nvPr/>
        </p:nvPicPr>
        <p:blipFill>
          <a:blip r:embed="rId5">
            <a:alphaModFix/>
          </a:blip>
          <a:stretch>
            <a:fillRect/>
          </a:stretch>
        </p:blipFill>
        <p:spPr>
          <a:xfrm>
            <a:off x="5936073" y="1894375"/>
            <a:ext cx="3055526" cy="2011233"/>
          </a:xfrm>
          <a:prstGeom prst="rect">
            <a:avLst/>
          </a:prstGeom>
          <a:noFill/>
          <a:ln>
            <a:noFill/>
          </a:ln>
        </p:spPr>
      </p:pic>
      <p:pic>
        <p:nvPicPr>
          <p:cNvPr id="2" name="Audio Recording Apr 18, 2022 at 7:00:19 PM" descr="Audio Recording Apr 18, 2022 at 7:00:19 PM">
            <a:hlinkClick r:id="" action="ppaction://media"/>
            <a:extLst>
              <a:ext uri="{FF2B5EF4-FFF2-40B4-BE49-F238E27FC236}">
                <a16:creationId xmlns:a16="http://schemas.microsoft.com/office/drawing/2014/main" id="{507E8BEE-B593-A382-6584-E20A6AE5BE0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24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ctrTitle"/>
          </p:nvPr>
        </p:nvSpPr>
        <p:spPr>
          <a:xfrm>
            <a:off x="3096250" y="1779600"/>
            <a:ext cx="2951400" cy="158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pic>
        <p:nvPicPr>
          <p:cNvPr id="2" name="Audio Recording Apr 18, 2022 at 7:00:29 PM" descr="Audio Recording Apr 18, 2022 at 7:00:29 PM">
            <a:hlinkClick r:id="" action="ppaction://media"/>
            <a:extLst>
              <a:ext uri="{FF2B5EF4-FFF2-40B4-BE49-F238E27FC236}">
                <a16:creationId xmlns:a16="http://schemas.microsoft.com/office/drawing/2014/main" id="{74A9F91C-1EDE-85BC-7357-BEF602D88AB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2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pic>
        <p:nvPicPr>
          <p:cNvPr id="109" name="Google Shape;109;p20"/>
          <p:cNvPicPr preferRelativeResize="0"/>
          <p:nvPr/>
        </p:nvPicPr>
        <p:blipFill>
          <a:blip r:embed="rId5">
            <a:alphaModFix/>
          </a:blip>
          <a:stretch>
            <a:fillRect/>
          </a:stretch>
        </p:blipFill>
        <p:spPr>
          <a:xfrm>
            <a:off x="1447800" y="152400"/>
            <a:ext cx="6260029" cy="4838699"/>
          </a:xfrm>
          <a:prstGeom prst="rect">
            <a:avLst/>
          </a:prstGeom>
          <a:noFill/>
          <a:ln>
            <a:noFill/>
          </a:ln>
        </p:spPr>
      </p:pic>
      <p:pic>
        <p:nvPicPr>
          <p:cNvPr id="2" name="Audio Recording Apr 18, 2022 at 7:02:42 PM" descr="Audio Recording Apr 18, 2022 at 7:02:42 PM">
            <a:hlinkClick r:id="" action="ppaction://media"/>
            <a:extLst>
              <a:ext uri="{FF2B5EF4-FFF2-40B4-BE49-F238E27FC236}">
                <a16:creationId xmlns:a16="http://schemas.microsoft.com/office/drawing/2014/main" id="{6E083968-BEB5-68E9-395D-4F825D0F240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483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pic>
        <p:nvPicPr>
          <p:cNvPr id="114" name="Google Shape;114;p21"/>
          <p:cNvPicPr preferRelativeResize="0"/>
          <p:nvPr/>
        </p:nvPicPr>
        <p:blipFill>
          <a:blip r:embed="rId5">
            <a:alphaModFix/>
          </a:blip>
          <a:stretch>
            <a:fillRect/>
          </a:stretch>
        </p:blipFill>
        <p:spPr>
          <a:xfrm>
            <a:off x="533400" y="152400"/>
            <a:ext cx="8072605" cy="4838700"/>
          </a:xfrm>
          <a:prstGeom prst="rect">
            <a:avLst/>
          </a:prstGeom>
          <a:noFill/>
          <a:ln>
            <a:noFill/>
          </a:ln>
        </p:spPr>
      </p:pic>
      <p:pic>
        <p:nvPicPr>
          <p:cNvPr id="2" name="Audio Recording Apr 18, 2022 at 7:03:00 PM" descr="Audio Recording Apr 18, 2022 at 7:03:00 PM">
            <a:hlinkClick r:id="" action="ppaction://media"/>
            <a:extLst>
              <a:ext uri="{FF2B5EF4-FFF2-40B4-BE49-F238E27FC236}">
                <a16:creationId xmlns:a16="http://schemas.microsoft.com/office/drawing/2014/main" id="{B87EC7D2-C90E-D86B-6A85-F8AF6F72498A}"/>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73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161</Words>
  <Application>Microsoft Macintosh PowerPoint</Application>
  <PresentationFormat>On-screen Show (16:9)</PresentationFormat>
  <Paragraphs>30</Paragraphs>
  <Slides>11</Slides>
  <Notes>11</Notes>
  <HiddenSlides>0</HiddenSlides>
  <MMClips>11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Lato</vt:lpstr>
      <vt:lpstr>Playfair Display</vt:lpstr>
      <vt:lpstr>Coral</vt:lpstr>
      <vt:lpstr>PowerPoint Presentation</vt:lpstr>
      <vt:lpstr>INTRODUCTION</vt:lpstr>
      <vt:lpstr>MOTIVATION</vt:lpstr>
      <vt:lpstr>DATASET</vt:lpstr>
      <vt:lpstr>PowerPoint Presentation</vt:lpstr>
      <vt:lpstr>TOOLS</vt:lpstr>
      <vt:lpstr>DEMO</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Gayathri Mattaparthi</cp:lastModifiedBy>
  <cp:revision>2</cp:revision>
  <dcterms:modified xsi:type="dcterms:W3CDTF">2022-04-18T23:04:09Z</dcterms:modified>
</cp:coreProperties>
</file>