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6.xml" ContentType="application/vnd.openxmlformats-officedocument.presentationml.notesSlide+xml"/>
  <Override PartName="/ppt/notesSlides/notesSlide22.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27"/>
  </p:notesMasterIdLst>
  <p:handoutMasterIdLst>
    <p:handoutMasterId r:id="rId28"/>
  </p:handoutMasterIdLst>
  <p:sldIdLst>
    <p:sldId id="257" r:id="rId2"/>
    <p:sldId id="279" r:id="rId3"/>
    <p:sldId id="301" r:id="rId4"/>
    <p:sldId id="302" r:id="rId5"/>
    <p:sldId id="284" r:id="rId6"/>
    <p:sldId id="285" r:id="rId7"/>
    <p:sldId id="286" r:id="rId8"/>
    <p:sldId id="287" r:id="rId9"/>
    <p:sldId id="293" r:id="rId10"/>
    <p:sldId id="291" r:id="rId11"/>
    <p:sldId id="294" r:id="rId12"/>
    <p:sldId id="282" r:id="rId13"/>
    <p:sldId id="290" r:id="rId14"/>
    <p:sldId id="297" r:id="rId15"/>
    <p:sldId id="295" r:id="rId16"/>
    <p:sldId id="299" r:id="rId17"/>
    <p:sldId id="300" r:id="rId18"/>
    <p:sldId id="280" r:id="rId19"/>
    <p:sldId id="288" r:id="rId20"/>
    <p:sldId id="289" r:id="rId21"/>
    <p:sldId id="298" r:id="rId22"/>
    <p:sldId id="283" r:id="rId23"/>
    <p:sldId id="292" r:id="rId24"/>
    <p:sldId id="303" r:id="rId25"/>
    <p:sldId id="296" r:id="rId2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292"/>
    <a:srgbClr val="2D5291"/>
    <a:srgbClr val="015086"/>
    <a:srgbClr val="D9212A"/>
    <a:srgbClr val="1B34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C083E6E3-FA7D-4D7B-A595-EF9225AFEA82}" styleName="Светлый стиль 1 — акцент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70" autoAdjust="0"/>
    <p:restoredTop sz="86408" autoAdjust="0"/>
  </p:normalViewPr>
  <p:slideViewPr>
    <p:cSldViewPr snapToGrid="0" snapToObjects="1">
      <p:cViewPr varScale="1">
        <p:scale>
          <a:sx n="60" d="100"/>
          <a:sy n="60" d="100"/>
        </p:scale>
        <p:origin x="34" y="43"/>
      </p:cViewPr>
      <p:guideLst/>
    </p:cSldViewPr>
  </p:slideViewPr>
  <p:outlineViewPr>
    <p:cViewPr>
      <p:scale>
        <a:sx n="66" d="100"/>
        <a:sy n="66" d="100"/>
      </p:scale>
      <p:origin x="0" y="0"/>
    </p:cViewPr>
  </p:outlineViewPr>
  <p:notesTextViewPr>
    <p:cViewPr>
      <p:scale>
        <a:sx n="1" d="1"/>
        <a:sy n="1" d="1"/>
      </p:scale>
      <p:origin x="0" y="0"/>
    </p:cViewPr>
  </p:notesTextViewPr>
  <p:notesViewPr>
    <p:cSldViewPr snapToGrid="0" snapToObjects="1">
      <p:cViewPr varScale="1">
        <p:scale>
          <a:sx n="118" d="100"/>
          <a:sy n="118" d="100"/>
        </p:scale>
        <p:origin x="420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1428D1B3-D95B-C040-BA6A-3E3DB701AC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id="{C6A74D18-5D44-A34F-8999-314620A317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271CD8-A8A1-7B49-B1CB-109F8C2A0D16}" type="datetimeFigureOut">
              <a:rPr lang="ru-RU" smtClean="0"/>
              <a:t>15.03.2022</a:t>
            </a:fld>
            <a:endParaRPr lang="ru-RU"/>
          </a:p>
        </p:txBody>
      </p:sp>
      <p:sp>
        <p:nvSpPr>
          <p:cNvPr id="4" name="Нижний колонтитул 3">
            <a:extLst>
              <a:ext uri="{FF2B5EF4-FFF2-40B4-BE49-F238E27FC236}">
                <a16:creationId xmlns:a16="http://schemas.microsoft.com/office/drawing/2014/main" id="{A544CA84-BB82-1644-AA7B-83F9C73A25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DB84B654-2251-2947-BB4F-8731464DA4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FC6C4F-3991-9140-B345-AD2B3EEA3243}" type="slidenum">
              <a:rPr lang="ru-RU" smtClean="0"/>
              <a:t>‹#›</a:t>
            </a:fld>
            <a:endParaRPr lang="ru-RU"/>
          </a:p>
        </p:txBody>
      </p:sp>
    </p:spTree>
    <p:extLst>
      <p:ext uri="{BB962C8B-B14F-4D97-AF65-F5344CB8AC3E}">
        <p14:creationId xmlns:p14="http://schemas.microsoft.com/office/powerpoint/2010/main" val="1082290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8783B7-2F14-0E4D-B5AF-0875B2E732DE}" type="datetimeFigureOut">
              <a:rPr lang="ru-RU" smtClean="0"/>
              <a:t>15.03.2022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E6B5C0-C4D0-724D-9F55-B431542C9134}" type="slidenum">
              <a:rPr lang="ru-RU" smtClean="0"/>
              <a:t>‹#›</a:t>
            </a:fld>
            <a:endParaRPr lang="ru-RU"/>
          </a:p>
        </p:txBody>
      </p:sp>
    </p:spTree>
    <p:extLst>
      <p:ext uri="{BB962C8B-B14F-4D97-AF65-F5344CB8AC3E}">
        <p14:creationId xmlns:p14="http://schemas.microsoft.com/office/powerpoint/2010/main" val="986351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2</a:t>
            </a:fld>
            <a:endParaRPr lang="ru-RU"/>
          </a:p>
        </p:txBody>
      </p:sp>
    </p:spTree>
    <p:extLst>
      <p:ext uri="{BB962C8B-B14F-4D97-AF65-F5344CB8AC3E}">
        <p14:creationId xmlns:p14="http://schemas.microsoft.com/office/powerpoint/2010/main" val="2650940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11</a:t>
            </a:fld>
            <a:endParaRPr lang="ru-RU"/>
          </a:p>
        </p:txBody>
      </p:sp>
    </p:spTree>
    <p:extLst>
      <p:ext uri="{BB962C8B-B14F-4D97-AF65-F5344CB8AC3E}">
        <p14:creationId xmlns:p14="http://schemas.microsoft.com/office/powerpoint/2010/main" val="2825012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12</a:t>
            </a:fld>
            <a:endParaRPr lang="ru-RU"/>
          </a:p>
        </p:txBody>
      </p:sp>
    </p:spTree>
    <p:extLst>
      <p:ext uri="{BB962C8B-B14F-4D97-AF65-F5344CB8AC3E}">
        <p14:creationId xmlns:p14="http://schemas.microsoft.com/office/powerpoint/2010/main" val="1808070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13</a:t>
            </a:fld>
            <a:endParaRPr lang="ru-RU"/>
          </a:p>
        </p:txBody>
      </p:sp>
    </p:spTree>
    <p:extLst>
      <p:ext uri="{BB962C8B-B14F-4D97-AF65-F5344CB8AC3E}">
        <p14:creationId xmlns:p14="http://schemas.microsoft.com/office/powerpoint/2010/main" val="3289488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14</a:t>
            </a:fld>
            <a:endParaRPr lang="ru-RU"/>
          </a:p>
        </p:txBody>
      </p:sp>
    </p:spTree>
    <p:extLst>
      <p:ext uri="{BB962C8B-B14F-4D97-AF65-F5344CB8AC3E}">
        <p14:creationId xmlns:p14="http://schemas.microsoft.com/office/powerpoint/2010/main" val="1113867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15</a:t>
            </a:fld>
            <a:endParaRPr lang="ru-RU"/>
          </a:p>
        </p:txBody>
      </p:sp>
    </p:spTree>
    <p:extLst>
      <p:ext uri="{BB962C8B-B14F-4D97-AF65-F5344CB8AC3E}">
        <p14:creationId xmlns:p14="http://schemas.microsoft.com/office/powerpoint/2010/main" val="653216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16</a:t>
            </a:fld>
            <a:endParaRPr lang="ru-RU"/>
          </a:p>
        </p:txBody>
      </p:sp>
    </p:spTree>
    <p:extLst>
      <p:ext uri="{BB962C8B-B14F-4D97-AF65-F5344CB8AC3E}">
        <p14:creationId xmlns:p14="http://schemas.microsoft.com/office/powerpoint/2010/main" val="788267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17</a:t>
            </a:fld>
            <a:endParaRPr lang="ru-RU"/>
          </a:p>
        </p:txBody>
      </p:sp>
    </p:spTree>
    <p:extLst>
      <p:ext uri="{BB962C8B-B14F-4D97-AF65-F5344CB8AC3E}">
        <p14:creationId xmlns:p14="http://schemas.microsoft.com/office/powerpoint/2010/main" val="1090114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18</a:t>
            </a:fld>
            <a:endParaRPr lang="ru-RU"/>
          </a:p>
        </p:txBody>
      </p:sp>
    </p:spTree>
    <p:extLst>
      <p:ext uri="{BB962C8B-B14F-4D97-AF65-F5344CB8AC3E}">
        <p14:creationId xmlns:p14="http://schemas.microsoft.com/office/powerpoint/2010/main" val="469340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19</a:t>
            </a:fld>
            <a:endParaRPr lang="ru-RU"/>
          </a:p>
        </p:txBody>
      </p:sp>
    </p:spTree>
    <p:extLst>
      <p:ext uri="{BB962C8B-B14F-4D97-AF65-F5344CB8AC3E}">
        <p14:creationId xmlns:p14="http://schemas.microsoft.com/office/powerpoint/2010/main" val="4042852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20</a:t>
            </a:fld>
            <a:endParaRPr lang="ru-RU"/>
          </a:p>
        </p:txBody>
      </p:sp>
    </p:spTree>
    <p:extLst>
      <p:ext uri="{BB962C8B-B14F-4D97-AF65-F5344CB8AC3E}">
        <p14:creationId xmlns:p14="http://schemas.microsoft.com/office/powerpoint/2010/main" val="1457898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3</a:t>
            </a:fld>
            <a:endParaRPr lang="ru-RU"/>
          </a:p>
        </p:txBody>
      </p:sp>
    </p:spTree>
    <p:extLst>
      <p:ext uri="{BB962C8B-B14F-4D97-AF65-F5344CB8AC3E}">
        <p14:creationId xmlns:p14="http://schemas.microsoft.com/office/powerpoint/2010/main" val="102673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21</a:t>
            </a:fld>
            <a:endParaRPr lang="ru-RU"/>
          </a:p>
        </p:txBody>
      </p:sp>
    </p:spTree>
    <p:extLst>
      <p:ext uri="{BB962C8B-B14F-4D97-AF65-F5344CB8AC3E}">
        <p14:creationId xmlns:p14="http://schemas.microsoft.com/office/powerpoint/2010/main" val="1810043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22</a:t>
            </a:fld>
            <a:endParaRPr lang="ru-RU"/>
          </a:p>
        </p:txBody>
      </p:sp>
    </p:spTree>
    <p:extLst>
      <p:ext uri="{BB962C8B-B14F-4D97-AF65-F5344CB8AC3E}">
        <p14:creationId xmlns:p14="http://schemas.microsoft.com/office/powerpoint/2010/main" val="2641442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23</a:t>
            </a:fld>
            <a:endParaRPr lang="ru-RU"/>
          </a:p>
        </p:txBody>
      </p:sp>
    </p:spTree>
    <p:extLst>
      <p:ext uri="{BB962C8B-B14F-4D97-AF65-F5344CB8AC3E}">
        <p14:creationId xmlns:p14="http://schemas.microsoft.com/office/powerpoint/2010/main" val="2506656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24</a:t>
            </a:fld>
            <a:endParaRPr lang="ru-RU"/>
          </a:p>
        </p:txBody>
      </p:sp>
    </p:spTree>
    <p:extLst>
      <p:ext uri="{BB962C8B-B14F-4D97-AF65-F5344CB8AC3E}">
        <p14:creationId xmlns:p14="http://schemas.microsoft.com/office/powerpoint/2010/main" val="33355602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25</a:t>
            </a:fld>
            <a:endParaRPr lang="ru-RU"/>
          </a:p>
        </p:txBody>
      </p:sp>
    </p:spTree>
    <p:extLst>
      <p:ext uri="{BB962C8B-B14F-4D97-AF65-F5344CB8AC3E}">
        <p14:creationId xmlns:p14="http://schemas.microsoft.com/office/powerpoint/2010/main" val="1767239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4</a:t>
            </a:fld>
            <a:endParaRPr lang="ru-RU"/>
          </a:p>
        </p:txBody>
      </p:sp>
    </p:spTree>
    <p:extLst>
      <p:ext uri="{BB962C8B-B14F-4D97-AF65-F5344CB8AC3E}">
        <p14:creationId xmlns:p14="http://schemas.microsoft.com/office/powerpoint/2010/main" val="1894758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5</a:t>
            </a:fld>
            <a:endParaRPr lang="ru-RU"/>
          </a:p>
        </p:txBody>
      </p:sp>
    </p:spTree>
    <p:extLst>
      <p:ext uri="{BB962C8B-B14F-4D97-AF65-F5344CB8AC3E}">
        <p14:creationId xmlns:p14="http://schemas.microsoft.com/office/powerpoint/2010/main" val="3804737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6</a:t>
            </a:fld>
            <a:endParaRPr lang="ru-RU"/>
          </a:p>
        </p:txBody>
      </p:sp>
    </p:spTree>
    <p:extLst>
      <p:ext uri="{BB962C8B-B14F-4D97-AF65-F5344CB8AC3E}">
        <p14:creationId xmlns:p14="http://schemas.microsoft.com/office/powerpoint/2010/main" val="2673811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7</a:t>
            </a:fld>
            <a:endParaRPr lang="ru-RU"/>
          </a:p>
        </p:txBody>
      </p:sp>
    </p:spTree>
    <p:extLst>
      <p:ext uri="{BB962C8B-B14F-4D97-AF65-F5344CB8AC3E}">
        <p14:creationId xmlns:p14="http://schemas.microsoft.com/office/powerpoint/2010/main" val="2175028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8</a:t>
            </a:fld>
            <a:endParaRPr lang="ru-RU"/>
          </a:p>
        </p:txBody>
      </p:sp>
    </p:spTree>
    <p:extLst>
      <p:ext uri="{BB962C8B-B14F-4D97-AF65-F5344CB8AC3E}">
        <p14:creationId xmlns:p14="http://schemas.microsoft.com/office/powerpoint/2010/main" val="2400484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9</a:t>
            </a:fld>
            <a:endParaRPr lang="ru-RU"/>
          </a:p>
        </p:txBody>
      </p:sp>
    </p:spTree>
    <p:extLst>
      <p:ext uri="{BB962C8B-B14F-4D97-AF65-F5344CB8AC3E}">
        <p14:creationId xmlns:p14="http://schemas.microsoft.com/office/powerpoint/2010/main" val="2117961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10</a:t>
            </a:fld>
            <a:endParaRPr lang="ru-RU"/>
          </a:p>
        </p:txBody>
      </p:sp>
    </p:spTree>
    <p:extLst>
      <p:ext uri="{BB962C8B-B14F-4D97-AF65-F5344CB8AC3E}">
        <p14:creationId xmlns:p14="http://schemas.microsoft.com/office/powerpoint/2010/main" val="14464739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25" name="Рисунок 24">
            <a:extLst>
              <a:ext uri="{FF2B5EF4-FFF2-40B4-BE49-F238E27FC236}">
                <a16:creationId xmlns:a16="http://schemas.microsoft.com/office/drawing/2014/main" id="{89ADBE38-5B1A-BF44-BFD5-22FC42358221}"/>
              </a:ext>
            </a:extLst>
          </p:cNvPr>
          <p:cNvPicPr>
            <a:picLocks noChangeAspect="1"/>
          </p:cNvPicPr>
          <p:nvPr userDrawn="1"/>
        </p:nvPicPr>
        <p:blipFill>
          <a:blip r:embed="rId2"/>
          <a:stretch>
            <a:fillRect/>
          </a:stretch>
        </p:blipFill>
        <p:spPr>
          <a:xfrm>
            <a:off x="679450" y="589816"/>
            <a:ext cx="4038600" cy="596900"/>
          </a:xfrm>
          <a:prstGeom prst="rect">
            <a:avLst/>
          </a:prstGeom>
        </p:spPr>
      </p:pic>
      <p:cxnSp>
        <p:nvCxnSpPr>
          <p:cNvPr id="11" name="Прямая соединительная линия 10">
            <a:extLst>
              <a:ext uri="{FF2B5EF4-FFF2-40B4-BE49-F238E27FC236}">
                <a16:creationId xmlns:a16="http://schemas.microsoft.com/office/drawing/2014/main" id="{F3C05BBF-08E0-7540-829F-D6B09A49BD35}"/>
              </a:ext>
            </a:extLst>
          </p:cNvPr>
          <p:cNvCxnSpPr>
            <a:cxnSpLocks/>
          </p:cNvCxnSpPr>
          <p:nvPr userDrawn="1"/>
        </p:nvCxnSpPr>
        <p:spPr>
          <a:xfrm>
            <a:off x="6585364" y="4629019"/>
            <a:ext cx="16442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Заголовок 11">
            <a:extLst>
              <a:ext uri="{FF2B5EF4-FFF2-40B4-BE49-F238E27FC236}">
                <a16:creationId xmlns:a16="http://schemas.microsoft.com/office/drawing/2014/main" id="{FE62C56F-44DD-204D-B9BA-633EC54B2D35}"/>
              </a:ext>
            </a:extLst>
          </p:cNvPr>
          <p:cNvSpPr>
            <a:spLocks noGrp="1"/>
          </p:cNvSpPr>
          <p:nvPr>
            <p:ph type="title" hasCustomPrompt="1"/>
          </p:nvPr>
        </p:nvSpPr>
        <p:spPr>
          <a:xfrm>
            <a:off x="6585364" y="4801308"/>
            <a:ext cx="10515600" cy="1325563"/>
          </a:xfrm>
          <a:prstGeom prst="rect">
            <a:avLst/>
          </a:prstGeom>
        </p:spPr>
        <p:txBody>
          <a:bodyPr/>
          <a:lstStyle>
            <a:lvl1pPr marL="0" algn="l" defTabSz="914400" rtl="0" eaLnBrk="1" latinLnBrk="0" hangingPunct="1">
              <a:lnSpc>
                <a:spcPts val="5300"/>
              </a:lnSpc>
              <a:spcBef>
                <a:spcPct val="0"/>
              </a:spcBef>
              <a:buNone/>
              <a:defRPr lang="ru-RU" sz="4000" b="1"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a:t>
            </a:r>
            <a:br>
              <a:rPr lang="ru-RU" dirty="0"/>
            </a:br>
            <a:r>
              <a:rPr lang="ru-RU" dirty="0"/>
              <a:t>заголовка</a:t>
            </a:r>
          </a:p>
        </p:txBody>
      </p:sp>
    </p:spTree>
    <p:extLst>
      <p:ext uri="{BB962C8B-B14F-4D97-AF65-F5344CB8AC3E}">
        <p14:creationId xmlns:p14="http://schemas.microsoft.com/office/powerpoint/2010/main" val="1388155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594566-9430-7349-96E8-2D1C2CAFF844}"/>
              </a:ext>
            </a:extLst>
          </p:cNvPr>
          <p:cNvSpPr>
            <a:spLocks noGrp="1"/>
          </p:cNvSpPr>
          <p:nvPr>
            <p:ph type="title"/>
          </p:nvPr>
        </p:nvSpPr>
        <p:spPr>
          <a:xfrm>
            <a:off x="839788" y="457200"/>
            <a:ext cx="3932237" cy="1600200"/>
          </a:xfrm>
          <a:prstGeom prst="rect">
            <a:avLst/>
          </a:prstGeom>
        </p:spPr>
        <p:txBody>
          <a:bodyPr anchor="b"/>
          <a:lstStyle>
            <a:lvl1pPr>
              <a:defRPr sz="3200" b="1" i="0">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заголовка</a:t>
            </a:r>
          </a:p>
        </p:txBody>
      </p:sp>
      <p:sp>
        <p:nvSpPr>
          <p:cNvPr id="3" name="Объект 2">
            <a:extLst>
              <a:ext uri="{FF2B5EF4-FFF2-40B4-BE49-F238E27FC236}">
                <a16:creationId xmlns:a16="http://schemas.microsoft.com/office/drawing/2014/main" id="{ED8A3BA7-7A70-F549-AE54-D176D6276A48}"/>
              </a:ext>
            </a:extLst>
          </p:cNvPr>
          <p:cNvSpPr>
            <a:spLocks noGrp="1"/>
          </p:cNvSpPr>
          <p:nvPr>
            <p:ph idx="1"/>
          </p:nvPr>
        </p:nvSpPr>
        <p:spPr>
          <a:xfrm>
            <a:off x="5183188" y="2277033"/>
            <a:ext cx="6172200" cy="3584017"/>
          </a:xfrm>
          <a:prstGeom prst="rect">
            <a:avLst/>
          </a:prstGeom>
        </p:spPr>
        <p:txBody>
          <a:bodyPr/>
          <a:lstStyle>
            <a:lvl1pPr>
              <a:defRPr sz="3200" b="0" i="0">
                <a:latin typeface="Verdana" panose="020B0604030504040204" pitchFamily="34" charset="0"/>
                <a:ea typeface="Verdana" panose="020B0604030504040204" pitchFamily="34" charset="0"/>
                <a:cs typeface="Verdana" panose="020B0604030504040204" pitchFamily="34" charset="0"/>
              </a:defRPr>
            </a:lvl1pPr>
            <a:lvl2pPr>
              <a:defRPr sz="2800" b="0" i="0">
                <a:latin typeface="Verdana" panose="020B0604030504040204" pitchFamily="34" charset="0"/>
                <a:ea typeface="Verdana" panose="020B0604030504040204" pitchFamily="34" charset="0"/>
                <a:cs typeface="Verdana" panose="020B0604030504040204" pitchFamily="34" charset="0"/>
              </a:defRPr>
            </a:lvl2pPr>
            <a:lvl3pPr>
              <a:defRPr sz="2400" b="0" i="0">
                <a:latin typeface="Verdana" panose="020B0604030504040204" pitchFamily="34" charset="0"/>
                <a:ea typeface="Verdana" panose="020B0604030504040204" pitchFamily="34" charset="0"/>
                <a:cs typeface="Verdana" panose="020B0604030504040204" pitchFamily="34" charset="0"/>
              </a:defRPr>
            </a:lvl3pPr>
            <a:lvl4pPr>
              <a:defRPr sz="2000" b="0" i="0">
                <a:latin typeface="Verdana" panose="020B0604030504040204" pitchFamily="34" charset="0"/>
                <a:ea typeface="Verdana" panose="020B0604030504040204" pitchFamily="34" charset="0"/>
                <a:cs typeface="Verdana" panose="020B0604030504040204" pitchFamily="34" charset="0"/>
              </a:defRPr>
            </a:lvl4pPr>
            <a:lvl5pPr>
              <a:defRPr sz="2000" b="0" i="0">
                <a:latin typeface="Verdana" panose="020B0604030504040204" pitchFamily="34" charset="0"/>
                <a:ea typeface="Verdana" panose="020B0604030504040204" pitchFamily="34" charset="0"/>
                <a:cs typeface="Verdana" panose="020B0604030504040204" pitchFamily="34" charset="0"/>
              </a:defRPr>
            </a:lvl5pPr>
            <a:lvl6pPr>
              <a:defRPr sz="2000"/>
            </a:lvl6pPr>
            <a:lvl7pPr>
              <a:defRPr sz="2000"/>
            </a:lvl7pPr>
            <a:lvl8pPr>
              <a:defRPr sz="2000"/>
            </a:lvl8pPr>
            <a:lvl9pPr>
              <a:defRPr sz="2000"/>
            </a:lvl9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Текст 3">
            <a:extLst>
              <a:ext uri="{FF2B5EF4-FFF2-40B4-BE49-F238E27FC236}">
                <a16:creationId xmlns:a16="http://schemas.microsoft.com/office/drawing/2014/main" id="{0B819086-2831-9641-8289-944CD41DFEAA}"/>
              </a:ext>
            </a:extLst>
          </p:cNvPr>
          <p:cNvSpPr>
            <a:spLocks noGrp="1"/>
          </p:cNvSpPr>
          <p:nvPr>
            <p:ph type="body" sz="half" idx="2"/>
          </p:nvPr>
        </p:nvSpPr>
        <p:spPr>
          <a:xfrm>
            <a:off x="839788" y="2277034"/>
            <a:ext cx="3932237" cy="3591953"/>
          </a:xfrm>
          <a:prstGeom prst="rect">
            <a:avLst/>
          </a:prstGeom>
        </p:spPr>
        <p:txBody>
          <a:bodyPr/>
          <a:lstStyle>
            <a:lvl1pPr marL="0" indent="0">
              <a:buNone/>
              <a:defRPr sz="1600" b="0" i="0">
                <a:latin typeface="Verdana" panose="020B0604030504040204" pitchFamily="34" charset="0"/>
                <a:ea typeface="Verdana" panose="020B0604030504040204" pitchFamily="34" charset="0"/>
                <a:cs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dirty="0"/>
              <a:t>Образец текста</a:t>
            </a:r>
          </a:p>
        </p:txBody>
      </p:sp>
      <p:pic>
        <p:nvPicPr>
          <p:cNvPr id="8" name="Рисунок 7">
            <a:extLst>
              <a:ext uri="{FF2B5EF4-FFF2-40B4-BE49-F238E27FC236}">
                <a16:creationId xmlns:a16="http://schemas.microsoft.com/office/drawing/2014/main" id="{86A51B85-F1A0-FF4E-A656-40C8407A1F35}"/>
              </a:ext>
            </a:extLst>
          </p:cNvPr>
          <p:cNvPicPr>
            <a:picLocks noChangeAspect="1"/>
          </p:cNvPicPr>
          <p:nvPr userDrawn="1"/>
        </p:nvPicPr>
        <p:blipFill rotWithShape="1">
          <a:blip r:embed="rId2"/>
          <a:srcRect b="37276"/>
          <a:stretch/>
        </p:blipFill>
        <p:spPr>
          <a:xfrm>
            <a:off x="9809787" y="4930876"/>
            <a:ext cx="2445088" cy="1927124"/>
          </a:xfrm>
          <a:prstGeom prst="rect">
            <a:avLst/>
          </a:prstGeom>
        </p:spPr>
      </p:pic>
      <p:pic>
        <p:nvPicPr>
          <p:cNvPr id="9" name="Рисунок 8">
            <a:extLst>
              <a:ext uri="{FF2B5EF4-FFF2-40B4-BE49-F238E27FC236}">
                <a16:creationId xmlns:a16="http://schemas.microsoft.com/office/drawing/2014/main" id="{AF0B130E-DA8F-2545-9D2D-E700B25D38A6}"/>
              </a:ext>
            </a:extLst>
          </p:cNvPr>
          <p:cNvPicPr>
            <a:picLocks noChangeAspect="1"/>
          </p:cNvPicPr>
          <p:nvPr userDrawn="1"/>
        </p:nvPicPr>
        <p:blipFill>
          <a:blip r:embed="rId3"/>
          <a:stretch>
            <a:fillRect/>
          </a:stretch>
        </p:blipFill>
        <p:spPr>
          <a:xfrm>
            <a:off x="7978775" y="531133"/>
            <a:ext cx="3375025" cy="498824"/>
          </a:xfrm>
          <a:prstGeom prst="rect">
            <a:avLst/>
          </a:prstGeom>
        </p:spPr>
      </p:pic>
    </p:spTree>
    <p:extLst>
      <p:ext uri="{BB962C8B-B14F-4D97-AF65-F5344CB8AC3E}">
        <p14:creationId xmlns:p14="http://schemas.microsoft.com/office/powerpoint/2010/main" val="330539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20" name="Прямоугольный треугольник 19">
            <a:extLst>
              <a:ext uri="{FF2B5EF4-FFF2-40B4-BE49-F238E27FC236}">
                <a16:creationId xmlns:a16="http://schemas.microsoft.com/office/drawing/2014/main" id="{97900449-F9D6-BA44-A31F-D7A168F96441}"/>
              </a:ext>
            </a:extLst>
          </p:cNvPr>
          <p:cNvSpPr/>
          <p:nvPr userDrawn="1"/>
        </p:nvSpPr>
        <p:spPr>
          <a:xfrm flipH="1">
            <a:off x="2270234" y="0"/>
            <a:ext cx="9953297" cy="6916428"/>
          </a:xfrm>
          <a:prstGeom prst="rtTriangle">
            <a:avLst/>
          </a:prstGeom>
          <a:solidFill>
            <a:srgbClr val="2C5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Текст 2">
            <a:extLst>
              <a:ext uri="{FF2B5EF4-FFF2-40B4-BE49-F238E27FC236}">
                <a16:creationId xmlns:a16="http://schemas.microsoft.com/office/drawing/2014/main" id="{972EEFE4-FB9E-BF46-85AA-E18CFB217CDC}"/>
              </a:ext>
            </a:extLst>
          </p:cNvPr>
          <p:cNvSpPr>
            <a:spLocks noGrp="1"/>
          </p:cNvSpPr>
          <p:nvPr>
            <p:ph type="body" idx="1"/>
          </p:nvPr>
        </p:nvSpPr>
        <p:spPr>
          <a:xfrm>
            <a:off x="636586" y="3734977"/>
            <a:ext cx="5365695" cy="1500187"/>
          </a:xfrm>
          <a:prstGeom prst="rect">
            <a:avLst/>
          </a:prstGeom>
        </p:spPr>
        <p:txBody>
          <a:bodyPr/>
          <a:lstStyle>
            <a:lvl1pPr marL="0" indent="0">
              <a:buNone/>
              <a:defRPr lang="ru-RU" sz="14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dirty="0"/>
              <a:t>Образец текста</a:t>
            </a:r>
          </a:p>
        </p:txBody>
      </p:sp>
      <p:sp>
        <p:nvSpPr>
          <p:cNvPr id="17" name="Заголовок 1">
            <a:extLst>
              <a:ext uri="{FF2B5EF4-FFF2-40B4-BE49-F238E27FC236}">
                <a16:creationId xmlns:a16="http://schemas.microsoft.com/office/drawing/2014/main" id="{2B037399-DA8A-4C43-9ADA-3486893B04D2}"/>
              </a:ext>
            </a:extLst>
          </p:cNvPr>
          <p:cNvSpPr>
            <a:spLocks noGrp="1"/>
          </p:cNvSpPr>
          <p:nvPr>
            <p:ph type="title" hasCustomPrompt="1"/>
          </p:nvPr>
        </p:nvSpPr>
        <p:spPr>
          <a:xfrm>
            <a:off x="636586" y="1210748"/>
            <a:ext cx="10515600" cy="1500187"/>
          </a:xfrm>
          <a:prstGeom prst="rect">
            <a:avLst/>
          </a:prstGeom>
        </p:spPr>
        <p:txBody>
          <a:bodyPr anchor="b"/>
          <a:lstStyle>
            <a:lvl1pPr marL="0" algn="l" defTabSz="914400" rtl="0" eaLnBrk="1" latinLnBrk="0" hangingPunct="1">
              <a:lnSpc>
                <a:spcPts val="3800"/>
              </a:lnSpc>
              <a:defRPr lang="ru-RU" sz="28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a:t>
            </a:r>
            <a:br>
              <a:rPr lang="ru-RU" dirty="0"/>
            </a:br>
            <a:r>
              <a:rPr lang="ru-RU" dirty="0"/>
              <a:t>заголовка</a:t>
            </a:r>
          </a:p>
        </p:txBody>
      </p:sp>
      <p:pic>
        <p:nvPicPr>
          <p:cNvPr id="19" name="Рисунок 18">
            <a:extLst>
              <a:ext uri="{FF2B5EF4-FFF2-40B4-BE49-F238E27FC236}">
                <a16:creationId xmlns:a16="http://schemas.microsoft.com/office/drawing/2014/main" id="{1CB0FE34-6325-F242-B491-EEA6F18F8AA4}"/>
              </a:ext>
            </a:extLst>
          </p:cNvPr>
          <p:cNvPicPr>
            <a:picLocks noChangeAspect="1"/>
          </p:cNvPicPr>
          <p:nvPr userDrawn="1"/>
        </p:nvPicPr>
        <p:blipFill>
          <a:blip r:embed="rId2"/>
          <a:stretch>
            <a:fillRect/>
          </a:stretch>
        </p:blipFill>
        <p:spPr>
          <a:xfrm>
            <a:off x="679450" y="589816"/>
            <a:ext cx="4038600" cy="596900"/>
          </a:xfrm>
          <a:prstGeom prst="rect">
            <a:avLst/>
          </a:prstGeom>
        </p:spPr>
      </p:pic>
    </p:spTree>
    <p:extLst>
      <p:ext uri="{BB962C8B-B14F-4D97-AF65-F5344CB8AC3E}">
        <p14:creationId xmlns:p14="http://schemas.microsoft.com/office/powerpoint/2010/main" val="19678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pic>
        <p:nvPicPr>
          <p:cNvPr id="46" name="Рисунок 45">
            <a:extLst>
              <a:ext uri="{FF2B5EF4-FFF2-40B4-BE49-F238E27FC236}">
                <a16:creationId xmlns:a16="http://schemas.microsoft.com/office/drawing/2014/main" id="{762D76D6-4269-7D47-A382-30DB7F7492D3}"/>
              </a:ext>
            </a:extLst>
          </p:cNvPr>
          <p:cNvPicPr>
            <a:picLocks noChangeAspect="1"/>
          </p:cNvPicPr>
          <p:nvPr userDrawn="1"/>
        </p:nvPicPr>
        <p:blipFill rotWithShape="1">
          <a:blip r:embed="rId2"/>
          <a:srcRect b="37276"/>
          <a:stretch/>
        </p:blipFill>
        <p:spPr>
          <a:xfrm>
            <a:off x="9809787" y="4930876"/>
            <a:ext cx="2445088" cy="1927124"/>
          </a:xfrm>
          <a:prstGeom prst="rect">
            <a:avLst/>
          </a:prstGeom>
        </p:spPr>
      </p:pic>
      <p:sp>
        <p:nvSpPr>
          <p:cNvPr id="2" name="Заголовок 1">
            <a:extLst>
              <a:ext uri="{FF2B5EF4-FFF2-40B4-BE49-F238E27FC236}">
                <a16:creationId xmlns:a16="http://schemas.microsoft.com/office/drawing/2014/main" id="{4CAED925-7255-184B-B600-AD17A82F6DBA}"/>
              </a:ext>
            </a:extLst>
          </p:cNvPr>
          <p:cNvSpPr>
            <a:spLocks noGrp="1"/>
          </p:cNvSpPr>
          <p:nvPr>
            <p:ph type="title"/>
          </p:nvPr>
        </p:nvSpPr>
        <p:spPr>
          <a:xfrm>
            <a:off x="452304" y="609007"/>
            <a:ext cx="10515600" cy="1325563"/>
          </a:xfrm>
          <a:prstGeom prst="rect">
            <a:avLst/>
          </a:prstGeom>
        </p:spPr>
        <p:txBody>
          <a:bodyPr/>
          <a:lstStyle>
            <a:lvl1pPr marL="0" algn="l" defTabSz="914400" rtl="0" eaLnBrk="1" latinLnBrk="0" hangingPunct="1">
              <a:lnSpc>
                <a:spcPts val="3800"/>
              </a:lnSpc>
              <a:defRPr lang="ru-RU" sz="28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заголовка</a:t>
            </a:r>
          </a:p>
        </p:txBody>
      </p:sp>
      <p:sp>
        <p:nvSpPr>
          <p:cNvPr id="7" name="Subtitle 2">
            <a:extLst>
              <a:ext uri="{FF2B5EF4-FFF2-40B4-BE49-F238E27FC236}">
                <a16:creationId xmlns:a16="http://schemas.microsoft.com/office/drawing/2014/main" id="{66ADEE23-C350-E04E-B8DD-E4311F8C9A60}"/>
              </a:ext>
            </a:extLst>
          </p:cNvPr>
          <p:cNvSpPr>
            <a:spLocks noGrp="1"/>
          </p:cNvSpPr>
          <p:nvPr>
            <p:ph type="subTitle" idx="1" hasCustomPrompt="1"/>
          </p:nvPr>
        </p:nvSpPr>
        <p:spPr>
          <a:xfrm>
            <a:off x="461857" y="1298703"/>
            <a:ext cx="10622029" cy="5234422"/>
          </a:xfrm>
          <a:prstGeom prst="rect">
            <a:avLst/>
          </a:prstGeom>
        </p:spPr>
        <p:txBody>
          <a:bodyPr>
            <a:normAutofit/>
          </a:bodyPr>
          <a:lstStyle>
            <a:lvl1pPr marL="0" indent="0" algn="l">
              <a:buNone/>
              <a:defRPr sz="2000" b="0" i="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Образец подзаголовка, образец подзаголовка, образец подзаголовка, образец подзаголовка, образец подзаголовка, образец подзаголовка</a:t>
            </a:r>
            <a:endParaRPr lang="en-US" dirty="0"/>
          </a:p>
        </p:txBody>
      </p:sp>
      <p:sp>
        <p:nvSpPr>
          <p:cNvPr id="5" name="Рисунок 4">
            <a:extLst>
              <a:ext uri="{FF2B5EF4-FFF2-40B4-BE49-F238E27FC236}">
                <a16:creationId xmlns:a16="http://schemas.microsoft.com/office/drawing/2014/main" id="{35CED6DD-11F4-3640-9502-226D70475FEE}"/>
              </a:ext>
            </a:extLst>
          </p:cNvPr>
          <p:cNvSpPr>
            <a:spLocks noGrp="1"/>
          </p:cNvSpPr>
          <p:nvPr>
            <p:ph type="pic" sz="quarter" idx="16" hasCustomPrompt="1"/>
          </p:nvPr>
        </p:nvSpPr>
        <p:spPr>
          <a:xfrm>
            <a:off x="500125" y="2314797"/>
            <a:ext cx="1766825" cy="1325563"/>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6" name="Текст 13">
            <a:extLst>
              <a:ext uri="{FF2B5EF4-FFF2-40B4-BE49-F238E27FC236}">
                <a16:creationId xmlns:a16="http://schemas.microsoft.com/office/drawing/2014/main" id="{48961DE6-1FA8-9D47-B998-6EDFBDDD0626}"/>
              </a:ext>
            </a:extLst>
          </p:cNvPr>
          <p:cNvSpPr>
            <a:spLocks noGrp="1"/>
          </p:cNvSpPr>
          <p:nvPr>
            <p:ph type="body" sz="quarter" idx="17"/>
          </p:nvPr>
        </p:nvSpPr>
        <p:spPr>
          <a:xfrm>
            <a:off x="477069" y="3878734"/>
            <a:ext cx="2306563" cy="410314"/>
          </a:xfrm>
          <a:prstGeom prst="rect">
            <a:avLst/>
          </a:prstGeom>
        </p:spPr>
        <p:txBody>
          <a:bodyPr>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500" b="1" i="0" baseline="0">
                <a:latin typeface="Verdana" panose="020B0604030504040204" pitchFamily="34" charset="0"/>
                <a:ea typeface="Verdana" panose="020B0604030504040204" pitchFamily="34" charset="0"/>
                <a:cs typeface="Verdana" panose="020B0604030504040204" pitchFamily="34" charset="0"/>
              </a:defRPr>
            </a:lvl1pPr>
          </a:lstStyle>
          <a:p>
            <a:pPr lvl="0"/>
            <a:r>
              <a:rPr lang="ru-RU" dirty="0"/>
              <a:t>Образец</a:t>
            </a:r>
          </a:p>
        </p:txBody>
      </p:sp>
      <p:pic>
        <p:nvPicPr>
          <p:cNvPr id="37" name="Рисунок 36">
            <a:extLst>
              <a:ext uri="{FF2B5EF4-FFF2-40B4-BE49-F238E27FC236}">
                <a16:creationId xmlns:a16="http://schemas.microsoft.com/office/drawing/2014/main" id="{132260FE-8AF7-024A-B2CD-5336FDBADABD}"/>
              </a:ext>
            </a:extLst>
          </p:cNvPr>
          <p:cNvPicPr>
            <a:picLocks noChangeAspect="1"/>
          </p:cNvPicPr>
          <p:nvPr userDrawn="1"/>
        </p:nvPicPr>
        <p:blipFill>
          <a:blip r:embed="rId3"/>
          <a:stretch>
            <a:fillRect/>
          </a:stretch>
        </p:blipFill>
        <p:spPr>
          <a:xfrm>
            <a:off x="7978775" y="531133"/>
            <a:ext cx="3375025" cy="498824"/>
          </a:xfrm>
          <a:prstGeom prst="rect">
            <a:avLst/>
          </a:prstGeom>
        </p:spPr>
      </p:pic>
      <p:sp>
        <p:nvSpPr>
          <p:cNvPr id="50" name="Текст 13">
            <a:extLst>
              <a:ext uri="{FF2B5EF4-FFF2-40B4-BE49-F238E27FC236}">
                <a16:creationId xmlns:a16="http://schemas.microsoft.com/office/drawing/2014/main" id="{50707094-0C9A-7E49-9EB0-E95003BA6647}"/>
              </a:ext>
            </a:extLst>
          </p:cNvPr>
          <p:cNvSpPr>
            <a:spLocks noGrp="1"/>
          </p:cNvSpPr>
          <p:nvPr>
            <p:ph type="body" sz="quarter" idx="18" hasCustomPrompt="1"/>
          </p:nvPr>
        </p:nvSpPr>
        <p:spPr>
          <a:xfrm>
            <a:off x="477069" y="4335443"/>
            <a:ext cx="2306563" cy="2197682"/>
          </a:xfrm>
          <a:prstGeom prst="rect">
            <a:avLst/>
          </a:prstGeom>
        </p:spPr>
        <p:txBody>
          <a:bodyPr>
            <a:normAutofit/>
          </a:bodyPr>
          <a:lstStyle>
            <a:lvl1pPr marL="0" marR="0" indent="0" algn="l" defTabSz="914400" rtl="0" eaLnBrk="1" fontAlgn="auto" latinLnBrk="0" hangingPunct="1">
              <a:lnSpc>
                <a:spcPts val="1800"/>
              </a:lnSpc>
              <a:spcBef>
                <a:spcPts val="1000"/>
              </a:spcBef>
              <a:spcAft>
                <a:spcPts val="0"/>
              </a:spcAft>
              <a:buClrTx/>
              <a:buSzTx/>
              <a:buFont typeface="Arial" panose="020B0604020202020204" pitchFamily="34" charset="0"/>
              <a:buNone/>
              <a:tabLst/>
              <a:defRPr sz="1500" b="0" i="0" baseline="0">
                <a:latin typeface="Verdana" panose="020B0604030504040204" pitchFamily="34" charset="0"/>
                <a:ea typeface="Verdana" panose="020B0604030504040204" pitchFamily="34" charset="0"/>
                <a:cs typeface="Verdana" panose="020B0604030504040204" pitchFamily="34" charset="0"/>
              </a:defRPr>
            </a:lvl1pPr>
          </a:lstStyle>
          <a:p>
            <a:r>
              <a:rPr lang="ru-RU" sz="16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Текст под заголовком</a:t>
            </a:r>
          </a:p>
        </p:txBody>
      </p:sp>
      <p:sp>
        <p:nvSpPr>
          <p:cNvPr id="51" name="Рисунок 4">
            <a:extLst>
              <a:ext uri="{FF2B5EF4-FFF2-40B4-BE49-F238E27FC236}">
                <a16:creationId xmlns:a16="http://schemas.microsoft.com/office/drawing/2014/main" id="{7167CAC5-344B-ED4F-A5EC-0DD8BBBE770B}"/>
              </a:ext>
            </a:extLst>
          </p:cNvPr>
          <p:cNvSpPr>
            <a:spLocks noGrp="1"/>
          </p:cNvSpPr>
          <p:nvPr>
            <p:ph type="pic" sz="quarter" idx="19" hasCustomPrompt="1"/>
          </p:nvPr>
        </p:nvSpPr>
        <p:spPr>
          <a:xfrm>
            <a:off x="3304056" y="2322754"/>
            <a:ext cx="1766825" cy="1325563"/>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52" name="Текст 13">
            <a:extLst>
              <a:ext uri="{FF2B5EF4-FFF2-40B4-BE49-F238E27FC236}">
                <a16:creationId xmlns:a16="http://schemas.microsoft.com/office/drawing/2014/main" id="{2A2ADEE3-FC11-564A-9F22-A8A30DEA6958}"/>
              </a:ext>
            </a:extLst>
          </p:cNvPr>
          <p:cNvSpPr>
            <a:spLocks noGrp="1"/>
          </p:cNvSpPr>
          <p:nvPr>
            <p:ph type="body" sz="quarter" idx="20"/>
          </p:nvPr>
        </p:nvSpPr>
        <p:spPr>
          <a:xfrm>
            <a:off x="3281000" y="3886691"/>
            <a:ext cx="2306563" cy="410314"/>
          </a:xfrm>
          <a:prstGeom prst="rect">
            <a:avLst/>
          </a:prstGeom>
        </p:spPr>
        <p:txBody>
          <a:bodyPr>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500" b="1" i="0" baseline="0">
                <a:latin typeface="Verdana" panose="020B0604030504040204" pitchFamily="34" charset="0"/>
                <a:ea typeface="Verdana" panose="020B0604030504040204" pitchFamily="34" charset="0"/>
                <a:cs typeface="Verdana" panose="020B0604030504040204" pitchFamily="34" charset="0"/>
              </a:defRPr>
            </a:lvl1pPr>
          </a:lstStyle>
          <a:p>
            <a:pPr lvl="0"/>
            <a:r>
              <a:rPr lang="ru-RU" dirty="0"/>
              <a:t>Образец</a:t>
            </a:r>
          </a:p>
        </p:txBody>
      </p:sp>
      <p:sp>
        <p:nvSpPr>
          <p:cNvPr id="53" name="Текст 13">
            <a:extLst>
              <a:ext uri="{FF2B5EF4-FFF2-40B4-BE49-F238E27FC236}">
                <a16:creationId xmlns:a16="http://schemas.microsoft.com/office/drawing/2014/main" id="{A4404104-0313-864B-91E7-CAB3405BCB4F}"/>
              </a:ext>
            </a:extLst>
          </p:cNvPr>
          <p:cNvSpPr>
            <a:spLocks noGrp="1"/>
          </p:cNvSpPr>
          <p:nvPr>
            <p:ph type="body" sz="quarter" idx="21" hasCustomPrompt="1"/>
          </p:nvPr>
        </p:nvSpPr>
        <p:spPr>
          <a:xfrm>
            <a:off x="3281000" y="4343400"/>
            <a:ext cx="2306563" cy="2197682"/>
          </a:xfrm>
          <a:prstGeom prst="rect">
            <a:avLst/>
          </a:prstGeom>
        </p:spPr>
        <p:txBody>
          <a:bodyPr>
            <a:normAutofit/>
          </a:bodyPr>
          <a:lstStyle>
            <a:lvl1pPr marL="0" marR="0" indent="0" algn="l" defTabSz="914400" rtl="0" eaLnBrk="1" fontAlgn="auto" latinLnBrk="0" hangingPunct="1">
              <a:lnSpc>
                <a:spcPts val="1800"/>
              </a:lnSpc>
              <a:spcBef>
                <a:spcPts val="1000"/>
              </a:spcBef>
              <a:spcAft>
                <a:spcPts val="0"/>
              </a:spcAft>
              <a:buClrTx/>
              <a:buSzTx/>
              <a:buFont typeface="Arial" panose="020B0604020202020204" pitchFamily="34" charset="0"/>
              <a:buNone/>
              <a:tabLst/>
              <a:defRPr sz="1500" b="0" i="0" baseline="0">
                <a:latin typeface="Verdana" panose="020B0604030504040204" pitchFamily="34" charset="0"/>
                <a:ea typeface="Verdana" panose="020B0604030504040204" pitchFamily="34" charset="0"/>
                <a:cs typeface="Verdana" panose="020B0604030504040204" pitchFamily="34" charset="0"/>
              </a:defRPr>
            </a:lvl1pPr>
          </a:lstStyle>
          <a:p>
            <a:r>
              <a:rPr lang="ru-RU" sz="16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Текст под заголовком</a:t>
            </a:r>
          </a:p>
        </p:txBody>
      </p:sp>
      <p:sp>
        <p:nvSpPr>
          <p:cNvPr id="54" name="Рисунок 4">
            <a:extLst>
              <a:ext uri="{FF2B5EF4-FFF2-40B4-BE49-F238E27FC236}">
                <a16:creationId xmlns:a16="http://schemas.microsoft.com/office/drawing/2014/main" id="{C190F894-EB66-8345-B5F3-3A596960169C}"/>
              </a:ext>
            </a:extLst>
          </p:cNvPr>
          <p:cNvSpPr>
            <a:spLocks noGrp="1"/>
          </p:cNvSpPr>
          <p:nvPr>
            <p:ph type="pic" sz="quarter" idx="22" hasCustomPrompt="1"/>
          </p:nvPr>
        </p:nvSpPr>
        <p:spPr>
          <a:xfrm>
            <a:off x="6078600" y="2314797"/>
            <a:ext cx="1766825" cy="1325563"/>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55" name="Текст 13">
            <a:extLst>
              <a:ext uri="{FF2B5EF4-FFF2-40B4-BE49-F238E27FC236}">
                <a16:creationId xmlns:a16="http://schemas.microsoft.com/office/drawing/2014/main" id="{09389D26-0BEF-EA40-A496-312D8C503867}"/>
              </a:ext>
            </a:extLst>
          </p:cNvPr>
          <p:cNvSpPr>
            <a:spLocks noGrp="1"/>
          </p:cNvSpPr>
          <p:nvPr>
            <p:ph type="body" sz="quarter" idx="23"/>
          </p:nvPr>
        </p:nvSpPr>
        <p:spPr>
          <a:xfrm>
            <a:off x="6055544" y="3878734"/>
            <a:ext cx="2306563" cy="410314"/>
          </a:xfrm>
          <a:prstGeom prst="rect">
            <a:avLst/>
          </a:prstGeom>
        </p:spPr>
        <p:txBody>
          <a:bodyPr>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500" b="1" i="0" baseline="0">
                <a:latin typeface="Verdana" panose="020B0604030504040204" pitchFamily="34" charset="0"/>
                <a:ea typeface="Verdana" panose="020B0604030504040204" pitchFamily="34" charset="0"/>
                <a:cs typeface="Verdana" panose="020B0604030504040204" pitchFamily="34" charset="0"/>
              </a:defRPr>
            </a:lvl1pPr>
          </a:lstStyle>
          <a:p>
            <a:pPr lvl="0"/>
            <a:r>
              <a:rPr lang="ru-RU" dirty="0"/>
              <a:t>Образец</a:t>
            </a:r>
          </a:p>
        </p:txBody>
      </p:sp>
      <p:sp>
        <p:nvSpPr>
          <p:cNvPr id="56" name="Текст 13">
            <a:extLst>
              <a:ext uri="{FF2B5EF4-FFF2-40B4-BE49-F238E27FC236}">
                <a16:creationId xmlns:a16="http://schemas.microsoft.com/office/drawing/2014/main" id="{89491531-AD0A-1D44-B9EC-2BE6BAC490AC}"/>
              </a:ext>
            </a:extLst>
          </p:cNvPr>
          <p:cNvSpPr>
            <a:spLocks noGrp="1"/>
          </p:cNvSpPr>
          <p:nvPr>
            <p:ph type="body" sz="quarter" idx="24" hasCustomPrompt="1"/>
          </p:nvPr>
        </p:nvSpPr>
        <p:spPr>
          <a:xfrm>
            <a:off x="6055544" y="4335443"/>
            <a:ext cx="2306563" cy="2197682"/>
          </a:xfrm>
          <a:prstGeom prst="rect">
            <a:avLst/>
          </a:prstGeom>
        </p:spPr>
        <p:txBody>
          <a:bodyPr>
            <a:normAutofit/>
          </a:bodyPr>
          <a:lstStyle>
            <a:lvl1pPr marL="0" marR="0" indent="0" algn="l" defTabSz="914400" rtl="0" eaLnBrk="1" fontAlgn="auto" latinLnBrk="0" hangingPunct="1">
              <a:lnSpc>
                <a:spcPts val="1800"/>
              </a:lnSpc>
              <a:spcBef>
                <a:spcPts val="1000"/>
              </a:spcBef>
              <a:spcAft>
                <a:spcPts val="0"/>
              </a:spcAft>
              <a:buClrTx/>
              <a:buSzTx/>
              <a:buFont typeface="Arial" panose="020B0604020202020204" pitchFamily="34" charset="0"/>
              <a:buNone/>
              <a:tabLst/>
              <a:defRPr sz="1500" b="0" i="0" baseline="0">
                <a:latin typeface="Verdana" panose="020B0604030504040204" pitchFamily="34" charset="0"/>
                <a:ea typeface="Verdana" panose="020B0604030504040204" pitchFamily="34" charset="0"/>
                <a:cs typeface="Verdana" panose="020B0604030504040204" pitchFamily="34" charset="0"/>
              </a:defRPr>
            </a:lvl1pPr>
          </a:lstStyle>
          <a:p>
            <a:r>
              <a:rPr lang="ru-RU" sz="16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Текст под заголовком</a:t>
            </a:r>
          </a:p>
        </p:txBody>
      </p:sp>
      <p:sp>
        <p:nvSpPr>
          <p:cNvPr id="57" name="Рисунок 4">
            <a:extLst>
              <a:ext uri="{FF2B5EF4-FFF2-40B4-BE49-F238E27FC236}">
                <a16:creationId xmlns:a16="http://schemas.microsoft.com/office/drawing/2014/main" id="{259AF906-E5DA-9C4B-A908-BB69647D81FF}"/>
              </a:ext>
            </a:extLst>
          </p:cNvPr>
          <p:cNvSpPr>
            <a:spLocks noGrp="1"/>
          </p:cNvSpPr>
          <p:nvPr>
            <p:ph type="pic" sz="quarter" idx="25" hasCustomPrompt="1"/>
          </p:nvPr>
        </p:nvSpPr>
        <p:spPr>
          <a:xfrm>
            <a:off x="8840331" y="2287473"/>
            <a:ext cx="1766825" cy="1325563"/>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58" name="Текст 13">
            <a:extLst>
              <a:ext uri="{FF2B5EF4-FFF2-40B4-BE49-F238E27FC236}">
                <a16:creationId xmlns:a16="http://schemas.microsoft.com/office/drawing/2014/main" id="{5D65943B-F02B-B541-A00A-9EA60931A629}"/>
              </a:ext>
            </a:extLst>
          </p:cNvPr>
          <p:cNvSpPr>
            <a:spLocks noGrp="1"/>
          </p:cNvSpPr>
          <p:nvPr>
            <p:ph type="body" sz="quarter" idx="26"/>
          </p:nvPr>
        </p:nvSpPr>
        <p:spPr>
          <a:xfrm>
            <a:off x="8817275" y="3851410"/>
            <a:ext cx="2306563" cy="410314"/>
          </a:xfrm>
          <a:prstGeom prst="rect">
            <a:avLst/>
          </a:prstGeom>
        </p:spPr>
        <p:txBody>
          <a:bodyPr>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500" b="1" i="0" baseline="0">
                <a:latin typeface="Verdana" panose="020B0604030504040204" pitchFamily="34" charset="0"/>
                <a:ea typeface="Verdana" panose="020B0604030504040204" pitchFamily="34" charset="0"/>
                <a:cs typeface="Verdana" panose="020B0604030504040204" pitchFamily="34" charset="0"/>
              </a:defRPr>
            </a:lvl1pPr>
          </a:lstStyle>
          <a:p>
            <a:pPr lvl="0"/>
            <a:r>
              <a:rPr lang="ru-RU" dirty="0"/>
              <a:t>Образец</a:t>
            </a:r>
          </a:p>
        </p:txBody>
      </p:sp>
      <p:sp>
        <p:nvSpPr>
          <p:cNvPr id="59" name="Текст 13">
            <a:extLst>
              <a:ext uri="{FF2B5EF4-FFF2-40B4-BE49-F238E27FC236}">
                <a16:creationId xmlns:a16="http://schemas.microsoft.com/office/drawing/2014/main" id="{317E742F-17AF-6F4C-B372-B21962C944C2}"/>
              </a:ext>
            </a:extLst>
          </p:cNvPr>
          <p:cNvSpPr>
            <a:spLocks noGrp="1"/>
          </p:cNvSpPr>
          <p:nvPr>
            <p:ph type="body" sz="quarter" idx="27" hasCustomPrompt="1"/>
          </p:nvPr>
        </p:nvSpPr>
        <p:spPr>
          <a:xfrm>
            <a:off x="8817275" y="4308119"/>
            <a:ext cx="2306563" cy="2197682"/>
          </a:xfrm>
          <a:prstGeom prst="rect">
            <a:avLst/>
          </a:prstGeom>
        </p:spPr>
        <p:txBody>
          <a:bodyPr>
            <a:normAutofit/>
          </a:bodyPr>
          <a:lstStyle>
            <a:lvl1pPr marL="0" marR="0" indent="0" algn="l" defTabSz="914400" rtl="0" eaLnBrk="1" fontAlgn="auto" latinLnBrk="0" hangingPunct="1">
              <a:lnSpc>
                <a:spcPts val="1800"/>
              </a:lnSpc>
              <a:spcBef>
                <a:spcPts val="1000"/>
              </a:spcBef>
              <a:spcAft>
                <a:spcPts val="0"/>
              </a:spcAft>
              <a:buClrTx/>
              <a:buSzTx/>
              <a:buFont typeface="Arial" panose="020B0604020202020204" pitchFamily="34" charset="0"/>
              <a:buNone/>
              <a:tabLst/>
              <a:defRPr sz="1500" b="0" i="0" baseline="0">
                <a:latin typeface="Verdana" panose="020B0604030504040204" pitchFamily="34" charset="0"/>
                <a:ea typeface="Verdana" panose="020B0604030504040204" pitchFamily="34" charset="0"/>
                <a:cs typeface="Verdana" panose="020B0604030504040204" pitchFamily="34" charset="0"/>
              </a:defRPr>
            </a:lvl1pPr>
          </a:lstStyle>
          <a:p>
            <a:r>
              <a:rPr lang="ru-RU" sz="16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Текст под заголовком</a:t>
            </a:r>
          </a:p>
        </p:txBody>
      </p:sp>
    </p:spTree>
    <p:extLst>
      <p:ext uri="{BB962C8B-B14F-4D97-AF65-F5344CB8AC3E}">
        <p14:creationId xmlns:p14="http://schemas.microsoft.com/office/powerpoint/2010/main" val="213558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12" name="Прямоугольник 11">
            <a:extLst>
              <a:ext uri="{FF2B5EF4-FFF2-40B4-BE49-F238E27FC236}">
                <a16:creationId xmlns:a16="http://schemas.microsoft.com/office/drawing/2014/main" id="{D823FC32-1D4B-0249-BF21-969AAD7AE88B}"/>
              </a:ext>
            </a:extLst>
          </p:cNvPr>
          <p:cNvSpPr/>
          <p:nvPr userDrawn="1"/>
        </p:nvSpPr>
        <p:spPr>
          <a:xfrm>
            <a:off x="-1" y="0"/>
            <a:ext cx="3633019" cy="6872836"/>
          </a:xfrm>
          <a:prstGeom prst="rect">
            <a:avLst/>
          </a:prstGeom>
          <a:solidFill>
            <a:srgbClr val="2D5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itle Placeholder 1">
            <a:extLst>
              <a:ext uri="{FF2B5EF4-FFF2-40B4-BE49-F238E27FC236}">
                <a16:creationId xmlns:a16="http://schemas.microsoft.com/office/drawing/2014/main" id="{E70D9CBA-C8C6-8448-9128-B772F8FBAEF8}"/>
              </a:ext>
            </a:extLst>
          </p:cNvPr>
          <p:cNvSpPr>
            <a:spLocks noGrp="1"/>
          </p:cNvSpPr>
          <p:nvPr>
            <p:ph type="title" hasCustomPrompt="1"/>
          </p:nvPr>
        </p:nvSpPr>
        <p:spPr>
          <a:xfrm>
            <a:off x="498129" y="910338"/>
            <a:ext cx="10515600" cy="1325563"/>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400" b="1"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Число</a:t>
            </a:r>
            <a:endParaRPr lang="en-US" dirty="0"/>
          </a:p>
        </p:txBody>
      </p:sp>
      <p:pic>
        <p:nvPicPr>
          <p:cNvPr id="7" name="Рисунок 6">
            <a:extLst>
              <a:ext uri="{FF2B5EF4-FFF2-40B4-BE49-F238E27FC236}">
                <a16:creationId xmlns:a16="http://schemas.microsoft.com/office/drawing/2014/main" id="{F789B064-12D4-A64E-A883-31F4F92E6DAD}"/>
              </a:ext>
            </a:extLst>
          </p:cNvPr>
          <p:cNvPicPr>
            <a:picLocks noChangeAspect="1"/>
          </p:cNvPicPr>
          <p:nvPr userDrawn="1"/>
        </p:nvPicPr>
        <p:blipFill>
          <a:blip r:embed="rId2">
            <a:alphaModFix amt="35000"/>
          </a:blip>
          <a:stretch>
            <a:fillRect/>
          </a:stretch>
        </p:blipFill>
        <p:spPr>
          <a:xfrm>
            <a:off x="4127623" y="367011"/>
            <a:ext cx="7662739" cy="4740836"/>
          </a:xfrm>
          <a:prstGeom prst="rect">
            <a:avLst/>
          </a:prstGeom>
        </p:spPr>
      </p:pic>
      <p:sp>
        <p:nvSpPr>
          <p:cNvPr id="15" name="Объект 2">
            <a:extLst>
              <a:ext uri="{FF2B5EF4-FFF2-40B4-BE49-F238E27FC236}">
                <a16:creationId xmlns:a16="http://schemas.microsoft.com/office/drawing/2014/main" id="{C889005E-4F9F-EF45-A776-E0B7B437D6AC}"/>
              </a:ext>
            </a:extLst>
          </p:cNvPr>
          <p:cNvSpPr>
            <a:spLocks noGrp="1"/>
          </p:cNvSpPr>
          <p:nvPr>
            <p:ph sz="half" idx="1"/>
          </p:nvPr>
        </p:nvSpPr>
        <p:spPr>
          <a:xfrm>
            <a:off x="498129" y="2932178"/>
            <a:ext cx="3134889" cy="4351338"/>
          </a:xfrm>
          <a:prstGeom prst="rect">
            <a:avLst/>
          </a:prstGeom>
        </p:spPr>
        <p:txBody>
          <a:bodyPr/>
          <a:lstStyle>
            <a:lvl1pPr marL="0" algn="l" defTabSz="914400" rtl="0" eaLnBrk="1" latinLnBrk="0" hangingPunct="1">
              <a:lnSpc>
                <a:spcPts val="2000"/>
              </a:lnSpc>
              <a:defRPr lang="ru-RU" sz="14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0" algn="l" defTabSz="914400" rtl="0" eaLnBrk="1" latinLnBrk="0" hangingPunct="1">
              <a:lnSpc>
                <a:spcPts val="2000"/>
              </a:lnSpc>
              <a:defRPr lang="ru-RU" sz="14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marL="0" algn="l" defTabSz="914400" rtl="0" eaLnBrk="1" latinLnBrk="0" hangingPunct="1">
              <a:lnSpc>
                <a:spcPts val="2000"/>
              </a:lnSpc>
              <a:defRPr lang="ru-RU" sz="14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marL="0" algn="l" defTabSz="914400" rtl="0" eaLnBrk="1" latinLnBrk="0" hangingPunct="1">
              <a:lnSpc>
                <a:spcPts val="2000"/>
              </a:lnSpc>
              <a:defRPr lang="ru-RU" sz="14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marL="0" algn="l" defTabSz="914400" rtl="0" eaLnBrk="1" latinLnBrk="0" hangingPunct="1">
              <a:lnSpc>
                <a:spcPts val="2000"/>
              </a:lnSpc>
              <a:defRPr lang="ru-RU" sz="14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pic>
        <p:nvPicPr>
          <p:cNvPr id="17" name="Рисунок 16">
            <a:extLst>
              <a:ext uri="{FF2B5EF4-FFF2-40B4-BE49-F238E27FC236}">
                <a16:creationId xmlns:a16="http://schemas.microsoft.com/office/drawing/2014/main" id="{42CFAD87-8A55-7E4E-85FB-DEF79F988867}"/>
              </a:ext>
            </a:extLst>
          </p:cNvPr>
          <p:cNvPicPr>
            <a:picLocks noChangeAspect="1"/>
          </p:cNvPicPr>
          <p:nvPr userDrawn="1"/>
        </p:nvPicPr>
        <p:blipFill>
          <a:blip r:embed="rId3"/>
          <a:stretch>
            <a:fillRect/>
          </a:stretch>
        </p:blipFill>
        <p:spPr>
          <a:xfrm>
            <a:off x="7978775" y="531133"/>
            <a:ext cx="3375025" cy="498824"/>
          </a:xfrm>
          <a:prstGeom prst="rect">
            <a:avLst/>
          </a:prstGeom>
        </p:spPr>
      </p:pic>
      <p:pic>
        <p:nvPicPr>
          <p:cNvPr id="10" name="Рисунок 9">
            <a:extLst>
              <a:ext uri="{FF2B5EF4-FFF2-40B4-BE49-F238E27FC236}">
                <a16:creationId xmlns:a16="http://schemas.microsoft.com/office/drawing/2014/main" id="{099C8C40-D39C-BE46-91F6-BDB987412975}"/>
              </a:ext>
            </a:extLst>
          </p:cNvPr>
          <p:cNvPicPr>
            <a:picLocks noChangeAspect="1"/>
          </p:cNvPicPr>
          <p:nvPr userDrawn="1"/>
        </p:nvPicPr>
        <p:blipFill rotWithShape="1">
          <a:blip r:embed="rId4"/>
          <a:srcRect b="37276"/>
          <a:stretch/>
        </p:blipFill>
        <p:spPr>
          <a:xfrm>
            <a:off x="9809787" y="4930876"/>
            <a:ext cx="2445088" cy="1927124"/>
          </a:xfrm>
          <a:prstGeom prst="rect">
            <a:avLst/>
          </a:prstGeom>
        </p:spPr>
      </p:pic>
    </p:spTree>
    <p:extLst>
      <p:ext uri="{BB962C8B-B14F-4D97-AF65-F5344CB8AC3E}">
        <p14:creationId xmlns:p14="http://schemas.microsoft.com/office/powerpoint/2010/main" val="280314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14" name="Рисунок 13">
            <a:extLst>
              <a:ext uri="{FF2B5EF4-FFF2-40B4-BE49-F238E27FC236}">
                <a16:creationId xmlns:a16="http://schemas.microsoft.com/office/drawing/2014/main" id="{27784804-39F4-7646-A32C-F5EBA6024C4B}"/>
              </a:ext>
            </a:extLst>
          </p:cNvPr>
          <p:cNvSpPr>
            <a:spLocks noGrp="1"/>
          </p:cNvSpPr>
          <p:nvPr>
            <p:ph type="pic" sz="quarter" idx="13"/>
          </p:nvPr>
        </p:nvSpPr>
        <p:spPr>
          <a:xfrm>
            <a:off x="-17826" y="18256"/>
            <a:ext cx="4857750" cy="6858000"/>
          </a:xfrm>
          <a:prstGeom prst="rect">
            <a:avLst/>
          </a:prstGeom>
        </p:spPr>
        <p:txBody>
          <a:bodyPr/>
          <a:lstStyle/>
          <a:p>
            <a:endParaRPr lang="ru-RU"/>
          </a:p>
        </p:txBody>
      </p:sp>
      <p:sp>
        <p:nvSpPr>
          <p:cNvPr id="2" name="Заголовок 1">
            <a:extLst>
              <a:ext uri="{FF2B5EF4-FFF2-40B4-BE49-F238E27FC236}">
                <a16:creationId xmlns:a16="http://schemas.microsoft.com/office/drawing/2014/main" id="{F51205AC-192F-234A-B2DA-E6DAD3DD6FD3}"/>
              </a:ext>
            </a:extLst>
          </p:cNvPr>
          <p:cNvSpPr>
            <a:spLocks noGrp="1"/>
          </p:cNvSpPr>
          <p:nvPr>
            <p:ph type="title" hasCustomPrompt="1"/>
          </p:nvPr>
        </p:nvSpPr>
        <p:spPr>
          <a:xfrm>
            <a:off x="6019966" y="2266969"/>
            <a:ext cx="1619250" cy="1325563"/>
          </a:xfrm>
          <a:prstGeom prst="rect">
            <a:avLst/>
          </a:prstGeom>
        </p:spPr>
        <p:txBody>
          <a:bodyPr/>
          <a:lstStyle>
            <a:lvl1pPr marL="0" algn="l" defTabSz="914400" rtl="0" eaLnBrk="1" latinLnBrk="0" hangingPunct="1">
              <a:defRPr lang="ru-RU" sz="66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00</a:t>
            </a:r>
          </a:p>
        </p:txBody>
      </p:sp>
      <p:sp>
        <p:nvSpPr>
          <p:cNvPr id="23" name="Текст 13">
            <a:extLst>
              <a:ext uri="{FF2B5EF4-FFF2-40B4-BE49-F238E27FC236}">
                <a16:creationId xmlns:a16="http://schemas.microsoft.com/office/drawing/2014/main" id="{75B40E99-6245-8949-8F6D-1E6ED389C655}"/>
              </a:ext>
            </a:extLst>
          </p:cNvPr>
          <p:cNvSpPr>
            <a:spLocks noGrp="1"/>
          </p:cNvSpPr>
          <p:nvPr>
            <p:ph type="body" sz="quarter" idx="10" hasCustomPrompt="1"/>
          </p:nvPr>
        </p:nvSpPr>
        <p:spPr>
          <a:xfrm>
            <a:off x="6019966" y="3605876"/>
            <a:ext cx="2571584" cy="1747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ru-RU" sz="1400" kern="1200" dirty="0" smtClean="0">
                <a:solidFill>
                  <a:schemeClr val="tx1"/>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lang="ru-RU" sz="1400" kern="1200" dirty="0" smtClean="0">
                <a:solidFill>
                  <a:schemeClr val="tx1"/>
                </a:solidFill>
                <a:latin typeface="+mn-lt"/>
                <a:ea typeface="+mn-ea"/>
                <a:cs typeface="+mn-cs"/>
              </a:defRPr>
            </a:lvl2pPr>
            <a:lvl3pPr marL="0" indent="0" algn="l" defTabSz="914400" rtl="0" eaLnBrk="1" latinLnBrk="0" hangingPunct="1">
              <a:lnSpc>
                <a:spcPct val="90000"/>
              </a:lnSpc>
              <a:spcBef>
                <a:spcPts val="500"/>
              </a:spcBef>
              <a:buFont typeface="Arial" panose="020B0604020202020204" pitchFamily="34" charset="0"/>
              <a:buNone/>
              <a:defRPr lang="ru-RU" sz="1400" kern="1200" dirty="0" smtClean="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panose="020B0604020202020204" pitchFamily="34" charset="0"/>
              <a:buNone/>
              <a:defRPr lang="ru-RU" sz="1400" kern="1200" dirty="0" smtClean="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panose="020B0604020202020204" pitchFamily="34" charset="0"/>
              <a:buNone/>
              <a:defRPr lang="ru-RU" sz="14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24" name="Текст 13">
            <a:extLst>
              <a:ext uri="{FF2B5EF4-FFF2-40B4-BE49-F238E27FC236}">
                <a16:creationId xmlns:a16="http://schemas.microsoft.com/office/drawing/2014/main" id="{5BA3E0E6-4A81-F845-8374-48218CF27E47}"/>
              </a:ext>
            </a:extLst>
          </p:cNvPr>
          <p:cNvSpPr>
            <a:spLocks noGrp="1"/>
          </p:cNvSpPr>
          <p:nvPr>
            <p:ph type="body" sz="quarter" idx="14" hasCustomPrompt="1"/>
          </p:nvPr>
        </p:nvSpPr>
        <p:spPr>
          <a:xfrm>
            <a:off x="9158669" y="3611302"/>
            <a:ext cx="2571584" cy="1747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ru-RU" sz="1400" kern="1200" dirty="0" smtClean="0">
                <a:solidFill>
                  <a:schemeClr val="tx1"/>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lang="ru-RU" sz="1400" kern="1200" dirty="0" smtClean="0">
                <a:solidFill>
                  <a:schemeClr val="tx1"/>
                </a:solidFill>
                <a:latin typeface="+mn-lt"/>
                <a:ea typeface="+mn-ea"/>
                <a:cs typeface="+mn-cs"/>
              </a:defRPr>
            </a:lvl2pPr>
            <a:lvl3pPr marL="0" indent="0" algn="l" defTabSz="914400" rtl="0" eaLnBrk="1" latinLnBrk="0" hangingPunct="1">
              <a:lnSpc>
                <a:spcPct val="90000"/>
              </a:lnSpc>
              <a:spcBef>
                <a:spcPts val="500"/>
              </a:spcBef>
              <a:buFont typeface="Arial" panose="020B0604020202020204" pitchFamily="34" charset="0"/>
              <a:buNone/>
              <a:defRPr lang="ru-RU" sz="1400" kern="1200" dirty="0" smtClean="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panose="020B0604020202020204" pitchFamily="34" charset="0"/>
              <a:buNone/>
              <a:defRPr lang="ru-RU" sz="1400" kern="1200" dirty="0" smtClean="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panose="020B0604020202020204" pitchFamily="34" charset="0"/>
              <a:buNone/>
              <a:defRPr lang="ru-RU" sz="14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26" name="Текст 13">
            <a:extLst>
              <a:ext uri="{FF2B5EF4-FFF2-40B4-BE49-F238E27FC236}">
                <a16:creationId xmlns:a16="http://schemas.microsoft.com/office/drawing/2014/main" id="{17E06DDE-1CD1-834D-8E70-E983BC6A5F17}"/>
              </a:ext>
            </a:extLst>
          </p:cNvPr>
          <p:cNvSpPr>
            <a:spLocks noGrp="1"/>
          </p:cNvSpPr>
          <p:nvPr>
            <p:ph type="body" sz="quarter" idx="15" hasCustomPrompt="1"/>
          </p:nvPr>
        </p:nvSpPr>
        <p:spPr>
          <a:xfrm>
            <a:off x="9158669" y="2266969"/>
            <a:ext cx="5869868" cy="174739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ct val="0"/>
              </a:spcBef>
              <a:buFont typeface="Arial" panose="020B0604020202020204" pitchFamily="34" charset="0"/>
              <a:buNone/>
              <a:defRPr lang="ru-RU" sz="6600" b="1" kern="1200" dirty="0" smtClean="0">
                <a:solidFill>
                  <a:srgbClr val="2D5291"/>
                </a:solidFill>
                <a:latin typeface="Verdana" panose="020B0604030504040204" pitchFamily="34" charset="0"/>
                <a:ea typeface="Verdana" panose="020B0604030504040204" pitchFamily="34" charset="0"/>
                <a:cs typeface="Verdana" panose="020B0604030504040204" pitchFamily="34" charset="0"/>
              </a:defRPr>
            </a:lvl1pPr>
            <a:lvl2pPr marL="0" indent="0" algn="l" defTabSz="914400" rtl="0" eaLnBrk="1" latinLnBrk="0" hangingPunct="1">
              <a:lnSpc>
                <a:spcPct val="90000"/>
              </a:lnSpc>
              <a:spcBef>
                <a:spcPct val="0"/>
              </a:spcBef>
              <a:buFont typeface="Arial" panose="020B0604020202020204" pitchFamily="34" charset="0"/>
              <a:buNone/>
              <a:defRPr lang="ru-RU" sz="6600" b="1" kern="1200" dirty="0" smtClean="0">
                <a:solidFill>
                  <a:srgbClr val="2D5291"/>
                </a:solidFill>
                <a:latin typeface="Verdana" panose="020B0604030504040204" pitchFamily="34" charset="0"/>
                <a:ea typeface="Verdana" panose="020B0604030504040204" pitchFamily="34" charset="0"/>
                <a:cs typeface="Verdana" panose="020B0604030504040204" pitchFamily="34" charset="0"/>
              </a:defRPr>
            </a:lvl2pPr>
            <a:lvl3pPr marL="0" indent="0" algn="l" defTabSz="914400" rtl="0" eaLnBrk="1" latinLnBrk="0" hangingPunct="1">
              <a:lnSpc>
                <a:spcPct val="90000"/>
              </a:lnSpc>
              <a:spcBef>
                <a:spcPct val="0"/>
              </a:spcBef>
              <a:buFont typeface="Arial" panose="020B0604020202020204" pitchFamily="34" charset="0"/>
              <a:buNone/>
              <a:defRPr lang="ru-RU" sz="6600" b="1" kern="1200" dirty="0" smtClean="0">
                <a:solidFill>
                  <a:srgbClr val="2D5291"/>
                </a:solidFill>
                <a:latin typeface="Verdana" panose="020B0604030504040204" pitchFamily="34" charset="0"/>
                <a:ea typeface="Verdana" panose="020B0604030504040204" pitchFamily="34" charset="0"/>
                <a:cs typeface="Verdana" panose="020B0604030504040204" pitchFamily="34" charset="0"/>
              </a:defRPr>
            </a:lvl3pPr>
            <a:lvl4pPr marL="0" indent="0" algn="l" defTabSz="914400" rtl="0" eaLnBrk="1" latinLnBrk="0" hangingPunct="1">
              <a:lnSpc>
                <a:spcPct val="90000"/>
              </a:lnSpc>
              <a:spcBef>
                <a:spcPct val="0"/>
              </a:spcBef>
              <a:buFont typeface="Arial" panose="020B0604020202020204" pitchFamily="34" charset="0"/>
              <a:buNone/>
              <a:defRPr lang="ru-RU" sz="6600" b="1" kern="1200" dirty="0" smtClean="0">
                <a:solidFill>
                  <a:srgbClr val="2D5291"/>
                </a:solidFill>
                <a:latin typeface="Verdana" panose="020B0604030504040204" pitchFamily="34" charset="0"/>
                <a:ea typeface="Verdana" panose="020B0604030504040204" pitchFamily="34" charset="0"/>
                <a:cs typeface="Verdana" panose="020B0604030504040204" pitchFamily="34" charset="0"/>
              </a:defRPr>
            </a:lvl4pPr>
            <a:lvl5pPr marL="0" indent="0" algn="l" defTabSz="914400" rtl="0" eaLnBrk="1" latinLnBrk="0" hangingPunct="1">
              <a:lnSpc>
                <a:spcPct val="90000"/>
              </a:lnSpc>
              <a:spcBef>
                <a:spcPct val="0"/>
              </a:spcBef>
              <a:buFont typeface="Arial" panose="020B0604020202020204" pitchFamily="34" charset="0"/>
              <a:buNone/>
              <a:defRPr lang="ru-RU" sz="66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t>00</a:t>
            </a:r>
          </a:p>
        </p:txBody>
      </p:sp>
      <p:pic>
        <p:nvPicPr>
          <p:cNvPr id="9" name="Рисунок 8">
            <a:extLst>
              <a:ext uri="{FF2B5EF4-FFF2-40B4-BE49-F238E27FC236}">
                <a16:creationId xmlns:a16="http://schemas.microsoft.com/office/drawing/2014/main" id="{6D5F2A84-FB2A-C648-B480-0E6F10B0BC99}"/>
              </a:ext>
            </a:extLst>
          </p:cNvPr>
          <p:cNvPicPr>
            <a:picLocks noChangeAspect="1"/>
          </p:cNvPicPr>
          <p:nvPr userDrawn="1"/>
        </p:nvPicPr>
        <p:blipFill rotWithShape="1">
          <a:blip r:embed="rId2"/>
          <a:srcRect b="37276"/>
          <a:stretch/>
        </p:blipFill>
        <p:spPr>
          <a:xfrm>
            <a:off x="9809787" y="4930876"/>
            <a:ext cx="2445088" cy="1927124"/>
          </a:xfrm>
          <a:prstGeom prst="rect">
            <a:avLst/>
          </a:prstGeom>
        </p:spPr>
      </p:pic>
    </p:spTree>
    <p:extLst>
      <p:ext uri="{BB962C8B-B14F-4D97-AF65-F5344CB8AC3E}">
        <p14:creationId xmlns:p14="http://schemas.microsoft.com/office/powerpoint/2010/main" val="2740843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4" name="Объект 3">
            <a:extLst>
              <a:ext uri="{FF2B5EF4-FFF2-40B4-BE49-F238E27FC236}">
                <a16:creationId xmlns:a16="http://schemas.microsoft.com/office/drawing/2014/main" id="{F0D68CAB-A8C0-9D4E-B038-C16062BCD997}"/>
              </a:ext>
            </a:extLst>
          </p:cNvPr>
          <p:cNvSpPr>
            <a:spLocks noGrp="1"/>
          </p:cNvSpPr>
          <p:nvPr>
            <p:ph sz="half" idx="2"/>
          </p:nvPr>
        </p:nvSpPr>
        <p:spPr>
          <a:xfrm>
            <a:off x="7610772" y="4363243"/>
            <a:ext cx="3743028" cy="2314394"/>
          </a:xfrm>
          <a:prstGeom prst="rect">
            <a:avLst/>
          </a:prstGeom>
        </p:spPr>
        <p:txBody>
          <a:bodyPr/>
          <a:lstStyle>
            <a:lvl1pPr marL="0" indent="0" algn="l" defTabSz="914400" rtl="0" eaLnBrk="1" latinLnBrk="0" hangingPunct="1">
              <a:buNone/>
              <a:defRPr lang="ru-RU" sz="1400" kern="1200" dirty="0">
                <a:solidFill>
                  <a:schemeClr val="tx1"/>
                </a:solidFill>
                <a:latin typeface="+mn-lt"/>
                <a:ea typeface="+mn-ea"/>
                <a:cs typeface="+mn-cs"/>
              </a:defRPr>
            </a:lvl1pPr>
            <a:lvl2pPr marL="0" indent="0" algn="l" defTabSz="914400" rtl="0" eaLnBrk="1" latinLnBrk="0" hangingPunct="1">
              <a:buNone/>
              <a:defRPr lang="ru-RU" sz="1400" kern="1200" dirty="0">
                <a:solidFill>
                  <a:schemeClr val="tx1"/>
                </a:solidFill>
                <a:latin typeface="+mn-lt"/>
                <a:ea typeface="+mn-ea"/>
                <a:cs typeface="+mn-cs"/>
              </a:defRPr>
            </a:lvl2pPr>
            <a:lvl3pPr marL="0" algn="l" defTabSz="914400" rtl="0" eaLnBrk="1" latinLnBrk="0" hangingPunct="1">
              <a:defRPr lang="ru-RU" sz="1400" kern="1200" dirty="0">
                <a:solidFill>
                  <a:schemeClr val="tx1"/>
                </a:solidFill>
                <a:latin typeface="+mn-lt"/>
                <a:ea typeface="+mn-ea"/>
                <a:cs typeface="+mn-cs"/>
              </a:defRPr>
            </a:lvl3pPr>
            <a:lvl4pPr marL="0" algn="l" defTabSz="914400" rtl="0" eaLnBrk="1" latinLnBrk="0" hangingPunct="1">
              <a:defRPr lang="ru-RU" sz="1400" kern="1200" dirty="0">
                <a:solidFill>
                  <a:schemeClr val="tx1"/>
                </a:solidFill>
                <a:latin typeface="+mn-lt"/>
                <a:ea typeface="+mn-ea"/>
                <a:cs typeface="+mn-cs"/>
              </a:defRPr>
            </a:lvl4pPr>
            <a:lvl5pPr marL="0" algn="l" defTabSz="914400" rtl="0" eaLnBrk="1" latinLnBrk="0" hangingPunct="1">
              <a:defRPr lang="ru-RU" sz="1400" kern="1200" dirty="0">
                <a:solidFill>
                  <a:schemeClr val="tx1"/>
                </a:solidFill>
                <a:latin typeface="+mn-lt"/>
                <a:ea typeface="+mn-ea"/>
                <a:cs typeface="+mn-cs"/>
              </a:defRPr>
            </a:lvl5pPr>
          </a:lstStyle>
          <a:p>
            <a:pPr lvl="0"/>
            <a:r>
              <a:rPr lang="ru-RU" dirty="0"/>
              <a:t>Образец текста</a:t>
            </a:r>
          </a:p>
        </p:txBody>
      </p:sp>
      <p:sp>
        <p:nvSpPr>
          <p:cNvPr id="2" name="Заголовок 1">
            <a:extLst>
              <a:ext uri="{FF2B5EF4-FFF2-40B4-BE49-F238E27FC236}">
                <a16:creationId xmlns:a16="http://schemas.microsoft.com/office/drawing/2014/main" id="{75B9D33A-B1E7-1840-9DE4-3C03168BF20D}"/>
              </a:ext>
            </a:extLst>
          </p:cNvPr>
          <p:cNvSpPr>
            <a:spLocks noGrp="1"/>
          </p:cNvSpPr>
          <p:nvPr>
            <p:ph type="title"/>
          </p:nvPr>
        </p:nvSpPr>
        <p:spPr>
          <a:xfrm>
            <a:off x="686657" y="585276"/>
            <a:ext cx="10515600" cy="1325563"/>
          </a:xfrm>
          <a:prstGeom prst="rect">
            <a:avLst/>
          </a:prstGeom>
        </p:spPr>
        <p:txBody>
          <a:bodyPr/>
          <a:lstStyle>
            <a:lvl1pPr marL="0" algn="l" defTabSz="914400" rtl="0" eaLnBrk="1" latinLnBrk="0" hangingPunct="1">
              <a:defRPr lang="ru-RU" sz="28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заголовка</a:t>
            </a:r>
          </a:p>
        </p:txBody>
      </p:sp>
      <p:sp>
        <p:nvSpPr>
          <p:cNvPr id="3" name="Объект 2">
            <a:extLst>
              <a:ext uri="{FF2B5EF4-FFF2-40B4-BE49-F238E27FC236}">
                <a16:creationId xmlns:a16="http://schemas.microsoft.com/office/drawing/2014/main" id="{C8B45F78-B975-974F-A37B-47A77B9E77AD}"/>
              </a:ext>
            </a:extLst>
          </p:cNvPr>
          <p:cNvSpPr>
            <a:spLocks noGrp="1"/>
          </p:cNvSpPr>
          <p:nvPr>
            <p:ph sz="half" idx="1" hasCustomPrompt="1"/>
          </p:nvPr>
        </p:nvSpPr>
        <p:spPr>
          <a:xfrm>
            <a:off x="762857" y="2675731"/>
            <a:ext cx="5181600" cy="1325563"/>
          </a:xfrm>
          <a:prstGeom prst="rect">
            <a:avLst/>
          </a:prstGeom>
        </p:spPr>
        <p:txBody>
          <a:bodyPr/>
          <a:lstStyle>
            <a:lvl1pPr marL="0" indent="0" algn="l" defTabSz="802020" rtl="0" eaLnBrk="1" latinLnBrk="0" hangingPunct="1">
              <a:lnSpc>
                <a:spcPct val="90000"/>
              </a:lnSpc>
              <a:spcBef>
                <a:spcPct val="0"/>
              </a:spcBef>
              <a:buNone/>
              <a:defRPr lang="ru-RU" sz="1800" b="1"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algn="l" defTabSz="802020" rtl="0" eaLnBrk="1" latinLnBrk="0" hangingPunct="1">
              <a:lnSpc>
                <a:spcPct val="90000"/>
              </a:lnSpc>
              <a:spcBef>
                <a:spcPct val="0"/>
              </a:spcBef>
              <a:defRPr lang="ru-RU" sz="1800" b="1"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2pPr>
          </a:lstStyle>
          <a:p>
            <a:pPr lvl="0"/>
            <a:r>
              <a:rPr lang="ru-RU" dirty="0"/>
              <a:t>Заголовок таблицы</a:t>
            </a:r>
          </a:p>
        </p:txBody>
      </p:sp>
      <p:graphicFrame>
        <p:nvGraphicFramePr>
          <p:cNvPr id="10" name="Таблица 9">
            <a:extLst>
              <a:ext uri="{FF2B5EF4-FFF2-40B4-BE49-F238E27FC236}">
                <a16:creationId xmlns:a16="http://schemas.microsoft.com/office/drawing/2014/main" id="{2C4D3B74-5F4F-6C41-A5DC-81E53D7385A8}"/>
              </a:ext>
            </a:extLst>
          </p:cNvPr>
          <p:cNvGraphicFramePr>
            <a:graphicFrameLocks noGrp="1"/>
          </p:cNvGraphicFramePr>
          <p:nvPr userDrawn="1">
            <p:extLst>
              <p:ext uri="{D42A27DB-BD31-4B8C-83A1-F6EECF244321}">
                <p14:modId xmlns:p14="http://schemas.microsoft.com/office/powerpoint/2010/main" val="2687621842"/>
              </p:ext>
            </p:extLst>
          </p:nvPr>
        </p:nvGraphicFramePr>
        <p:xfrm>
          <a:off x="751822" y="3078685"/>
          <a:ext cx="5937107" cy="2400956"/>
        </p:xfrm>
        <a:graphic>
          <a:graphicData uri="http://schemas.openxmlformats.org/drawingml/2006/table">
            <a:tbl>
              <a:tblPr bandRow="1">
                <a:tableStyleId>{C083E6E3-FA7D-4D7B-A595-EF9225AFEA82}</a:tableStyleId>
              </a:tblPr>
              <a:tblGrid>
                <a:gridCol w="3723612">
                  <a:extLst>
                    <a:ext uri="{9D8B030D-6E8A-4147-A177-3AD203B41FA5}">
                      <a16:colId xmlns:a16="http://schemas.microsoft.com/office/drawing/2014/main" val="580105534"/>
                    </a:ext>
                  </a:extLst>
                </a:gridCol>
                <a:gridCol w="2213495">
                  <a:extLst>
                    <a:ext uri="{9D8B030D-6E8A-4147-A177-3AD203B41FA5}">
                      <a16:colId xmlns:a16="http://schemas.microsoft.com/office/drawing/2014/main" val="2055404238"/>
                    </a:ext>
                  </a:extLst>
                </a:gridCol>
              </a:tblGrid>
              <a:tr h="446620">
                <a:tc>
                  <a:txBody>
                    <a:bodyPr/>
                    <a:lstStyle/>
                    <a:p>
                      <a:pPr marL="0" algn="l" defTabSz="507995" rtl="0" eaLnBrk="1" fontAlgn="ctr" latinLnBrk="0" hangingPunct="1"/>
                      <a:r>
                        <a:rPr lang="ru-RU" sz="1000" u="none" strike="noStrike" kern="1200" dirty="0">
                          <a:effectLst/>
                        </a:rPr>
                        <a:t>Пункт из таблицы</a:t>
                      </a:r>
                      <a:endParaRPr lang="ru-RU" sz="1000" u="none" strike="noStrike" kern="1200" dirty="0">
                        <a:solidFill>
                          <a:schemeClr val="tx1"/>
                        </a:solidFill>
                        <a:effectLst/>
                        <a:latin typeface="+mn-lt"/>
                        <a:ea typeface="+mn-ea"/>
                        <a:cs typeface="+mn-cs"/>
                      </a:endParaRPr>
                    </a:p>
                  </a:txBody>
                  <a:tcPr marL="180000" marR="11430" marT="11430" marB="0" anchor="ctr">
                    <a:lnL>
                      <a:noFill/>
                    </a:lnL>
                    <a:lnR>
                      <a:noFill/>
                    </a:lnR>
                    <a:lnT w="12700" cmpd="sng">
                      <a:noFill/>
                    </a:lnT>
                    <a:lnB>
                      <a:noFill/>
                    </a:lnB>
                    <a:lnTlToBr w="12700" cmpd="sng">
                      <a:noFill/>
                      <a:prstDash val="solid"/>
                    </a:lnTlToBr>
                    <a:lnBlToTr w="12700" cmpd="sng">
                      <a:noFill/>
                      <a:prstDash val="solid"/>
                    </a:lnBlToTr>
                    <a:solidFill>
                      <a:schemeClr val="accent3">
                        <a:alpha val="10000"/>
                      </a:schemeClr>
                    </a:solidFill>
                  </a:tcPr>
                </a:tc>
                <a:tc>
                  <a:txBody>
                    <a:bodyPr/>
                    <a:lstStyle/>
                    <a:p>
                      <a:pPr marL="0" marR="0" lvl="0" indent="0" algn="l" defTabSz="507995" rtl="0" eaLnBrk="1" fontAlgn="ctr" latinLnBrk="0" hangingPunct="1">
                        <a:lnSpc>
                          <a:spcPct val="100000"/>
                        </a:lnSpc>
                        <a:spcBef>
                          <a:spcPts val="0"/>
                        </a:spcBef>
                        <a:spcAft>
                          <a:spcPts val="0"/>
                        </a:spcAft>
                        <a:buClrTx/>
                        <a:buSzTx/>
                        <a:buFontTx/>
                        <a:buNone/>
                        <a:tabLst/>
                        <a:defRPr/>
                      </a:pPr>
                      <a:r>
                        <a:rPr lang="ru-RU" sz="1000" u="none" strike="noStrike" kern="1200" dirty="0">
                          <a:solidFill>
                            <a:schemeClr val="tx1"/>
                          </a:solidFill>
                          <a:effectLst/>
                          <a:latin typeface="+mn-lt"/>
                          <a:ea typeface="+mn-ea"/>
                          <a:cs typeface="+mn-cs"/>
                        </a:rPr>
                        <a:t>10000</a:t>
                      </a:r>
                    </a:p>
                    <a:p>
                      <a:pPr algn="ctr" fontAlgn="ctr"/>
                      <a:endParaRPr lang="ru-RU" sz="800" b="0" i="0" u="none" strike="noStrike" dirty="0">
                        <a:solidFill>
                          <a:srgbClr val="000000"/>
                        </a:solidFill>
                        <a:effectLst/>
                        <a:latin typeface="Arial" panose="020B0604020202020204" pitchFamily="34" charset="0"/>
                      </a:endParaRPr>
                    </a:p>
                  </a:txBody>
                  <a:tcPr marL="180000" marR="7997" marT="7997" marB="0" anchor="b">
                    <a:lnL>
                      <a:noFill/>
                    </a:lnL>
                    <a:lnR>
                      <a:noFill/>
                    </a:lnR>
                    <a:lnT w="12700" cmpd="sng">
                      <a:noFill/>
                    </a:lnT>
                    <a:lnB>
                      <a:noFill/>
                    </a:lnB>
                    <a:lnTlToBr w="12700" cmpd="sng">
                      <a:noFill/>
                      <a:prstDash val="solid"/>
                    </a:lnTlToBr>
                    <a:lnBlToTr w="12700" cmpd="sng">
                      <a:noFill/>
                      <a:prstDash val="solid"/>
                    </a:lnBlToTr>
                    <a:solidFill>
                      <a:schemeClr val="accent3">
                        <a:alpha val="10000"/>
                      </a:schemeClr>
                    </a:solidFill>
                  </a:tcPr>
                </a:tc>
                <a:extLst>
                  <a:ext uri="{0D108BD9-81ED-4DB2-BD59-A6C34878D82A}">
                    <a16:rowId xmlns:a16="http://schemas.microsoft.com/office/drawing/2014/main" val="311610747"/>
                  </a:ext>
                </a:extLst>
              </a:tr>
              <a:tr h="446620">
                <a:tc>
                  <a:txBody>
                    <a:bodyPr/>
                    <a:lstStyle/>
                    <a:p>
                      <a:pPr marL="0" algn="l" defTabSz="507995" rtl="0" eaLnBrk="1" fontAlgn="ctr" latinLnBrk="0" hangingPunct="1"/>
                      <a:r>
                        <a:rPr lang="ru-RU" sz="1000" u="none" strike="noStrike" kern="1200" dirty="0">
                          <a:effectLst/>
                        </a:rPr>
                        <a:t>Пункт из таблицы</a:t>
                      </a:r>
                      <a:endParaRPr lang="ru-RU" sz="1000" u="none" strike="noStrike" kern="1200" dirty="0">
                        <a:solidFill>
                          <a:schemeClr val="tx1"/>
                        </a:solidFill>
                        <a:effectLst/>
                        <a:latin typeface="+mn-lt"/>
                        <a:ea typeface="+mn-ea"/>
                        <a:cs typeface="+mn-cs"/>
                      </a:endParaRPr>
                    </a:p>
                  </a:txBody>
                  <a:tcPr marL="180000" marR="11430" marT="11430" marB="0"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507995" rtl="0" eaLnBrk="1" fontAlgn="ctr" latinLnBrk="0" hangingPunct="1">
                        <a:lnSpc>
                          <a:spcPct val="100000"/>
                        </a:lnSpc>
                        <a:spcBef>
                          <a:spcPts val="0"/>
                        </a:spcBef>
                        <a:spcAft>
                          <a:spcPts val="0"/>
                        </a:spcAft>
                        <a:buClrTx/>
                        <a:buSzTx/>
                        <a:buFontTx/>
                        <a:buNone/>
                        <a:tabLst/>
                        <a:defRPr/>
                      </a:pPr>
                      <a:r>
                        <a:rPr lang="ru-RU" sz="1000" u="none" strike="noStrike" kern="1200" dirty="0">
                          <a:solidFill>
                            <a:schemeClr val="tx1"/>
                          </a:solidFill>
                          <a:effectLst/>
                          <a:latin typeface="+mn-lt"/>
                          <a:ea typeface="+mn-ea"/>
                          <a:cs typeface="+mn-cs"/>
                        </a:rPr>
                        <a:t>1000</a:t>
                      </a:r>
                    </a:p>
                    <a:p>
                      <a:pPr algn="ctr" fontAlgn="ctr"/>
                      <a:endParaRPr lang="ru-RU" sz="800" b="0" i="0" u="none" strike="noStrike" dirty="0">
                        <a:solidFill>
                          <a:srgbClr val="000000"/>
                        </a:solidFill>
                        <a:effectLst/>
                        <a:latin typeface="Arial" panose="020B0604020202020204" pitchFamily="34" charset="0"/>
                      </a:endParaRPr>
                    </a:p>
                  </a:txBody>
                  <a:tcPr marL="180000" marR="7997" marT="7997"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3288125"/>
                  </a:ext>
                </a:extLst>
              </a:tr>
              <a:tr h="614476">
                <a:tc>
                  <a:txBody>
                    <a:bodyPr/>
                    <a:lstStyle/>
                    <a:p>
                      <a:pPr marL="0" algn="l" defTabSz="507995" rtl="0" eaLnBrk="1" fontAlgn="ctr" latinLnBrk="0" hangingPunct="1"/>
                      <a:r>
                        <a:rPr lang="ru-RU" sz="1000" u="none" strike="noStrike" kern="1200" dirty="0">
                          <a:effectLst/>
                        </a:rPr>
                        <a:t>Пункт из таблицы</a:t>
                      </a:r>
                      <a:endParaRPr lang="ru-RU" sz="1000" u="none" strike="noStrike" kern="1200" dirty="0">
                        <a:solidFill>
                          <a:schemeClr val="tx1"/>
                        </a:solidFill>
                        <a:effectLst/>
                        <a:latin typeface="+mn-lt"/>
                        <a:ea typeface="+mn-ea"/>
                        <a:cs typeface="+mn-cs"/>
                      </a:endParaRPr>
                    </a:p>
                  </a:txBody>
                  <a:tcPr marL="180000" marR="11430" marT="11430" marB="0" anchor="ctr">
                    <a:lnL>
                      <a:noFill/>
                    </a:lnL>
                    <a:lnR>
                      <a:noFill/>
                    </a:lnR>
                    <a:lnT>
                      <a:noFill/>
                    </a:lnT>
                    <a:lnB>
                      <a:noFill/>
                    </a:lnB>
                    <a:lnTlToBr w="12700" cmpd="sng">
                      <a:noFill/>
                      <a:prstDash val="solid"/>
                    </a:lnTlToBr>
                    <a:lnBlToTr w="12700" cmpd="sng">
                      <a:noFill/>
                      <a:prstDash val="solid"/>
                    </a:lnBlToTr>
                    <a:solidFill>
                      <a:schemeClr val="accent3">
                        <a:alpha val="10000"/>
                      </a:schemeClr>
                    </a:solidFill>
                  </a:tcPr>
                </a:tc>
                <a:tc>
                  <a:txBody>
                    <a:bodyPr/>
                    <a:lstStyle/>
                    <a:p>
                      <a:pPr marL="0" marR="0" lvl="0" indent="0" algn="l" defTabSz="507995" rtl="0" eaLnBrk="1" fontAlgn="ctr" latinLnBrk="0" hangingPunct="1">
                        <a:lnSpc>
                          <a:spcPct val="100000"/>
                        </a:lnSpc>
                        <a:spcBef>
                          <a:spcPts val="0"/>
                        </a:spcBef>
                        <a:spcAft>
                          <a:spcPts val="0"/>
                        </a:spcAft>
                        <a:buClrTx/>
                        <a:buSzTx/>
                        <a:buFontTx/>
                        <a:buNone/>
                        <a:tabLst/>
                        <a:defRPr/>
                      </a:pPr>
                      <a:r>
                        <a:rPr lang="ru-RU" sz="1000" u="none" strike="noStrike" kern="1200" dirty="0">
                          <a:solidFill>
                            <a:schemeClr val="tx1"/>
                          </a:solidFill>
                          <a:effectLst/>
                          <a:latin typeface="+mn-lt"/>
                          <a:ea typeface="+mn-ea"/>
                          <a:cs typeface="+mn-cs"/>
                        </a:rPr>
                        <a:t>100</a:t>
                      </a:r>
                    </a:p>
                    <a:p>
                      <a:pPr algn="ctr" fontAlgn="ctr"/>
                      <a:endParaRPr lang="ru-RU" sz="800" b="0" i="0" u="none" strike="noStrike" dirty="0">
                        <a:solidFill>
                          <a:srgbClr val="000000"/>
                        </a:solidFill>
                        <a:effectLst/>
                        <a:latin typeface="Arial" panose="020B0604020202020204" pitchFamily="34" charset="0"/>
                      </a:endParaRPr>
                    </a:p>
                  </a:txBody>
                  <a:tcPr marL="180000" marR="7997" marT="7997" marB="0" anchor="b">
                    <a:lnL>
                      <a:noFill/>
                    </a:lnL>
                    <a:lnR>
                      <a:noFill/>
                    </a:lnR>
                    <a:lnT>
                      <a:noFill/>
                    </a:lnT>
                    <a:lnB>
                      <a:noFill/>
                    </a:lnB>
                    <a:lnTlToBr w="12700" cmpd="sng">
                      <a:noFill/>
                      <a:prstDash val="solid"/>
                    </a:lnTlToBr>
                    <a:lnBlToTr w="12700" cmpd="sng">
                      <a:noFill/>
                      <a:prstDash val="solid"/>
                    </a:lnBlToTr>
                    <a:solidFill>
                      <a:schemeClr val="accent3">
                        <a:alpha val="10000"/>
                      </a:schemeClr>
                    </a:solidFill>
                  </a:tcPr>
                </a:tc>
                <a:extLst>
                  <a:ext uri="{0D108BD9-81ED-4DB2-BD59-A6C34878D82A}">
                    <a16:rowId xmlns:a16="http://schemas.microsoft.com/office/drawing/2014/main" val="2425832067"/>
                  </a:ext>
                </a:extLst>
              </a:tr>
              <a:tr h="446620">
                <a:tc>
                  <a:txBody>
                    <a:bodyPr/>
                    <a:lstStyle/>
                    <a:p>
                      <a:pPr marL="0" algn="l" defTabSz="507995" rtl="0" eaLnBrk="1" fontAlgn="ctr" latinLnBrk="0" hangingPunct="1"/>
                      <a:r>
                        <a:rPr lang="ru-RU" sz="1000" u="none" strike="noStrike" kern="1200" dirty="0">
                          <a:effectLst/>
                        </a:rPr>
                        <a:t>Пункт из таблицы</a:t>
                      </a:r>
                      <a:endParaRPr lang="ru-RU" sz="1000" u="none" strike="noStrike" kern="1200" dirty="0">
                        <a:solidFill>
                          <a:schemeClr val="tx1"/>
                        </a:solidFill>
                        <a:effectLst/>
                        <a:latin typeface="+mn-lt"/>
                        <a:ea typeface="+mn-ea"/>
                        <a:cs typeface="+mn-cs"/>
                      </a:endParaRPr>
                    </a:p>
                  </a:txBody>
                  <a:tcPr marL="180000" marR="11430" marT="11430" marB="0"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507995" rtl="0" eaLnBrk="1" fontAlgn="ctr" latinLnBrk="0" hangingPunct="1">
                        <a:lnSpc>
                          <a:spcPct val="100000"/>
                        </a:lnSpc>
                        <a:spcBef>
                          <a:spcPts val="0"/>
                        </a:spcBef>
                        <a:spcAft>
                          <a:spcPts val="0"/>
                        </a:spcAft>
                        <a:buClrTx/>
                        <a:buSzTx/>
                        <a:buFontTx/>
                        <a:buNone/>
                        <a:tabLst/>
                        <a:defRPr/>
                      </a:pPr>
                      <a:r>
                        <a:rPr lang="ru-RU" sz="1000" u="none" strike="noStrike" kern="1200" dirty="0">
                          <a:solidFill>
                            <a:schemeClr val="tx1"/>
                          </a:solidFill>
                          <a:effectLst/>
                          <a:latin typeface="+mn-lt"/>
                          <a:ea typeface="+mn-ea"/>
                          <a:cs typeface="+mn-cs"/>
                        </a:rPr>
                        <a:t>10</a:t>
                      </a:r>
                    </a:p>
                    <a:p>
                      <a:pPr algn="ctr" fontAlgn="ctr"/>
                      <a:endParaRPr lang="ru-RU" sz="800" b="0" i="0" u="none" strike="noStrike" dirty="0">
                        <a:solidFill>
                          <a:srgbClr val="000000"/>
                        </a:solidFill>
                        <a:effectLst/>
                        <a:latin typeface="Arial" panose="020B0604020202020204" pitchFamily="34" charset="0"/>
                      </a:endParaRPr>
                    </a:p>
                  </a:txBody>
                  <a:tcPr marL="180000" marR="7997" marT="7997"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110143166"/>
                  </a:ext>
                </a:extLst>
              </a:tr>
              <a:tr h="446620">
                <a:tc>
                  <a:txBody>
                    <a:bodyPr/>
                    <a:lstStyle/>
                    <a:p>
                      <a:pPr marL="0" algn="l" defTabSz="507995" rtl="0" eaLnBrk="1" fontAlgn="ctr" latinLnBrk="0" hangingPunct="1"/>
                      <a:r>
                        <a:rPr lang="ru-RU" sz="1000" u="none" strike="noStrike" kern="1200" dirty="0">
                          <a:effectLst/>
                        </a:rPr>
                        <a:t>Пункт из таблицы</a:t>
                      </a:r>
                      <a:endParaRPr lang="ru-RU" sz="1000" u="none" strike="noStrike" kern="1200" dirty="0">
                        <a:solidFill>
                          <a:schemeClr val="tx1"/>
                        </a:solidFill>
                        <a:effectLst/>
                        <a:latin typeface="+mn-lt"/>
                        <a:ea typeface="+mn-ea"/>
                        <a:cs typeface="+mn-cs"/>
                      </a:endParaRPr>
                    </a:p>
                  </a:txBody>
                  <a:tcPr marL="180000" marR="11430" marT="11430" marB="0" anchor="ctr">
                    <a:lnL>
                      <a:noFill/>
                    </a:lnL>
                    <a:lnR>
                      <a:noFill/>
                    </a:lnR>
                    <a:lnT>
                      <a:noFill/>
                    </a:lnT>
                    <a:lnB w="12700" cmpd="sng">
                      <a:noFill/>
                    </a:lnB>
                    <a:lnTlToBr w="12700" cmpd="sng">
                      <a:noFill/>
                      <a:prstDash val="solid"/>
                    </a:lnTlToBr>
                    <a:lnBlToTr w="12700" cmpd="sng">
                      <a:noFill/>
                      <a:prstDash val="solid"/>
                    </a:lnBlToTr>
                    <a:solidFill>
                      <a:schemeClr val="accent3">
                        <a:alpha val="10000"/>
                      </a:schemeClr>
                    </a:solidFill>
                  </a:tcPr>
                </a:tc>
                <a:tc>
                  <a:txBody>
                    <a:bodyPr/>
                    <a:lstStyle/>
                    <a:p>
                      <a:pPr marL="0" marR="0" lvl="0" indent="0" algn="l" defTabSz="507995" rtl="0" eaLnBrk="1" fontAlgn="ctr" latinLnBrk="0" hangingPunct="1">
                        <a:lnSpc>
                          <a:spcPct val="100000"/>
                        </a:lnSpc>
                        <a:spcBef>
                          <a:spcPts val="0"/>
                        </a:spcBef>
                        <a:spcAft>
                          <a:spcPts val="0"/>
                        </a:spcAft>
                        <a:buClrTx/>
                        <a:buSzTx/>
                        <a:buFontTx/>
                        <a:buNone/>
                        <a:tabLst/>
                        <a:defRPr/>
                      </a:pPr>
                      <a:r>
                        <a:rPr lang="ru-RU" sz="1000" u="none" strike="noStrike" kern="1200" dirty="0">
                          <a:solidFill>
                            <a:schemeClr val="tx1"/>
                          </a:solidFill>
                          <a:effectLst/>
                          <a:latin typeface="+mn-lt"/>
                          <a:ea typeface="+mn-ea"/>
                          <a:cs typeface="+mn-cs"/>
                        </a:rPr>
                        <a:t>1</a:t>
                      </a:r>
                    </a:p>
                    <a:p>
                      <a:pPr algn="ctr" fontAlgn="ctr"/>
                      <a:endParaRPr lang="ru-RU" sz="800" b="0" i="0" u="none" strike="noStrike" dirty="0">
                        <a:solidFill>
                          <a:srgbClr val="000000"/>
                        </a:solidFill>
                        <a:effectLst/>
                        <a:latin typeface="Arial" panose="020B0604020202020204" pitchFamily="34" charset="0"/>
                      </a:endParaRPr>
                    </a:p>
                  </a:txBody>
                  <a:tcPr marL="180000" marR="7997" marT="7997" marB="0" anchor="b">
                    <a:lnL>
                      <a:noFill/>
                    </a:lnL>
                    <a:lnR>
                      <a:noFill/>
                    </a:lnR>
                    <a:lnT>
                      <a:noFill/>
                    </a:lnT>
                    <a:lnB w="12700" cmpd="sng">
                      <a:noFill/>
                    </a:lnB>
                    <a:lnTlToBr w="12700" cmpd="sng">
                      <a:noFill/>
                      <a:prstDash val="solid"/>
                    </a:lnTlToBr>
                    <a:lnBlToTr w="12700" cmpd="sng">
                      <a:noFill/>
                      <a:prstDash val="solid"/>
                    </a:lnBlToTr>
                    <a:solidFill>
                      <a:schemeClr val="accent3">
                        <a:alpha val="10000"/>
                      </a:schemeClr>
                    </a:solidFill>
                  </a:tcPr>
                </a:tc>
                <a:extLst>
                  <a:ext uri="{0D108BD9-81ED-4DB2-BD59-A6C34878D82A}">
                    <a16:rowId xmlns:a16="http://schemas.microsoft.com/office/drawing/2014/main" val="3847340754"/>
                  </a:ext>
                </a:extLst>
              </a:tr>
            </a:tbl>
          </a:graphicData>
        </a:graphic>
      </p:graphicFrame>
      <p:pic>
        <p:nvPicPr>
          <p:cNvPr id="16" name="Рисунок 15">
            <a:extLst>
              <a:ext uri="{FF2B5EF4-FFF2-40B4-BE49-F238E27FC236}">
                <a16:creationId xmlns:a16="http://schemas.microsoft.com/office/drawing/2014/main" id="{0A68842E-57B1-A44E-994E-F2579E6D6ABC}"/>
              </a:ext>
            </a:extLst>
          </p:cNvPr>
          <p:cNvPicPr>
            <a:picLocks noChangeAspect="1"/>
          </p:cNvPicPr>
          <p:nvPr userDrawn="1"/>
        </p:nvPicPr>
        <p:blipFill>
          <a:blip r:embed="rId2"/>
          <a:stretch>
            <a:fillRect/>
          </a:stretch>
        </p:blipFill>
        <p:spPr>
          <a:xfrm>
            <a:off x="7978775" y="531133"/>
            <a:ext cx="3375025" cy="498824"/>
          </a:xfrm>
          <a:prstGeom prst="rect">
            <a:avLst/>
          </a:prstGeom>
        </p:spPr>
      </p:pic>
      <p:sp>
        <p:nvSpPr>
          <p:cNvPr id="19" name="Рисунок 4">
            <a:extLst>
              <a:ext uri="{FF2B5EF4-FFF2-40B4-BE49-F238E27FC236}">
                <a16:creationId xmlns:a16="http://schemas.microsoft.com/office/drawing/2014/main" id="{063CB0DE-4BAA-3F45-B271-294C4191E07D}"/>
              </a:ext>
            </a:extLst>
          </p:cNvPr>
          <p:cNvSpPr>
            <a:spLocks noGrp="1"/>
          </p:cNvSpPr>
          <p:nvPr>
            <p:ph type="pic" sz="quarter" idx="19" hasCustomPrompt="1"/>
          </p:nvPr>
        </p:nvSpPr>
        <p:spPr>
          <a:xfrm>
            <a:off x="7610772" y="2348322"/>
            <a:ext cx="1766825" cy="1325563"/>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20" name="Текст 4">
            <a:extLst>
              <a:ext uri="{FF2B5EF4-FFF2-40B4-BE49-F238E27FC236}">
                <a16:creationId xmlns:a16="http://schemas.microsoft.com/office/drawing/2014/main" id="{FFC17E16-FE03-764A-AA7F-DFB9B93F6A9A}"/>
              </a:ext>
            </a:extLst>
          </p:cNvPr>
          <p:cNvSpPr>
            <a:spLocks noGrp="1"/>
          </p:cNvSpPr>
          <p:nvPr>
            <p:ph type="body" sz="quarter" idx="3" hasCustomPrompt="1"/>
          </p:nvPr>
        </p:nvSpPr>
        <p:spPr>
          <a:xfrm>
            <a:off x="7610772" y="3539331"/>
            <a:ext cx="5183188" cy="823912"/>
          </a:xfrm>
          <a:prstGeom prst="rect">
            <a:avLst/>
          </a:prstGeom>
        </p:spPr>
        <p:txBody>
          <a:bodyPr anchor="b"/>
          <a:lstStyle>
            <a:lvl1pPr marL="0" indent="0" algn="l" defTabSz="802020" rtl="0" eaLnBrk="1" latinLnBrk="0" hangingPunct="1">
              <a:lnSpc>
                <a:spcPct val="90000"/>
              </a:lnSpc>
              <a:spcBef>
                <a:spcPct val="0"/>
              </a:spcBef>
              <a:buFont typeface="Arial" panose="020B0604020202020204" pitchFamily="34" charset="0"/>
              <a:buNone/>
              <a:defRPr lang="ru-RU" sz="1800" b="1"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802020" rtl="0" eaLnBrk="1" latinLnBrk="0" hangingPunct="1">
              <a:lnSpc>
                <a:spcPct val="90000"/>
              </a:lnSpc>
              <a:spcBef>
                <a:spcPct val="0"/>
              </a:spcBef>
              <a:buFont typeface="Arial" panose="020B0604020202020204" pitchFamily="34" charset="0"/>
              <a:buNone/>
            </a:pPr>
            <a:r>
              <a:rPr lang="ru-RU" dirty="0"/>
              <a:t>Заголовок </a:t>
            </a:r>
          </a:p>
        </p:txBody>
      </p:sp>
      <p:pic>
        <p:nvPicPr>
          <p:cNvPr id="11" name="Рисунок 10">
            <a:extLst>
              <a:ext uri="{FF2B5EF4-FFF2-40B4-BE49-F238E27FC236}">
                <a16:creationId xmlns:a16="http://schemas.microsoft.com/office/drawing/2014/main" id="{0C946E13-5A7D-D544-982A-826C79B1A74D}"/>
              </a:ext>
            </a:extLst>
          </p:cNvPr>
          <p:cNvPicPr>
            <a:picLocks noChangeAspect="1"/>
          </p:cNvPicPr>
          <p:nvPr userDrawn="1"/>
        </p:nvPicPr>
        <p:blipFill rotWithShape="1">
          <a:blip r:embed="rId3"/>
          <a:srcRect b="37276"/>
          <a:stretch/>
        </p:blipFill>
        <p:spPr>
          <a:xfrm>
            <a:off x="9809787" y="4930876"/>
            <a:ext cx="2445088" cy="1927124"/>
          </a:xfrm>
          <a:prstGeom prst="rect">
            <a:avLst/>
          </a:prstGeom>
        </p:spPr>
      </p:pic>
    </p:spTree>
    <p:extLst>
      <p:ext uri="{BB962C8B-B14F-4D97-AF65-F5344CB8AC3E}">
        <p14:creationId xmlns:p14="http://schemas.microsoft.com/office/powerpoint/2010/main" val="291470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Два объекта">
    <p:spTree>
      <p:nvGrpSpPr>
        <p:cNvPr id="1" name=""/>
        <p:cNvGrpSpPr/>
        <p:nvPr/>
      </p:nvGrpSpPr>
      <p:grpSpPr>
        <a:xfrm>
          <a:off x="0" y="0"/>
          <a:ext cx="0" cy="0"/>
          <a:chOff x="0" y="0"/>
          <a:chExt cx="0" cy="0"/>
        </a:xfrm>
      </p:grpSpPr>
      <p:sp>
        <p:nvSpPr>
          <p:cNvPr id="4" name="Объект 3">
            <a:extLst>
              <a:ext uri="{FF2B5EF4-FFF2-40B4-BE49-F238E27FC236}">
                <a16:creationId xmlns:a16="http://schemas.microsoft.com/office/drawing/2014/main" id="{F0D68CAB-A8C0-9D4E-B038-C16062BCD997}"/>
              </a:ext>
            </a:extLst>
          </p:cNvPr>
          <p:cNvSpPr>
            <a:spLocks noGrp="1"/>
          </p:cNvSpPr>
          <p:nvPr>
            <p:ph sz="half" idx="2"/>
          </p:nvPr>
        </p:nvSpPr>
        <p:spPr>
          <a:xfrm>
            <a:off x="7610772" y="4363243"/>
            <a:ext cx="3743028" cy="2314394"/>
          </a:xfrm>
          <a:prstGeom prst="rect">
            <a:avLst/>
          </a:prstGeom>
        </p:spPr>
        <p:txBody>
          <a:bodyPr/>
          <a:lstStyle>
            <a:lvl1pPr marL="0" indent="0" algn="l" defTabSz="914400" rtl="0" eaLnBrk="1" latinLnBrk="0" hangingPunct="1">
              <a:buNone/>
              <a:defRPr lang="ru-RU" sz="1400" kern="1200" dirty="0">
                <a:solidFill>
                  <a:schemeClr val="tx1"/>
                </a:solidFill>
                <a:latin typeface="+mn-lt"/>
                <a:ea typeface="+mn-ea"/>
                <a:cs typeface="+mn-cs"/>
              </a:defRPr>
            </a:lvl1pPr>
            <a:lvl2pPr marL="0" indent="0" algn="l" defTabSz="914400" rtl="0" eaLnBrk="1" latinLnBrk="0" hangingPunct="1">
              <a:buNone/>
              <a:defRPr lang="ru-RU" sz="1400" kern="1200" dirty="0">
                <a:solidFill>
                  <a:schemeClr val="tx1"/>
                </a:solidFill>
                <a:latin typeface="+mn-lt"/>
                <a:ea typeface="+mn-ea"/>
                <a:cs typeface="+mn-cs"/>
              </a:defRPr>
            </a:lvl2pPr>
            <a:lvl3pPr marL="0" algn="l" defTabSz="914400" rtl="0" eaLnBrk="1" latinLnBrk="0" hangingPunct="1">
              <a:defRPr lang="ru-RU" sz="1400" kern="1200" dirty="0">
                <a:solidFill>
                  <a:schemeClr val="tx1"/>
                </a:solidFill>
                <a:latin typeface="+mn-lt"/>
                <a:ea typeface="+mn-ea"/>
                <a:cs typeface="+mn-cs"/>
              </a:defRPr>
            </a:lvl3pPr>
            <a:lvl4pPr marL="0" algn="l" defTabSz="914400" rtl="0" eaLnBrk="1" latinLnBrk="0" hangingPunct="1">
              <a:defRPr lang="ru-RU" sz="1400" kern="1200" dirty="0">
                <a:solidFill>
                  <a:schemeClr val="tx1"/>
                </a:solidFill>
                <a:latin typeface="+mn-lt"/>
                <a:ea typeface="+mn-ea"/>
                <a:cs typeface="+mn-cs"/>
              </a:defRPr>
            </a:lvl4pPr>
            <a:lvl5pPr marL="0" algn="l" defTabSz="914400" rtl="0" eaLnBrk="1" latinLnBrk="0" hangingPunct="1">
              <a:defRPr lang="ru-RU" sz="1400" kern="1200" dirty="0">
                <a:solidFill>
                  <a:schemeClr val="tx1"/>
                </a:solidFill>
                <a:latin typeface="+mn-lt"/>
                <a:ea typeface="+mn-ea"/>
                <a:cs typeface="+mn-cs"/>
              </a:defRPr>
            </a:lvl5pPr>
          </a:lstStyle>
          <a:p>
            <a:pPr lvl="0"/>
            <a:r>
              <a:rPr lang="ru-RU" dirty="0"/>
              <a:t>Образец текста</a:t>
            </a:r>
          </a:p>
        </p:txBody>
      </p:sp>
      <p:sp>
        <p:nvSpPr>
          <p:cNvPr id="2" name="Заголовок 1">
            <a:extLst>
              <a:ext uri="{FF2B5EF4-FFF2-40B4-BE49-F238E27FC236}">
                <a16:creationId xmlns:a16="http://schemas.microsoft.com/office/drawing/2014/main" id="{75B9D33A-B1E7-1840-9DE4-3C03168BF20D}"/>
              </a:ext>
            </a:extLst>
          </p:cNvPr>
          <p:cNvSpPr>
            <a:spLocks noGrp="1"/>
          </p:cNvSpPr>
          <p:nvPr>
            <p:ph type="title"/>
          </p:nvPr>
        </p:nvSpPr>
        <p:spPr>
          <a:xfrm>
            <a:off x="686657" y="585276"/>
            <a:ext cx="10515600" cy="1325563"/>
          </a:xfrm>
          <a:prstGeom prst="rect">
            <a:avLst/>
          </a:prstGeom>
        </p:spPr>
        <p:txBody>
          <a:bodyPr/>
          <a:lstStyle>
            <a:lvl1pPr marL="0" algn="l" defTabSz="914400" rtl="0" eaLnBrk="1" latinLnBrk="0" hangingPunct="1">
              <a:defRPr lang="ru-RU" sz="28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заголовка</a:t>
            </a:r>
          </a:p>
        </p:txBody>
      </p:sp>
      <p:sp>
        <p:nvSpPr>
          <p:cNvPr id="3" name="Объект 2">
            <a:extLst>
              <a:ext uri="{FF2B5EF4-FFF2-40B4-BE49-F238E27FC236}">
                <a16:creationId xmlns:a16="http://schemas.microsoft.com/office/drawing/2014/main" id="{C8B45F78-B975-974F-A37B-47A77B9E77AD}"/>
              </a:ext>
            </a:extLst>
          </p:cNvPr>
          <p:cNvSpPr>
            <a:spLocks noGrp="1"/>
          </p:cNvSpPr>
          <p:nvPr>
            <p:ph sz="half" idx="1" hasCustomPrompt="1"/>
          </p:nvPr>
        </p:nvSpPr>
        <p:spPr>
          <a:xfrm>
            <a:off x="762857" y="2675731"/>
            <a:ext cx="5181600" cy="1325563"/>
          </a:xfrm>
          <a:prstGeom prst="rect">
            <a:avLst/>
          </a:prstGeom>
        </p:spPr>
        <p:txBody>
          <a:bodyPr/>
          <a:lstStyle>
            <a:lvl1pPr marL="0" indent="0" algn="l" defTabSz="802020" rtl="0" eaLnBrk="1" latinLnBrk="0" hangingPunct="1">
              <a:lnSpc>
                <a:spcPct val="90000"/>
              </a:lnSpc>
              <a:spcBef>
                <a:spcPct val="0"/>
              </a:spcBef>
              <a:buNone/>
              <a:defRPr lang="ru-RU" sz="1800" b="1"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algn="l" defTabSz="802020" rtl="0" eaLnBrk="1" latinLnBrk="0" hangingPunct="1">
              <a:lnSpc>
                <a:spcPct val="90000"/>
              </a:lnSpc>
              <a:spcBef>
                <a:spcPct val="0"/>
              </a:spcBef>
              <a:defRPr lang="ru-RU" sz="1800" b="1"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2pPr>
          </a:lstStyle>
          <a:p>
            <a:pPr lvl="0"/>
            <a:r>
              <a:rPr lang="ru-RU" dirty="0"/>
              <a:t>Заголовок таблицы</a:t>
            </a:r>
          </a:p>
        </p:txBody>
      </p:sp>
      <p:pic>
        <p:nvPicPr>
          <p:cNvPr id="16" name="Рисунок 15">
            <a:extLst>
              <a:ext uri="{FF2B5EF4-FFF2-40B4-BE49-F238E27FC236}">
                <a16:creationId xmlns:a16="http://schemas.microsoft.com/office/drawing/2014/main" id="{0A68842E-57B1-A44E-994E-F2579E6D6ABC}"/>
              </a:ext>
            </a:extLst>
          </p:cNvPr>
          <p:cNvPicPr>
            <a:picLocks noChangeAspect="1"/>
          </p:cNvPicPr>
          <p:nvPr userDrawn="1"/>
        </p:nvPicPr>
        <p:blipFill>
          <a:blip r:embed="rId2"/>
          <a:stretch>
            <a:fillRect/>
          </a:stretch>
        </p:blipFill>
        <p:spPr>
          <a:xfrm>
            <a:off x="7978775" y="531133"/>
            <a:ext cx="3375025" cy="498824"/>
          </a:xfrm>
          <a:prstGeom prst="rect">
            <a:avLst/>
          </a:prstGeom>
        </p:spPr>
      </p:pic>
      <p:sp>
        <p:nvSpPr>
          <p:cNvPr id="19" name="Рисунок 4">
            <a:extLst>
              <a:ext uri="{FF2B5EF4-FFF2-40B4-BE49-F238E27FC236}">
                <a16:creationId xmlns:a16="http://schemas.microsoft.com/office/drawing/2014/main" id="{063CB0DE-4BAA-3F45-B271-294C4191E07D}"/>
              </a:ext>
            </a:extLst>
          </p:cNvPr>
          <p:cNvSpPr>
            <a:spLocks noGrp="1"/>
          </p:cNvSpPr>
          <p:nvPr>
            <p:ph type="pic" sz="quarter" idx="19" hasCustomPrompt="1"/>
          </p:nvPr>
        </p:nvSpPr>
        <p:spPr>
          <a:xfrm>
            <a:off x="7610772" y="2348322"/>
            <a:ext cx="1766825" cy="1325563"/>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20" name="Текст 4">
            <a:extLst>
              <a:ext uri="{FF2B5EF4-FFF2-40B4-BE49-F238E27FC236}">
                <a16:creationId xmlns:a16="http://schemas.microsoft.com/office/drawing/2014/main" id="{FFC17E16-FE03-764A-AA7F-DFB9B93F6A9A}"/>
              </a:ext>
            </a:extLst>
          </p:cNvPr>
          <p:cNvSpPr>
            <a:spLocks noGrp="1"/>
          </p:cNvSpPr>
          <p:nvPr>
            <p:ph type="body" sz="quarter" idx="3" hasCustomPrompt="1"/>
          </p:nvPr>
        </p:nvSpPr>
        <p:spPr>
          <a:xfrm>
            <a:off x="7610772" y="3539331"/>
            <a:ext cx="5183188" cy="823912"/>
          </a:xfrm>
          <a:prstGeom prst="rect">
            <a:avLst/>
          </a:prstGeom>
        </p:spPr>
        <p:txBody>
          <a:bodyPr anchor="b"/>
          <a:lstStyle>
            <a:lvl1pPr marL="0" indent="0" algn="l" defTabSz="802020" rtl="0" eaLnBrk="1" latinLnBrk="0" hangingPunct="1">
              <a:lnSpc>
                <a:spcPct val="90000"/>
              </a:lnSpc>
              <a:spcBef>
                <a:spcPct val="0"/>
              </a:spcBef>
              <a:buFont typeface="Arial" panose="020B0604020202020204" pitchFamily="34" charset="0"/>
              <a:buNone/>
              <a:defRPr lang="ru-RU" sz="1800" b="1"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802020" rtl="0" eaLnBrk="1" latinLnBrk="0" hangingPunct="1">
              <a:lnSpc>
                <a:spcPct val="90000"/>
              </a:lnSpc>
              <a:spcBef>
                <a:spcPct val="0"/>
              </a:spcBef>
              <a:buFont typeface="Arial" panose="020B0604020202020204" pitchFamily="34" charset="0"/>
              <a:buNone/>
            </a:pPr>
            <a:r>
              <a:rPr lang="ru-RU" dirty="0"/>
              <a:t>Заголовок </a:t>
            </a:r>
          </a:p>
        </p:txBody>
      </p:sp>
      <p:pic>
        <p:nvPicPr>
          <p:cNvPr id="11" name="Рисунок 10">
            <a:extLst>
              <a:ext uri="{FF2B5EF4-FFF2-40B4-BE49-F238E27FC236}">
                <a16:creationId xmlns:a16="http://schemas.microsoft.com/office/drawing/2014/main" id="{0C946E13-5A7D-D544-982A-826C79B1A74D}"/>
              </a:ext>
            </a:extLst>
          </p:cNvPr>
          <p:cNvPicPr>
            <a:picLocks noChangeAspect="1"/>
          </p:cNvPicPr>
          <p:nvPr userDrawn="1"/>
        </p:nvPicPr>
        <p:blipFill rotWithShape="1">
          <a:blip r:embed="rId3"/>
          <a:srcRect b="37276"/>
          <a:stretch/>
        </p:blipFill>
        <p:spPr>
          <a:xfrm>
            <a:off x="9809787" y="4930876"/>
            <a:ext cx="2445088" cy="1927124"/>
          </a:xfrm>
          <a:prstGeom prst="rect">
            <a:avLst/>
          </a:prstGeom>
        </p:spPr>
      </p:pic>
    </p:spTree>
    <p:extLst>
      <p:ext uri="{BB962C8B-B14F-4D97-AF65-F5344CB8AC3E}">
        <p14:creationId xmlns:p14="http://schemas.microsoft.com/office/powerpoint/2010/main" val="1457688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27" name="Рисунок 4">
            <a:extLst>
              <a:ext uri="{FF2B5EF4-FFF2-40B4-BE49-F238E27FC236}">
                <a16:creationId xmlns:a16="http://schemas.microsoft.com/office/drawing/2014/main" id="{C4CA7B46-2F96-614A-838A-2E47CF4A2780}"/>
              </a:ext>
            </a:extLst>
          </p:cNvPr>
          <p:cNvSpPr>
            <a:spLocks noGrp="1"/>
          </p:cNvSpPr>
          <p:nvPr>
            <p:ph type="pic" sz="quarter" idx="16" hasCustomPrompt="1"/>
          </p:nvPr>
        </p:nvSpPr>
        <p:spPr>
          <a:xfrm>
            <a:off x="838200" y="1682019"/>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29" name="Рисунок 4">
            <a:extLst>
              <a:ext uri="{FF2B5EF4-FFF2-40B4-BE49-F238E27FC236}">
                <a16:creationId xmlns:a16="http://schemas.microsoft.com/office/drawing/2014/main" id="{861579BD-3D10-0F47-A313-C9714E745499}"/>
              </a:ext>
            </a:extLst>
          </p:cNvPr>
          <p:cNvSpPr>
            <a:spLocks noGrp="1"/>
          </p:cNvSpPr>
          <p:nvPr>
            <p:ph type="pic" sz="quarter" idx="17" hasCustomPrompt="1"/>
          </p:nvPr>
        </p:nvSpPr>
        <p:spPr>
          <a:xfrm>
            <a:off x="2850052" y="1689299"/>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0" name="Рисунок 4">
            <a:extLst>
              <a:ext uri="{FF2B5EF4-FFF2-40B4-BE49-F238E27FC236}">
                <a16:creationId xmlns:a16="http://schemas.microsoft.com/office/drawing/2014/main" id="{DC15F2C2-6925-9840-A263-A9FE6D0D50A4}"/>
              </a:ext>
            </a:extLst>
          </p:cNvPr>
          <p:cNvSpPr>
            <a:spLocks noGrp="1"/>
          </p:cNvSpPr>
          <p:nvPr>
            <p:ph type="pic" sz="quarter" idx="18" hasCustomPrompt="1"/>
          </p:nvPr>
        </p:nvSpPr>
        <p:spPr>
          <a:xfrm>
            <a:off x="4867917" y="1682019"/>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1" name="Рисунок 4">
            <a:extLst>
              <a:ext uri="{FF2B5EF4-FFF2-40B4-BE49-F238E27FC236}">
                <a16:creationId xmlns:a16="http://schemas.microsoft.com/office/drawing/2014/main" id="{4310709A-6095-DB44-9B5E-AE7C888858F1}"/>
              </a:ext>
            </a:extLst>
          </p:cNvPr>
          <p:cNvSpPr>
            <a:spLocks noGrp="1"/>
          </p:cNvSpPr>
          <p:nvPr>
            <p:ph type="pic" sz="quarter" idx="19" hasCustomPrompt="1"/>
          </p:nvPr>
        </p:nvSpPr>
        <p:spPr>
          <a:xfrm>
            <a:off x="6879769" y="1689299"/>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2" name="Рисунок 4">
            <a:extLst>
              <a:ext uri="{FF2B5EF4-FFF2-40B4-BE49-F238E27FC236}">
                <a16:creationId xmlns:a16="http://schemas.microsoft.com/office/drawing/2014/main" id="{8F68A599-0708-514A-BEFB-E7DD1D00615F}"/>
              </a:ext>
            </a:extLst>
          </p:cNvPr>
          <p:cNvSpPr>
            <a:spLocks noGrp="1"/>
          </p:cNvSpPr>
          <p:nvPr>
            <p:ph type="pic" sz="quarter" idx="20" hasCustomPrompt="1"/>
          </p:nvPr>
        </p:nvSpPr>
        <p:spPr>
          <a:xfrm>
            <a:off x="1842953" y="2824190"/>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3" name="Рисунок 4">
            <a:extLst>
              <a:ext uri="{FF2B5EF4-FFF2-40B4-BE49-F238E27FC236}">
                <a16:creationId xmlns:a16="http://schemas.microsoft.com/office/drawing/2014/main" id="{CD6E9C51-F264-4249-AAA1-46A790EAB21D}"/>
              </a:ext>
            </a:extLst>
          </p:cNvPr>
          <p:cNvSpPr>
            <a:spLocks noGrp="1"/>
          </p:cNvSpPr>
          <p:nvPr>
            <p:ph type="pic" sz="quarter" idx="21" hasCustomPrompt="1"/>
          </p:nvPr>
        </p:nvSpPr>
        <p:spPr>
          <a:xfrm>
            <a:off x="3854805" y="2831470"/>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4" name="Рисунок 4">
            <a:extLst>
              <a:ext uri="{FF2B5EF4-FFF2-40B4-BE49-F238E27FC236}">
                <a16:creationId xmlns:a16="http://schemas.microsoft.com/office/drawing/2014/main" id="{6E3E01DB-FF7A-504D-8CF4-7F8DB4DF352A}"/>
              </a:ext>
            </a:extLst>
          </p:cNvPr>
          <p:cNvSpPr>
            <a:spLocks noGrp="1"/>
          </p:cNvSpPr>
          <p:nvPr>
            <p:ph type="pic" sz="quarter" idx="22" hasCustomPrompt="1"/>
          </p:nvPr>
        </p:nvSpPr>
        <p:spPr>
          <a:xfrm>
            <a:off x="5872670" y="2824190"/>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5" name="Рисунок 4">
            <a:extLst>
              <a:ext uri="{FF2B5EF4-FFF2-40B4-BE49-F238E27FC236}">
                <a16:creationId xmlns:a16="http://schemas.microsoft.com/office/drawing/2014/main" id="{10D9CA36-B958-4246-9A18-3E9EB7E1AA45}"/>
              </a:ext>
            </a:extLst>
          </p:cNvPr>
          <p:cNvSpPr>
            <a:spLocks noGrp="1"/>
          </p:cNvSpPr>
          <p:nvPr>
            <p:ph type="pic" sz="quarter" idx="23" hasCustomPrompt="1"/>
          </p:nvPr>
        </p:nvSpPr>
        <p:spPr>
          <a:xfrm>
            <a:off x="7884522" y="2831470"/>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6" name="Рисунок 4">
            <a:extLst>
              <a:ext uri="{FF2B5EF4-FFF2-40B4-BE49-F238E27FC236}">
                <a16:creationId xmlns:a16="http://schemas.microsoft.com/office/drawing/2014/main" id="{2B1B5766-BA31-B34C-8CE1-E0E3C1E9AAA2}"/>
              </a:ext>
            </a:extLst>
          </p:cNvPr>
          <p:cNvSpPr>
            <a:spLocks noGrp="1"/>
          </p:cNvSpPr>
          <p:nvPr>
            <p:ph type="pic" sz="quarter" idx="24" hasCustomPrompt="1"/>
          </p:nvPr>
        </p:nvSpPr>
        <p:spPr>
          <a:xfrm>
            <a:off x="9968003" y="2831470"/>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7" name="Рисунок 4">
            <a:extLst>
              <a:ext uri="{FF2B5EF4-FFF2-40B4-BE49-F238E27FC236}">
                <a16:creationId xmlns:a16="http://schemas.microsoft.com/office/drawing/2014/main" id="{22B4A78B-BDA5-074E-BB55-DD84E213CD73}"/>
              </a:ext>
            </a:extLst>
          </p:cNvPr>
          <p:cNvSpPr>
            <a:spLocks noGrp="1"/>
          </p:cNvSpPr>
          <p:nvPr>
            <p:ph type="pic" sz="quarter" idx="25" hasCustomPrompt="1"/>
          </p:nvPr>
        </p:nvSpPr>
        <p:spPr>
          <a:xfrm>
            <a:off x="9008472" y="1689299"/>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8" name="Рисунок 4">
            <a:extLst>
              <a:ext uri="{FF2B5EF4-FFF2-40B4-BE49-F238E27FC236}">
                <a16:creationId xmlns:a16="http://schemas.microsoft.com/office/drawing/2014/main" id="{24C92142-AAA2-5642-87F1-E924BCCE3F9F}"/>
              </a:ext>
            </a:extLst>
          </p:cNvPr>
          <p:cNvSpPr>
            <a:spLocks noGrp="1"/>
          </p:cNvSpPr>
          <p:nvPr>
            <p:ph type="pic" sz="quarter" idx="26" hasCustomPrompt="1"/>
          </p:nvPr>
        </p:nvSpPr>
        <p:spPr>
          <a:xfrm>
            <a:off x="790632" y="3949463"/>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9" name="Рисунок 4">
            <a:extLst>
              <a:ext uri="{FF2B5EF4-FFF2-40B4-BE49-F238E27FC236}">
                <a16:creationId xmlns:a16="http://schemas.microsoft.com/office/drawing/2014/main" id="{A0ECE587-F98A-764D-AF8F-CF6B7E4B8DE4}"/>
              </a:ext>
            </a:extLst>
          </p:cNvPr>
          <p:cNvSpPr>
            <a:spLocks noGrp="1"/>
          </p:cNvSpPr>
          <p:nvPr>
            <p:ph type="pic" sz="quarter" idx="27" hasCustomPrompt="1"/>
          </p:nvPr>
        </p:nvSpPr>
        <p:spPr>
          <a:xfrm>
            <a:off x="2802484" y="3956743"/>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0" name="Рисунок 4">
            <a:extLst>
              <a:ext uri="{FF2B5EF4-FFF2-40B4-BE49-F238E27FC236}">
                <a16:creationId xmlns:a16="http://schemas.microsoft.com/office/drawing/2014/main" id="{E117289B-D1D2-B046-AB98-AE0DC118F719}"/>
              </a:ext>
            </a:extLst>
          </p:cNvPr>
          <p:cNvSpPr>
            <a:spLocks noGrp="1"/>
          </p:cNvSpPr>
          <p:nvPr>
            <p:ph type="pic" sz="quarter" idx="28" hasCustomPrompt="1"/>
          </p:nvPr>
        </p:nvSpPr>
        <p:spPr>
          <a:xfrm>
            <a:off x="4820349" y="3949463"/>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1" name="Рисунок 4">
            <a:extLst>
              <a:ext uri="{FF2B5EF4-FFF2-40B4-BE49-F238E27FC236}">
                <a16:creationId xmlns:a16="http://schemas.microsoft.com/office/drawing/2014/main" id="{E3D0B968-3999-6647-9252-3778A4A2B711}"/>
              </a:ext>
            </a:extLst>
          </p:cNvPr>
          <p:cNvSpPr>
            <a:spLocks noGrp="1"/>
          </p:cNvSpPr>
          <p:nvPr>
            <p:ph type="pic" sz="quarter" idx="29" hasCustomPrompt="1"/>
          </p:nvPr>
        </p:nvSpPr>
        <p:spPr>
          <a:xfrm>
            <a:off x="6832201" y="3956743"/>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2" name="Рисунок 4">
            <a:extLst>
              <a:ext uri="{FF2B5EF4-FFF2-40B4-BE49-F238E27FC236}">
                <a16:creationId xmlns:a16="http://schemas.microsoft.com/office/drawing/2014/main" id="{6457A155-09BB-0E4A-A38E-CFE33CCF197A}"/>
              </a:ext>
            </a:extLst>
          </p:cNvPr>
          <p:cNvSpPr>
            <a:spLocks noGrp="1"/>
          </p:cNvSpPr>
          <p:nvPr>
            <p:ph type="pic" sz="quarter" idx="30" hasCustomPrompt="1"/>
          </p:nvPr>
        </p:nvSpPr>
        <p:spPr>
          <a:xfrm>
            <a:off x="8960904" y="3956743"/>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3" name="Рисунок 4">
            <a:extLst>
              <a:ext uri="{FF2B5EF4-FFF2-40B4-BE49-F238E27FC236}">
                <a16:creationId xmlns:a16="http://schemas.microsoft.com/office/drawing/2014/main" id="{FD5E06E2-1BE4-AC45-80BA-4F68EB147597}"/>
              </a:ext>
            </a:extLst>
          </p:cNvPr>
          <p:cNvSpPr>
            <a:spLocks noGrp="1"/>
          </p:cNvSpPr>
          <p:nvPr>
            <p:ph type="pic" sz="quarter" idx="31" hasCustomPrompt="1"/>
          </p:nvPr>
        </p:nvSpPr>
        <p:spPr>
          <a:xfrm>
            <a:off x="1822943" y="5069031"/>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4" name="Рисунок 4">
            <a:extLst>
              <a:ext uri="{FF2B5EF4-FFF2-40B4-BE49-F238E27FC236}">
                <a16:creationId xmlns:a16="http://schemas.microsoft.com/office/drawing/2014/main" id="{C729838A-66C9-FF47-BAE8-7CA67D135281}"/>
              </a:ext>
            </a:extLst>
          </p:cNvPr>
          <p:cNvSpPr>
            <a:spLocks noGrp="1"/>
          </p:cNvSpPr>
          <p:nvPr>
            <p:ph type="pic" sz="quarter" idx="32" hasCustomPrompt="1"/>
          </p:nvPr>
        </p:nvSpPr>
        <p:spPr>
          <a:xfrm>
            <a:off x="3834795" y="5076311"/>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5" name="Рисунок 4">
            <a:extLst>
              <a:ext uri="{FF2B5EF4-FFF2-40B4-BE49-F238E27FC236}">
                <a16:creationId xmlns:a16="http://schemas.microsoft.com/office/drawing/2014/main" id="{0A15CA53-5650-5D4A-8689-61396F7A1AE6}"/>
              </a:ext>
            </a:extLst>
          </p:cNvPr>
          <p:cNvSpPr>
            <a:spLocks noGrp="1"/>
          </p:cNvSpPr>
          <p:nvPr>
            <p:ph type="pic" sz="quarter" idx="33" hasCustomPrompt="1"/>
          </p:nvPr>
        </p:nvSpPr>
        <p:spPr>
          <a:xfrm>
            <a:off x="5852660" y="5069031"/>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6" name="Рисунок 4">
            <a:extLst>
              <a:ext uri="{FF2B5EF4-FFF2-40B4-BE49-F238E27FC236}">
                <a16:creationId xmlns:a16="http://schemas.microsoft.com/office/drawing/2014/main" id="{62CA8F52-470B-094B-B063-81AF8C842E12}"/>
              </a:ext>
            </a:extLst>
          </p:cNvPr>
          <p:cNvSpPr>
            <a:spLocks noGrp="1"/>
          </p:cNvSpPr>
          <p:nvPr>
            <p:ph type="pic" sz="quarter" idx="34" hasCustomPrompt="1"/>
          </p:nvPr>
        </p:nvSpPr>
        <p:spPr>
          <a:xfrm>
            <a:off x="7864512" y="5076311"/>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7" name="Рисунок 4">
            <a:extLst>
              <a:ext uri="{FF2B5EF4-FFF2-40B4-BE49-F238E27FC236}">
                <a16:creationId xmlns:a16="http://schemas.microsoft.com/office/drawing/2014/main" id="{777DE816-A309-1642-A67E-532169FC1572}"/>
              </a:ext>
            </a:extLst>
          </p:cNvPr>
          <p:cNvSpPr>
            <a:spLocks noGrp="1"/>
          </p:cNvSpPr>
          <p:nvPr>
            <p:ph type="pic" sz="quarter" idx="35" hasCustomPrompt="1"/>
          </p:nvPr>
        </p:nvSpPr>
        <p:spPr>
          <a:xfrm>
            <a:off x="9947993" y="5076311"/>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26" name="Заголовок 1">
            <a:extLst>
              <a:ext uri="{FF2B5EF4-FFF2-40B4-BE49-F238E27FC236}">
                <a16:creationId xmlns:a16="http://schemas.microsoft.com/office/drawing/2014/main" id="{F5DEA6EE-0CB7-324D-B494-703C637BDFAD}"/>
              </a:ext>
            </a:extLst>
          </p:cNvPr>
          <p:cNvSpPr>
            <a:spLocks noGrp="1"/>
          </p:cNvSpPr>
          <p:nvPr>
            <p:ph type="title"/>
          </p:nvPr>
        </p:nvSpPr>
        <p:spPr>
          <a:xfrm>
            <a:off x="686657" y="585276"/>
            <a:ext cx="10515600" cy="633475"/>
          </a:xfrm>
          <a:prstGeom prst="rect">
            <a:avLst/>
          </a:prstGeom>
        </p:spPr>
        <p:txBody>
          <a:bodyPr/>
          <a:lstStyle>
            <a:lvl1pPr marL="0" algn="l" defTabSz="914400" rtl="0" eaLnBrk="1" latinLnBrk="0" hangingPunct="1">
              <a:defRPr lang="ru-RU" sz="28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заголовка</a:t>
            </a:r>
          </a:p>
        </p:txBody>
      </p:sp>
      <p:pic>
        <p:nvPicPr>
          <p:cNvPr id="49" name="Рисунок 48">
            <a:extLst>
              <a:ext uri="{FF2B5EF4-FFF2-40B4-BE49-F238E27FC236}">
                <a16:creationId xmlns:a16="http://schemas.microsoft.com/office/drawing/2014/main" id="{84DCB329-E0C7-D240-AB49-C7A4B6148966}"/>
              </a:ext>
            </a:extLst>
          </p:cNvPr>
          <p:cNvPicPr>
            <a:picLocks noChangeAspect="1"/>
          </p:cNvPicPr>
          <p:nvPr userDrawn="1"/>
        </p:nvPicPr>
        <p:blipFill>
          <a:blip r:embed="rId2"/>
          <a:stretch>
            <a:fillRect/>
          </a:stretch>
        </p:blipFill>
        <p:spPr>
          <a:xfrm>
            <a:off x="7978775" y="531133"/>
            <a:ext cx="3375025" cy="498824"/>
          </a:xfrm>
          <a:prstGeom prst="rect">
            <a:avLst/>
          </a:prstGeom>
        </p:spPr>
      </p:pic>
      <p:pic>
        <p:nvPicPr>
          <p:cNvPr id="25" name="Рисунок 24">
            <a:extLst>
              <a:ext uri="{FF2B5EF4-FFF2-40B4-BE49-F238E27FC236}">
                <a16:creationId xmlns:a16="http://schemas.microsoft.com/office/drawing/2014/main" id="{8A8A1FAA-70FD-194B-9AC4-38997F08B610}"/>
              </a:ext>
            </a:extLst>
          </p:cNvPr>
          <p:cNvPicPr>
            <a:picLocks noChangeAspect="1"/>
          </p:cNvPicPr>
          <p:nvPr userDrawn="1"/>
        </p:nvPicPr>
        <p:blipFill rotWithShape="1">
          <a:blip r:embed="rId3"/>
          <a:srcRect b="37276"/>
          <a:stretch/>
        </p:blipFill>
        <p:spPr>
          <a:xfrm>
            <a:off x="9809787" y="4930876"/>
            <a:ext cx="2445088" cy="1927124"/>
          </a:xfrm>
          <a:prstGeom prst="rect">
            <a:avLst/>
          </a:prstGeom>
        </p:spPr>
      </p:pic>
    </p:spTree>
    <p:extLst>
      <p:ext uri="{BB962C8B-B14F-4D97-AF65-F5344CB8AC3E}">
        <p14:creationId xmlns:p14="http://schemas.microsoft.com/office/powerpoint/2010/main" val="296156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Рисунок с подписью">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78518840-F692-C344-A762-DC53AB112ABA}"/>
              </a:ext>
            </a:extLst>
          </p:cNvPr>
          <p:cNvSpPr/>
          <p:nvPr userDrawn="1"/>
        </p:nvSpPr>
        <p:spPr>
          <a:xfrm>
            <a:off x="3511825" y="1792503"/>
            <a:ext cx="6785113" cy="40782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Заголовок 1">
            <a:extLst>
              <a:ext uri="{FF2B5EF4-FFF2-40B4-BE49-F238E27FC236}">
                <a16:creationId xmlns:a16="http://schemas.microsoft.com/office/drawing/2014/main" id="{FC50D203-BD79-2542-B12A-7A2A360CF98A}"/>
              </a:ext>
            </a:extLst>
          </p:cNvPr>
          <p:cNvSpPr>
            <a:spLocks noGrp="1"/>
          </p:cNvSpPr>
          <p:nvPr>
            <p:ph type="title"/>
          </p:nvPr>
        </p:nvSpPr>
        <p:spPr>
          <a:xfrm>
            <a:off x="4476377" y="2160898"/>
            <a:ext cx="5601073" cy="1325563"/>
          </a:xfrm>
          <a:prstGeom prst="rect">
            <a:avLst/>
          </a:prstGeom>
        </p:spPr>
        <p:txBody>
          <a:bodyPr/>
          <a:lstStyle>
            <a:lvl1pPr marL="0" algn="l" defTabSz="802020" rtl="0" eaLnBrk="1" latinLnBrk="0" hangingPunct="1">
              <a:lnSpc>
                <a:spcPct val="90000"/>
              </a:lnSpc>
              <a:spcBef>
                <a:spcPct val="0"/>
              </a:spcBef>
              <a:defRPr lang="ru-RU" sz="36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заголовка</a:t>
            </a:r>
          </a:p>
        </p:txBody>
      </p:sp>
      <p:cxnSp>
        <p:nvCxnSpPr>
          <p:cNvPr id="18" name="Прямая соединительная линия 17">
            <a:extLst>
              <a:ext uri="{FF2B5EF4-FFF2-40B4-BE49-F238E27FC236}">
                <a16:creationId xmlns:a16="http://schemas.microsoft.com/office/drawing/2014/main" id="{3847EF6C-3AC8-6140-908E-6B1BDDF53203}"/>
              </a:ext>
            </a:extLst>
          </p:cNvPr>
          <p:cNvCxnSpPr/>
          <p:nvPr userDrawn="1"/>
        </p:nvCxnSpPr>
        <p:spPr>
          <a:xfrm>
            <a:off x="4600820" y="4737505"/>
            <a:ext cx="1917700" cy="0"/>
          </a:xfrm>
          <a:prstGeom prst="line">
            <a:avLst/>
          </a:prstGeom>
          <a:ln>
            <a:solidFill>
              <a:srgbClr val="D9212A"/>
            </a:solidFill>
          </a:ln>
        </p:spPr>
        <p:style>
          <a:lnRef idx="1">
            <a:schemeClr val="accent1"/>
          </a:lnRef>
          <a:fillRef idx="0">
            <a:schemeClr val="accent1"/>
          </a:fillRef>
          <a:effectRef idx="0">
            <a:schemeClr val="accent1"/>
          </a:effectRef>
          <a:fontRef idx="minor">
            <a:schemeClr val="tx1"/>
          </a:fontRef>
        </p:style>
      </p:cxnSp>
      <p:sp>
        <p:nvSpPr>
          <p:cNvPr id="19" name="Рисунок 7">
            <a:extLst>
              <a:ext uri="{FF2B5EF4-FFF2-40B4-BE49-F238E27FC236}">
                <a16:creationId xmlns:a16="http://schemas.microsoft.com/office/drawing/2014/main" id="{5AB26928-AD67-1143-B951-9BF66C110017}"/>
              </a:ext>
            </a:extLst>
          </p:cNvPr>
          <p:cNvSpPr>
            <a:spLocks noGrp="1"/>
          </p:cNvSpPr>
          <p:nvPr>
            <p:ph type="pic" sz="quarter" idx="13"/>
          </p:nvPr>
        </p:nvSpPr>
        <p:spPr>
          <a:xfrm>
            <a:off x="1403046" y="1706892"/>
            <a:ext cx="1709392" cy="961533"/>
          </a:xfrm>
          <a:prstGeom prst="rect">
            <a:avLst/>
          </a:prstGeom>
        </p:spPr>
        <p:txBody>
          <a:bodyPr/>
          <a:lstStyle/>
          <a:p>
            <a:endParaRPr lang="ru-RU" dirty="0"/>
          </a:p>
        </p:txBody>
      </p:sp>
      <p:sp>
        <p:nvSpPr>
          <p:cNvPr id="23" name="Рисунок 7">
            <a:extLst>
              <a:ext uri="{FF2B5EF4-FFF2-40B4-BE49-F238E27FC236}">
                <a16:creationId xmlns:a16="http://schemas.microsoft.com/office/drawing/2014/main" id="{36F4FB93-D5E9-194A-AD78-EEE1D7EAD9FB}"/>
              </a:ext>
            </a:extLst>
          </p:cNvPr>
          <p:cNvSpPr>
            <a:spLocks noGrp="1"/>
          </p:cNvSpPr>
          <p:nvPr>
            <p:ph type="pic" sz="quarter" idx="14"/>
          </p:nvPr>
        </p:nvSpPr>
        <p:spPr>
          <a:xfrm>
            <a:off x="1403046" y="2844935"/>
            <a:ext cx="1709392" cy="961533"/>
          </a:xfrm>
          <a:prstGeom prst="rect">
            <a:avLst/>
          </a:prstGeom>
        </p:spPr>
        <p:txBody>
          <a:bodyPr/>
          <a:lstStyle/>
          <a:p>
            <a:endParaRPr lang="ru-RU" dirty="0"/>
          </a:p>
        </p:txBody>
      </p:sp>
      <p:sp>
        <p:nvSpPr>
          <p:cNvPr id="24" name="Рисунок 7">
            <a:extLst>
              <a:ext uri="{FF2B5EF4-FFF2-40B4-BE49-F238E27FC236}">
                <a16:creationId xmlns:a16="http://schemas.microsoft.com/office/drawing/2014/main" id="{0FE9FB26-AB25-A448-A185-2B6B5404C12E}"/>
              </a:ext>
            </a:extLst>
          </p:cNvPr>
          <p:cNvSpPr>
            <a:spLocks noGrp="1"/>
          </p:cNvSpPr>
          <p:nvPr>
            <p:ph type="pic" sz="quarter" idx="15"/>
          </p:nvPr>
        </p:nvSpPr>
        <p:spPr>
          <a:xfrm>
            <a:off x="1378590" y="3982978"/>
            <a:ext cx="1709392" cy="961533"/>
          </a:xfrm>
          <a:prstGeom prst="rect">
            <a:avLst/>
          </a:prstGeom>
        </p:spPr>
        <p:txBody>
          <a:bodyPr/>
          <a:lstStyle/>
          <a:p>
            <a:endParaRPr lang="ru-RU" dirty="0"/>
          </a:p>
        </p:txBody>
      </p:sp>
      <p:sp>
        <p:nvSpPr>
          <p:cNvPr id="25" name="Рисунок 7">
            <a:extLst>
              <a:ext uri="{FF2B5EF4-FFF2-40B4-BE49-F238E27FC236}">
                <a16:creationId xmlns:a16="http://schemas.microsoft.com/office/drawing/2014/main" id="{CE184DB0-7FF0-1E43-A657-5880457A29FB}"/>
              </a:ext>
            </a:extLst>
          </p:cNvPr>
          <p:cNvSpPr>
            <a:spLocks noGrp="1"/>
          </p:cNvSpPr>
          <p:nvPr>
            <p:ph type="pic" sz="quarter" idx="16"/>
          </p:nvPr>
        </p:nvSpPr>
        <p:spPr>
          <a:xfrm>
            <a:off x="1378590" y="5121021"/>
            <a:ext cx="1709392" cy="961533"/>
          </a:xfrm>
          <a:prstGeom prst="rect">
            <a:avLst/>
          </a:prstGeom>
        </p:spPr>
        <p:txBody>
          <a:bodyPr/>
          <a:lstStyle/>
          <a:p>
            <a:endParaRPr lang="ru-RU" dirty="0"/>
          </a:p>
        </p:txBody>
      </p:sp>
      <p:sp>
        <p:nvSpPr>
          <p:cNvPr id="27" name="Объект 3">
            <a:extLst>
              <a:ext uri="{FF2B5EF4-FFF2-40B4-BE49-F238E27FC236}">
                <a16:creationId xmlns:a16="http://schemas.microsoft.com/office/drawing/2014/main" id="{33E5C545-0FCB-3A4C-A3EC-EB4BF64B2A83}"/>
              </a:ext>
            </a:extLst>
          </p:cNvPr>
          <p:cNvSpPr>
            <a:spLocks noGrp="1"/>
          </p:cNvSpPr>
          <p:nvPr>
            <p:ph sz="half" idx="2"/>
          </p:nvPr>
        </p:nvSpPr>
        <p:spPr>
          <a:xfrm>
            <a:off x="4495427" y="2992399"/>
            <a:ext cx="5157787" cy="526798"/>
          </a:xfrm>
          <a:prstGeom prst="rect">
            <a:avLst/>
          </a:prstGeom>
        </p:spPr>
        <p:txBody>
          <a:bodyPr/>
          <a:lstStyle>
            <a:lvl1pPr marL="0" indent="0" algn="l" defTabSz="802020" rtl="0" eaLnBrk="1" latinLnBrk="0" hangingPunct="1">
              <a:lnSpc>
                <a:spcPts val="2400"/>
              </a:lnSpc>
              <a:spcBef>
                <a:spcPct val="0"/>
              </a:spcBef>
              <a:buNone/>
              <a:defRPr lang="ru-RU" sz="1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algn="l" defTabSz="802020" rtl="0" eaLnBrk="1" latinLnBrk="0" hangingPunct="1">
              <a:lnSpc>
                <a:spcPts val="2400"/>
              </a:lnSpc>
              <a:spcBef>
                <a:spcPct val="0"/>
              </a:spcBef>
              <a:defRPr lang="ru-RU" sz="1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0" algn="l" defTabSz="802020" rtl="0" eaLnBrk="1" latinLnBrk="0" hangingPunct="1">
              <a:lnSpc>
                <a:spcPts val="2400"/>
              </a:lnSpc>
              <a:spcBef>
                <a:spcPct val="0"/>
              </a:spcBef>
              <a:defRPr lang="ru-RU" sz="1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gn="l" defTabSz="802020" rtl="0" eaLnBrk="1" latinLnBrk="0" hangingPunct="1">
              <a:lnSpc>
                <a:spcPts val="2400"/>
              </a:lnSpc>
              <a:spcBef>
                <a:spcPct val="0"/>
              </a:spcBef>
              <a:defRPr lang="ru-RU" sz="1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0" algn="l" defTabSz="802020" rtl="0" eaLnBrk="1" latinLnBrk="0" hangingPunct="1">
              <a:lnSpc>
                <a:spcPts val="2400"/>
              </a:lnSpc>
              <a:spcBef>
                <a:spcPct val="0"/>
              </a:spcBef>
              <a:defRPr lang="ru-RU" sz="1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ru-RU" dirty="0"/>
              <a:t>Образец текста</a:t>
            </a:r>
          </a:p>
        </p:txBody>
      </p:sp>
      <p:sp>
        <p:nvSpPr>
          <p:cNvPr id="29" name="Объект 3">
            <a:extLst>
              <a:ext uri="{FF2B5EF4-FFF2-40B4-BE49-F238E27FC236}">
                <a16:creationId xmlns:a16="http://schemas.microsoft.com/office/drawing/2014/main" id="{C875A66D-8D48-C746-AA62-EF3E26C1D3CE}"/>
              </a:ext>
            </a:extLst>
          </p:cNvPr>
          <p:cNvSpPr>
            <a:spLocks noGrp="1"/>
          </p:cNvSpPr>
          <p:nvPr>
            <p:ph sz="half" idx="17"/>
          </p:nvPr>
        </p:nvSpPr>
        <p:spPr>
          <a:xfrm>
            <a:off x="4495427" y="4904786"/>
            <a:ext cx="5157787" cy="432469"/>
          </a:xfrm>
          <a:prstGeom prst="rect">
            <a:avLst/>
          </a:prstGeom>
        </p:spPr>
        <p:txBody>
          <a:bodyPr/>
          <a:lstStyle>
            <a:lvl1pPr>
              <a:defRPr lang="ru-RU" sz="1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a:lvl2pPr>
            <a:lvl3pPr>
              <a:defRPr/>
            </a:lvl3pPr>
            <a:lvl4pPr>
              <a:defRPr/>
            </a:lvl4pPr>
            <a:lvl5pPr>
              <a:defRPr/>
            </a:lvl5pPr>
          </a:lstStyle>
          <a:p>
            <a:pPr marL="0" lvl="0" indent="0" algn="l" defTabSz="802020" rtl="0" eaLnBrk="1" latinLnBrk="0" hangingPunct="1">
              <a:lnSpc>
                <a:spcPts val="2400"/>
              </a:lnSpc>
              <a:spcBef>
                <a:spcPct val="0"/>
              </a:spcBef>
              <a:buFont typeface="Arial" panose="020B0604020202020204" pitchFamily="34" charset="0"/>
              <a:buNone/>
            </a:pPr>
            <a:r>
              <a:rPr lang="ru-RU" dirty="0"/>
              <a:t>Образец текста</a:t>
            </a:r>
          </a:p>
        </p:txBody>
      </p:sp>
      <p:pic>
        <p:nvPicPr>
          <p:cNvPr id="32" name="Рисунок 31">
            <a:extLst>
              <a:ext uri="{FF2B5EF4-FFF2-40B4-BE49-F238E27FC236}">
                <a16:creationId xmlns:a16="http://schemas.microsoft.com/office/drawing/2014/main" id="{0CFC8C66-826C-B74C-A2F2-27C72A72DDD4}"/>
              </a:ext>
            </a:extLst>
          </p:cNvPr>
          <p:cNvPicPr>
            <a:picLocks noChangeAspect="1"/>
          </p:cNvPicPr>
          <p:nvPr userDrawn="1"/>
        </p:nvPicPr>
        <p:blipFill>
          <a:blip r:embed="rId2"/>
          <a:stretch>
            <a:fillRect/>
          </a:stretch>
        </p:blipFill>
        <p:spPr>
          <a:xfrm>
            <a:off x="7978775" y="531133"/>
            <a:ext cx="3375025" cy="498824"/>
          </a:xfrm>
          <a:prstGeom prst="rect">
            <a:avLst/>
          </a:prstGeom>
        </p:spPr>
      </p:pic>
      <p:pic>
        <p:nvPicPr>
          <p:cNvPr id="17" name="Рисунок 16">
            <a:extLst>
              <a:ext uri="{FF2B5EF4-FFF2-40B4-BE49-F238E27FC236}">
                <a16:creationId xmlns:a16="http://schemas.microsoft.com/office/drawing/2014/main" id="{090D2786-A704-B74C-B702-FC4E3DBC85D8}"/>
              </a:ext>
            </a:extLst>
          </p:cNvPr>
          <p:cNvPicPr>
            <a:picLocks noChangeAspect="1"/>
          </p:cNvPicPr>
          <p:nvPr userDrawn="1"/>
        </p:nvPicPr>
        <p:blipFill rotWithShape="1">
          <a:blip r:embed="rId3"/>
          <a:srcRect b="37276"/>
          <a:stretch/>
        </p:blipFill>
        <p:spPr>
          <a:xfrm>
            <a:off x="9809787" y="4930876"/>
            <a:ext cx="2445088" cy="1927124"/>
          </a:xfrm>
          <a:prstGeom prst="rect">
            <a:avLst/>
          </a:prstGeom>
        </p:spPr>
      </p:pic>
    </p:spTree>
    <p:extLst>
      <p:ext uri="{BB962C8B-B14F-4D97-AF65-F5344CB8AC3E}">
        <p14:creationId xmlns:p14="http://schemas.microsoft.com/office/powerpoint/2010/main" val="4083960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Нижний колонтитул 4">
            <a:extLst>
              <a:ext uri="{FF2B5EF4-FFF2-40B4-BE49-F238E27FC236}">
                <a16:creationId xmlns:a16="http://schemas.microsoft.com/office/drawing/2014/main" id="{12EA735E-A84F-3D4C-9FD4-F4F3CF08A0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75A7922E-2675-544F-A729-217DD30533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AC2CB7-09FF-A44F-A2D0-3C8C920D4279}" type="slidenum">
              <a:rPr lang="ru-RU" smtClean="0"/>
              <a:t>‹#›</a:t>
            </a:fld>
            <a:endParaRPr lang="ru-RU"/>
          </a:p>
        </p:txBody>
      </p:sp>
      <p:sp>
        <p:nvSpPr>
          <p:cNvPr id="9" name="Заголовок 1">
            <a:extLst>
              <a:ext uri="{FF2B5EF4-FFF2-40B4-BE49-F238E27FC236}">
                <a16:creationId xmlns:a16="http://schemas.microsoft.com/office/drawing/2014/main" id="{7A068488-A0CD-4749-B6D5-694146F6B729}"/>
              </a:ext>
            </a:extLst>
          </p:cNvPr>
          <p:cNvSpPr txBox="1">
            <a:spLocks/>
          </p:cNvSpPr>
          <p:nvPr userDrawn="1"/>
        </p:nvSpPr>
        <p:spPr>
          <a:xfrm>
            <a:off x="6501245" y="4740210"/>
            <a:ext cx="10515600" cy="1325563"/>
          </a:xfrm>
          <a:prstGeom prst="rect">
            <a:avLst/>
          </a:prstGeom>
        </p:spPr>
        <p:txBody>
          <a:bodyPr>
            <a:noAutofit/>
          </a:bodyPr>
          <a:lstStyle>
            <a:lvl1pPr marL="0" algn="l" defTabSz="914400" rtl="0" eaLnBrk="1" latinLnBrk="0" hangingPunct="1">
              <a:lnSpc>
                <a:spcPts val="5300"/>
              </a:lnSpc>
              <a:spcBef>
                <a:spcPct val="0"/>
              </a:spcBef>
              <a:buNone/>
              <a:defRPr lang="ru-RU" sz="3800" b="1"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ru-RU" sz="4000" dirty="0"/>
              <a:t>Образец </a:t>
            </a:r>
            <a:br>
              <a:rPr lang="ru-RU" sz="4000" dirty="0"/>
            </a:br>
            <a:r>
              <a:rPr lang="ru-RU" sz="4000" dirty="0"/>
              <a:t>заголовка</a:t>
            </a:r>
          </a:p>
        </p:txBody>
      </p:sp>
      <p:cxnSp>
        <p:nvCxnSpPr>
          <p:cNvPr id="10" name="Прямая соединительная линия 9">
            <a:extLst>
              <a:ext uri="{FF2B5EF4-FFF2-40B4-BE49-F238E27FC236}">
                <a16:creationId xmlns:a16="http://schemas.microsoft.com/office/drawing/2014/main" id="{66DCF2DB-BB5F-A146-90E9-E9EB29D40EE3}"/>
              </a:ext>
            </a:extLst>
          </p:cNvPr>
          <p:cNvCxnSpPr>
            <a:cxnSpLocks/>
          </p:cNvCxnSpPr>
          <p:nvPr userDrawn="1"/>
        </p:nvCxnSpPr>
        <p:spPr>
          <a:xfrm>
            <a:off x="6585364" y="4629019"/>
            <a:ext cx="16442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1650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4" r:id="rId5"/>
    <p:sldLayoutId id="2147483652" r:id="rId6"/>
    <p:sldLayoutId id="2147483662" r:id="rId7"/>
    <p:sldLayoutId id="2147483655" r:id="rId8"/>
    <p:sldLayoutId id="2147483657" r:id="rId9"/>
    <p:sldLayoutId id="2147483656"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Рисунок 94">
            <a:extLst>
              <a:ext uri="{FF2B5EF4-FFF2-40B4-BE49-F238E27FC236}">
                <a16:creationId xmlns:a16="http://schemas.microsoft.com/office/drawing/2014/main" id="{7907E4B7-32EC-1D4B-8C83-1A08DDA7AD14}"/>
              </a:ext>
            </a:extLst>
          </p:cNvPr>
          <p:cNvPicPr>
            <a:picLocks noChangeAspect="1"/>
          </p:cNvPicPr>
          <p:nvPr/>
        </p:nvPicPr>
        <p:blipFill rotWithShape="1">
          <a:blip r:embed="rId2"/>
          <a:srcRect b="6008"/>
          <a:stretch/>
        </p:blipFill>
        <p:spPr>
          <a:xfrm>
            <a:off x="0" y="-1"/>
            <a:ext cx="12192000" cy="6858001"/>
          </a:xfrm>
          <a:prstGeom prst="rect">
            <a:avLst/>
          </a:prstGeom>
        </p:spPr>
      </p:pic>
      <p:sp>
        <p:nvSpPr>
          <p:cNvPr id="92" name="Прямоугольный треугольник 91">
            <a:extLst>
              <a:ext uri="{FF2B5EF4-FFF2-40B4-BE49-F238E27FC236}">
                <a16:creationId xmlns:a16="http://schemas.microsoft.com/office/drawing/2014/main" id="{63FA5D00-FDCE-0043-9B9D-8BAADC969BFD}"/>
              </a:ext>
            </a:extLst>
          </p:cNvPr>
          <p:cNvSpPr/>
          <p:nvPr/>
        </p:nvSpPr>
        <p:spPr>
          <a:xfrm flipH="1">
            <a:off x="2238703" y="-58428"/>
            <a:ext cx="9953297" cy="6916428"/>
          </a:xfrm>
          <a:prstGeom prst="rtTriangle">
            <a:avLst/>
          </a:prstGeom>
          <a:solidFill>
            <a:srgbClr val="2C5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1" name="Заголовок 90">
            <a:extLst>
              <a:ext uri="{FF2B5EF4-FFF2-40B4-BE49-F238E27FC236}">
                <a16:creationId xmlns:a16="http://schemas.microsoft.com/office/drawing/2014/main" id="{A00C5F5F-0EA5-9843-9C20-FA4F49A2D454}"/>
              </a:ext>
            </a:extLst>
          </p:cNvPr>
          <p:cNvSpPr>
            <a:spLocks noGrp="1"/>
          </p:cNvSpPr>
          <p:nvPr>
            <p:ph type="title"/>
          </p:nvPr>
        </p:nvSpPr>
        <p:spPr>
          <a:xfrm>
            <a:off x="5433897" y="4854388"/>
            <a:ext cx="6547432" cy="927847"/>
          </a:xfrm>
        </p:spPr>
        <p:txBody>
          <a:bodyPr/>
          <a:lstStyle/>
          <a:p>
            <a:pPr algn="ctr"/>
            <a:r>
              <a:rPr lang="ru-RU" dirty="0">
                <a:latin typeface="Co Headline Corp" panose="020B0503060202020204" pitchFamily="34" charset="0"/>
              </a:rPr>
              <a:t>Индексы</a:t>
            </a:r>
          </a:p>
        </p:txBody>
      </p:sp>
      <p:pic>
        <p:nvPicPr>
          <p:cNvPr id="96" name="Рисунок 95">
            <a:extLst>
              <a:ext uri="{FF2B5EF4-FFF2-40B4-BE49-F238E27FC236}">
                <a16:creationId xmlns:a16="http://schemas.microsoft.com/office/drawing/2014/main" id="{5FE4638A-6119-A143-8ACB-62FACA7A6A1A}"/>
              </a:ext>
            </a:extLst>
          </p:cNvPr>
          <p:cNvPicPr>
            <a:picLocks noChangeAspect="1"/>
          </p:cNvPicPr>
          <p:nvPr/>
        </p:nvPicPr>
        <p:blipFill>
          <a:blip r:embed="rId3"/>
          <a:stretch>
            <a:fillRect/>
          </a:stretch>
        </p:blipFill>
        <p:spPr>
          <a:xfrm>
            <a:off x="679450" y="589816"/>
            <a:ext cx="4038600" cy="596900"/>
          </a:xfrm>
          <a:prstGeom prst="rect">
            <a:avLst/>
          </a:prstGeom>
        </p:spPr>
      </p:pic>
    </p:spTree>
    <p:extLst>
      <p:ext uri="{BB962C8B-B14F-4D97-AF65-F5344CB8AC3E}">
        <p14:creationId xmlns:p14="http://schemas.microsoft.com/office/powerpoint/2010/main" val="1452298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6380118" y="1268853"/>
            <a:ext cx="5130176" cy="1077218"/>
          </a:xfrm>
          <a:prstGeom prst="rect">
            <a:avLst/>
          </a:prstGeom>
        </p:spPr>
        <p:txBody>
          <a:bodyPr wrap="square">
            <a:spAutoFit/>
          </a:bodyPr>
          <a:lstStyle/>
          <a:p>
            <a:pPr algn="ctr"/>
            <a:r>
              <a:rPr lang="ru-RU" sz="3200" dirty="0">
                <a:solidFill>
                  <a:srgbClr val="FF0000"/>
                </a:solidFill>
              </a:rPr>
              <a:t>Синтаксис создания индекса 2/2</a:t>
            </a:r>
            <a:r>
              <a:rPr lang="ru-RU" sz="3200" dirty="0">
                <a:solidFill>
                  <a:srgbClr val="FF0000"/>
                </a:solidFill>
                <a:latin typeface="Co Headline Corp" panose="020B0503060202020204" pitchFamily="34" charset="0"/>
              </a:rPr>
              <a:t> </a:t>
            </a:r>
          </a:p>
        </p:txBody>
      </p:sp>
      <p:pic>
        <p:nvPicPr>
          <p:cNvPr id="5" name="Рисунок 4">
            <a:extLst>
              <a:ext uri="{FF2B5EF4-FFF2-40B4-BE49-F238E27FC236}">
                <a16:creationId xmlns:a16="http://schemas.microsoft.com/office/drawing/2014/main" id="{51B2DCC7-6AA0-42EA-8D16-A0E80996C99B}"/>
              </a:ext>
            </a:extLst>
          </p:cNvPr>
          <p:cNvPicPr>
            <a:picLocks noChangeAspect="1"/>
          </p:cNvPicPr>
          <p:nvPr/>
        </p:nvPicPr>
        <p:blipFill>
          <a:blip r:embed="rId3"/>
          <a:stretch>
            <a:fillRect/>
          </a:stretch>
        </p:blipFill>
        <p:spPr>
          <a:xfrm>
            <a:off x="1111876" y="657515"/>
            <a:ext cx="4984124" cy="5325414"/>
          </a:xfrm>
          <a:prstGeom prst="rect">
            <a:avLst/>
          </a:prstGeom>
        </p:spPr>
      </p:pic>
      <p:sp>
        <p:nvSpPr>
          <p:cNvPr id="7" name="TextBox 6">
            <a:extLst>
              <a:ext uri="{FF2B5EF4-FFF2-40B4-BE49-F238E27FC236}">
                <a16:creationId xmlns:a16="http://schemas.microsoft.com/office/drawing/2014/main" id="{F2420492-2C68-401F-9F4C-5AD83985ABED}"/>
              </a:ext>
            </a:extLst>
          </p:cNvPr>
          <p:cNvSpPr txBox="1"/>
          <p:nvPr/>
        </p:nvSpPr>
        <p:spPr>
          <a:xfrm>
            <a:off x="6245332" y="3754712"/>
            <a:ext cx="6153146" cy="923330"/>
          </a:xfrm>
          <a:prstGeom prst="rect">
            <a:avLst/>
          </a:prstGeom>
          <a:noFill/>
        </p:spPr>
        <p:txBody>
          <a:bodyPr wrap="square">
            <a:spAutoFit/>
          </a:bodyPr>
          <a:lstStyle/>
          <a:p>
            <a:r>
              <a:rPr lang="ru-RU" sz="1800" u="sng" dirty="0"/>
              <a:t>Пример</a:t>
            </a:r>
            <a:r>
              <a:rPr lang="ru-RU" sz="1800" dirty="0"/>
              <a:t>: </a:t>
            </a:r>
          </a:p>
          <a:p>
            <a:r>
              <a:rPr lang="en-US" sz="1800" dirty="0"/>
              <a:t>CREATE INDEX </a:t>
            </a:r>
            <a:r>
              <a:rPr lang="en-US" sz="1800" dirty="0" err="1"/>
              <a:t>employee_id</a:t>
            </a:r>
            <a:r>
              <a:rPr lang="en-US" sz="1800" dirty="0"/>
              <a:t> ON</a:t>
            </a:r>
            <a:r>
              <a:rPr lang="ru-RU" sz="1800" dirty="0"/>
              <a:t> </a:t>
            </a:r>
            <a:r>
              <a:rPr lang="en-US" sz="1800" dirty="0"/>
              <a:t>employee(</a:t>
            </a:r>
            <a:r>
              <a:rPr lang="en-US" sz="1800" dirty="0" err="1"/>
              <a:t>employee_id</a:t>
            </a:r>
            <a:r>
              <a:rPr lang="en-US" sz="1800" dirty="0"/>
              <a:t>)</a:t>
            </a:r>
          </a:p>
          <a:p>
            <a:r>
              <a:rPr lang="en-US" sz="1800" dirty="0"/>
              <a:t>TABLESPACE MY_INDEXES;</a:t>
            </a:r>
            <a:endParaRPr lang="ru-RU" sz="1800" dirty="0"/>
          </a:p>
        </p:txBody>
      </p:sp>
    </p:spTree>
    <p:extLst>
      <p:ext uri="{BB962C8B-B14F-4D97-AF65-F5344CB8AC3E}">
        <p14:creationId xmlns:p14="http://schemas.microsoft.com/office/powerpoint/2010/main" val="292737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28962" y="419100"/>
            <a:ext cx="7466976" cy="584775"/>
          </a:xfrm>
          <a:prstGeom prst="rect">
            <a:avLst/>
          </a:prstGeom>
        </p:spPr>
        <p:txBody>
          <a:bodyPr wrap="square">
            <a:spAutoFit/>
          </a:bodyPr>
          <a:lstStyle/>
          <a:p>
            <a:r>
              <a:rPr lang="ru-RU" sz="3200" i="0" dirty="0">
                <a:solidFill>
                  <a:srgbClr val="FF0000"/>
                </a:solidFill>
                <a:effectLst/>
                <a:latin typeface="lucida grande"/>
              </a:rPr>
              <a:t>Индексы </a:t>
            </a:r>
            <a:r>
              <a:rPr lang="ru-RU" sz="3200" dirty="0">
                <a:solidFill>
                  <a:srgbClr val="FF0000"/>
                </a:solidFill>
                <a:latin typeface="lucida grande"/>
              </a:rPr>
              <a:t>и</a:t>
            </a:r>
            <a:r>
              <a:rPr lang="ru-RU" sz="3200" i="0" dirty="0">
                <a:solidFill>
                  <a:srgbClr val="FF0000"/>
                </a:solidFill>
                <a:effectLst/>
                <a:latin typeface="lucida grande"/>
              </a:rPr>
              <a:t> ограничения целостности</a:t>
            </a:r>
            <a:r>
              <a:rPr lang="ru-RU" sz="3200" dirty="0">
                <a:solidFill>
                  <a:srgbClr val="FF0000"/>
                </a:solidFill>
                <a:latin typeface="Co Headline Corp" panose="020B0503060202020204" pitchFamily="34" charset="0"/>
              </a:rPr>
              <a:t> </a:t>
            </a:r>
          </a:p>
        </p:txBody>
      </p:sp>
      <p:sp>
        <p:nvSpPr>
          <p:cNvPr id="6" name="TextBox 5">
            <a:extLst>
              <a:ext uri="{FF2B5EF4-FFF2-40B4-BE49-F238E27FC236}">
                <a16:creationId xmlns:a16="http://schemas.microsoft.com/office/drawing/2014/main" id="{A55CFD15-6B47-4835-9877-70107D583903}"/>
              </a:ext>
            </a:extLst>
          </p:cNvPr>
          <p:cNvSpPr txBox="1"/>
          <p:nvPr/>
        </p:nvSpPr>
        <p:spPr>
          <a:xfrm>
            <a:off x="247650" y="1120854"/>
            <a:ext cx="11696700" cy="5324535"/>
          </a:xfrm>
          <a:prstGeom prst="rect">
            <a:avLst/>
          </a:prstGeom>
          <a:noFill/>
        </p:spPr>
        <p:txBody>
          <a:bodyPr wrap="square">
            <a:spAutoFit/>
          </a:bodyPr>
          <a:lstStyle/>
          <a:p>
            <a:pPr indent="457200"/>
            <a:r>
              <a:rPr lang="ru-RU" sz="2000" dirty="0"/>
              <a:t>При объявлении ограничения </a:t>
            </a:r>
            <a:r>
              <a:rPr lang="en-US" sz="2000" dirty="0"/>
              <a:t>PK </a:t>
            </a:r>
            <a:r>
              <a:rPr lang="ru-RU" sz="2000" dirty="0"/>
              <a:t>или </a:t>
            </a:r>
            <a:r>
              <a:rPr lang="en-US" sz="2000" dirty="0"/>
              <a:t>UK</a:t>
            </a:r>
            <a:r>
              <a:rPr lang="ru-RU" sz="2000" dirty="0"/>
              <a:t> СУБД автоматически создаст служебный уникальный </a:t>
            </a:r>
            <a:r>
              <a:rPr lang="en-US" sz="2000" dirty="0"/>
              <a:t>B*</a:t>
            </a:r>
            <a:r>
              <a:rPr lang="ru-RU" sz="2000" dirty="0"/>
              <a:t> индекс. Для конкатенированного </a:t>
            </a:r>
            <a:r>
              <a:rPr lang="en-US" sz="2000" dirty="0"/>
              <a:t>UK </a:t>
            </a:r>
            <a:r>
              <a:rPr lang="ru-RU" sz="2000" dirty="0"/>
              <a:t>можно задать несколько ограничений на его столбцах, но обязательно перечисляемых в разном порядке. Всегда будет использоваться один и тот же индекс, соответствующий первому по порядку создания ограничению. </a:t>
            </a:r>
          </a:p>
          <a:p>
            <a:r>
              <a:rPr lang="ru-RU" sz="2000" u="sng" dirty="0"/>
              <a:t>Пример</a:t>
            </a:r>
            <a:r>
              <a:rPr lang="ru-RU" sz="2000" dirty="0"/>
              <a:t>: Два "разных" ограничения AB и BA будут проверяться одним индексом AB:</a:t>
            </a:r>
          </a:p>
          <a:p>
            <a:r>
              <a:rPr lang="ru-RU" sz="2000" dirty="0"/>
              <a:t>CREATE TABLE t ( a NUMBER, b NUMBER, c NUMBER );</a:t>
            </a:r>
          </a:p>
          <a:p>
            <a:r>
              <a:rPr lang="ru-RU" sz="2000" dirty="0"/>
              <a:t>ALTER TABLE t ADD CONSTRAINT </a:t>
            </a:r>
            <a:r>
              <a:rPr lang="ru-RU" sz="2000" dirty="0" err="1"/>
              <a:t>ab</a:t>
            </a:r>
            <a:r>
              <a:rPr lang="ru-RU" sz="2000" dirty="0"/>
              <a:t> UNIQUE ( a, b );</a:t>
            </a:r>
          </a:p>
          <a:p>
            <a:r>
              <a:rPr lang="ru-RU" sz="2000" dirty="0"/>
              <a:t>ALTER TABLE t ADD CONSTRAINT </a:t>
            </a:r>
            <a:r>
              <a:rPr lang="ru-RU" sz="2000" dirty="0" err="1"/>
              <a:t>ba</a:t>
            </a:r>
            <a:r>
              <a:rPr lang="ru-RU" sz="2000" dirty="0"/>
              <a:t> UNIQUE ( b, a );</a:t>
            </a:r>
          </a:p>
          <a:p>
            <a:r>
              <a:rPr lang="ru-RU" sz="2000" dirty="0"/>
              <a:t>В создание служебного индекса можно вмешаться, добавив в инструкцию CREATE TABLE или ALTER TABLE … ADD</a:t>
            </a:r>
          </a:p>
          <a:p>
            <a:r>
              <a:rPr lang="ru-RU" sz="2000" dirty="0"/>
              <a:t>фразу CREATE INDEX.</a:t>
            </a:r>
          </a:p>
          <a:p>
            <a:r>
              <a:rPr lang="ru-RU" sz="2000" u="sng" dirty="0"/>
              <a:t>Пример</a:t>
            </a:r>
            <a:r>
              <a:rPr lang="ru-RU" sz="2000" dirty="0"/>
              <a:t>:</a:t>
            </a:r>
          </a:p>
          <a:p>
            <a:r>
              <a:rPr lang="ru-RU" sz="2000" dirty="0"/>
              <a:t>CREATE TABLE t ( </a:t>
            </a:r>
          </a:p>
          <a:p>
            <a:r>
              <a:rPr lang="ru-RU" sz="2000" dirty="0"/>
              <a:t>  c NUMBER PRIMARY KEY USING INDEX ( CREATE INDEX </a:t>
            </a:r>
            <a:r>
              <a:rPr lang="ru-RU" sz="2000" dirty="0" err="1"/>
              <a:t>pk_t</a:t>
            </a:r>
            <a:r>
              <a:rPr lang="ru-RU" sz="2000" dirty="0"/>
              <a:t> ON t ( c ) )</a:t>
            </a:r>
          </a:p>
          <a:p>
            <a:r>
              <a:rPr lang="ru-RU" sz="2000" dirty="0"/>
              <a:t>, d VARCHAR2 ( 100 ) </a:t>
            </a:r>
          </a:p>
          <a:p>
            <a:r>
              <a:rPr lang="ru-RU" sz="2000" dirty="0"/>
              <a:t>);</a:t>
            </a:r>
          </a:p>
          <a:p>
            <a:r>
              <a:rPr lang="ru-RU" sz="2000" dirty="0"/>
              <a:t>Так можно назвать индекс первичного ключа и указать свойства индекса.</a:t>
            </a:r>
          </a:p>
        </p:txBody>
      </p:sp>
    </p:spTree>
    <p:extLst>
      <p:ext uri="{BB962C8B-B14F-4D97-AF65-F5344CB8AC3E}">
        <p14:creationId xmlns:p14="http://schemas.microsoft.com/office/powerpoint/2010/main" val="2354797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660308" y="1165575"/>
            <a:ext cx="10565154" cy="584775"/>
          </a:xfrm>
          <a:prstGeom prst="rect">
            <a:avLst/>
          </a:prstGeom>
        </p:spPr>
        <p:txBody>
          <a:bodyPr wrap="square">
            <a:spAutoFit/>
          </a:bodyPr>
          <a:lstStyle/>
          <a:p>
            <a:pPr lvl="0" algn="ctr"/>
            <a:r>
              <a:rPr lang="ru-RU" sz="3200" dirty="0">
                <a:solidFill>
                  <a:srgbClr val="FF0000"/>
                </a:solidFill>
              </a:rPr>
              <a:t>Изменения индексов для повышения производительности</a:t>
            </a:r>
            <a:r>
              <a:rPr lang="ru-RU" sz="3200" dirty="0">
                <a:solidFill>
                  <a:srgbClr val="FF0000"/>
                </a:solidFill>
                <a:latin typeface="Co Headline Corp" panose="020B0503060202020204" pitchFamily="34" charset="0"/>
              </a:rPr>
              <a:t> </a:t>
            </a:r>
          </a:p>
        </p:txBody>
      </p:sp>
      <p:sp>
        <p:nvSpPr>
          <p:cNvPr id="7" name="TextBox 6">
            <a:extLst>
              <a:ext uri="{FF2B5EF4-FFF2-40B4-BE49-F238E27FC236}">
                <a16:creationId xmlns:a16="http://schemas.microsoft.com/office/drawing/2014/main" id="{339D44C3-2216-4EEF-9023-F2AE987B78F4}"/>
              </a:ext>
            </a:extLst>
          </p:cNvPr>
          <p:cNvSpPr txBox="1"/>
          <p:nvPr/>
        </p:nvSpPr>
        <p:spPr>
          <a:xfrm>
            <a:off x="813423" y="1874236"/>
            <a:ext cx="10412039" cy="4708981"/>
          </a:xfrm>
          <a:prstGeom prst="rect">
            <a:avLst/>
          </a:prstGeom>
          <a:noFill/>
        </p:spPr>
        <p:txBody>
          <a:bodyPr wrap="square">
            <a:spAutoFit/>
          </a:bodyPr>
          <a:lstStyle/>
          <a:p>
            <a:pPr indent="457200"/>
            <a:r>
              <a:rPr lang="ru-RU" sz="2000" dirty="0"/>
              <a:t>По умолчанию оптимизатор при создании плана исполнения видит все индексы.  Для того, чтобы выявить влияние уничтожения индекса на план исполнения, можно сделать индекс невидимым, то есть, не учитываемым оптимизатором:</a:t>
            </a:r>
          </a:p>
          <a:p>
            <a:r>
              <a:rPr lang="ru-RU" sz="2000" dirty="0"/>
              <a:t>ALTER INDEX </a:t>
            </a:r>
            <a:r>
              <a:rPr lang="ru-RU" sz="2000" dirty="0" err="1"/>
              <a:t>имя_индекса</a:t>
            </a:r>
            <a:r>
              <a:rPr lang="ru-RU" sz="2000" dirty="0"/>
              <a:t> INVISIBLE;</a:t>
            </a:r>
          </a:p>
          <a:p>
            <a:r>
              <a:rPr lang="ru-RU" sz="2000" dirty="0"/>
              <a:t>и вновь сделать его видимым</a:t>
            </a:r>
          </a:p>
          <a:p>
            <a:r>
              <a:rPr lang="ru-RU" sz="2000" dirty="0"/>
              <a:t>ALTER INDEX </a:t>
            </a:r>
            <a:r>
              <a:rPr lang="ru-RU" sz="2000" dirty="0" err="1"/>
              <a:t>имя_индекса</a:t>
            </a:r>
            <a:r>
              <a:rPr lang="ru-RU" sz="2000" dirty="0"/>
              <a:t> VISIBLE;</a:t>
            </a:r>
          </a:p>
          <a:p>
            <a:pPr indent="457200"/>
            <a:r>
              <a:rPr lang="ru-RU" sz="2000" dirty="0"/>
              <a:t>Помните, что при объявлении первичного ключа или свойства уникальности столбца будет автоматически создан древесный индекс. </a:t>
            </a:r>
          </a:p>
          <a:p>
            <a:pPr indent="457200"/>
            <a:r>
              <a:rPr lang="ru-RU" sz="2000" dirty="0"/>
              <a:t>Для конкатенированных ключей допускается задание нескольких ограничений с одинаковыми столбцами, но записываемыми в разной последовательности. На такие ограничения будет создан единственный служебный индекс.</a:t>
            </a:r>
          </a:p>
          <a:p>
            <a:pPr indent="457200"/>
            <a:r>
              <a:rPr lang="ru-RU" sz="2000" dirty="0"/>
              <a:t>Используя фразу USING INDEX (CREATE INDEX ...) можно заказать желаемые свойства этого индекса.</a:t>
            </a:r>
          </a:p>
          <a:p>
            <a:pPr indent="457200"/>
            <a:r>
              <a:rPr lang="ru-RU" sz="2000" dirty="0"/>
              <a:t>Метаданные индексов хранятся в представлениях словаря </a:t>
            </a:r>
            <a:r>
              <a:rPr lang="ru-RU" sz="2000" dirty="0" err="1"/>
              <a:t>dba_indexes</a:t>
            </a:r>
            <a:r>
              <a:rPr lang="ru-RU" sz="2000" dirty="0"/>
              <a:t> и </a:t>
            </a:r>
            <a:r>
              <a:rPr lang="ru-RU" sz="2000" dirty="0" err="1"/>
              <a:t>dba_ind_columns</a:t>
            </a:r>
            <a:r>
              <a:rPr lang="ru-RU" sz="2000" dirty="0"/>
              <a:t>.</a:t>
            </a:r>
          </a:p>
        </p:txBody>
      </p:sp>
    </p:spTree>
    <p:extLst>
      <p:ext uri="{BB962C8B-B14F-4D97-AF65-F5344CB8AC3E}">
        <p14:creationId xmlns:p14="http://schemas.microsoft.com/office/powerpoint/2010/main" val="1368021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813424" y="123332"/>
            <a:ext cx="6639428" cy="584775"/>
          </a:xfrm>
          <a:prstGeom prst="rect">
            <a:avLst/>
          </a:prstGeom>
        </p:spPr>
        <p:txBody>
          <a:bodyPr wrap="square">
            <a:spAutoFit/>
          </a:bodyPr>
          <a:lstStyle/>
          <a:p>
            <a:pPr lvl="0" algn="ctr"/>
            <a:r>
              <a:rPr lang="ru-RU" sz="3200" dirty="0">
                <a:solidFill>
                  <a:srgbClr val="FF0000"/>
                </a:solidFill>
              </a:rPr>
              <a:t>Изменения древесных индексов 1/2</a:t>
            </a:r>
            <a:r>
              <a:rPr lang="ru-RU" sz="3200" dirty="0">
                <a:solidFill>
                  <a:srgbClr val="FF0000"/>
                </a:solidFill>
                <a:latin typeface="Co Headline Corp" panose="020B0503060202020204" pitchFamily="34" charset="0"/>
              </a:rPr>
              <a:t> </a:t>
            </a:r>
          </a:p>
        </p:txBody>
      </p:sp>
      <p:sp>
        <p:nvSpPr>
          <p:cNvPr id="6" name="TextBox 5">
            <a:extLst>
              <a:ext uri="{FF2B5EF4-FFF2-40B4-BE49-F238E27FC236}">
                <a16:creationId xmlns:a16="http://schemas.microsoft.com/office/drawing/2014/main" id="{EEB1ED26-51FA-4FBD-8B3E-B269BFD025A5}"/>
              </a:ext>
            </a:extLst>
          </p:cNvPr>
          <p:cNvSpPr txBox="1"/>
          <p:nvPr/>
        </p:nvSpPr>
        <p:spPr>
          <a:xfrm>
            <a:off x="813424" y="813801"/>
            <a:ext cx="11149976" cy="5909310"/>
          </a:xfrm>
          <a:prstGeom prst="rect">
            <a:avLst/>
          </a:prstGeom>
          <a:noFill/>
        </p:spPr>
        <p:txBody>
          <a:bodyPr wrap="square">
            <a:spAutoFit/>
          </a:bodyPr>
          <a:lstStyle/>
          <a:p>
            <a:pPr indent="457200">
              <a:lnSpc>
                <a:spcPct val="90000"/>
              </a:lnSpc>
            </a:pPr>
            <a:r>
              <a:rPr lang="ru-RU" sz="2000" dirty="0"/>
              <a:t>Удаление индекса:</a:t>
            </a:r>
          </a:p>
          <a:p>
            <a:pPr>
              <a:lnSpc>
                <a:spcPct val="90000"/>
              </a:lnSpc>
            </a:pPr>
            <a:r>
              <a:rPr lang="en-US" sz="2000" dirty="0"/>
              <a:t>DROP INDEX</a:t>
            </a:r>
            <a:r>
              <a:rPr lang="ru-RU" sz="2000" dirty="0"/>
              <a:t> </a:t>
            </a:r>
            <a:r>
              <a:rPr lang="ru-RU" sz="2000" dirty="0" err="1"/>
              <a:t>имя_индекса</a:t>
            </a:r>
            <a:endParaRPr lang="ru-RU" sz="2000" dirty="0"/>
          </a:p>
          <a:p>
            <a:pPr indent="457200">
              <a:lnSpc>
                <a:spcPct val="90000"/>
              </a:lnSpc>
            </a:pPr>
            <a:r>
              <a:rPr lang="ru-RU" sz="2000" dirty="0"/>
              <a:t>Инструкция ALTER INDEX используется для изменения или перестройки существующего индекса без его удаления и повторного создания.</a:t>
            </a:r>
          </a:p>
          <a:p>
            <a:pPr indent="457200">
              <a:lnSpc>
                <a:spcPct val="90000"/>
              </a:lnSpc>
            </a:pPr>
            <a:r>
              <a:rPr lang="ru-RU" sz="2000" dirty="0"/>
              <a:t>Синтаксис переименования индекса :</a:t>
            </a:r>
          </a:p>
          <a:p>
            <a:pPr>
              <a:lnSpc>
                <a:spcPct val="90000"/>
              </a:lnSpc>
            </a:pPr>
            <a:r>
              <a:rPr lang="ru-RU" sz="2000" dirty="0"/>
              <a:t>ALTER INDEX </a:t>
            </a:r>
            <a:r>
              <a:rPr lang="ru-RU" sz="2000" dirty="0" err="1"/>
              <a:t>index_name</a:t>
            </a:r>
            <a:r>
              <a:rPr lang="ru-RU" sz="2000" dirty="0"/>
              <a:t> RENAME TO </a:t>
            </a:r>
            <a:r>
              <a:rPr lang="ru-RU" sz="2000" dirty="0" err="1"/>
              <a:t>index_name_new</a:t>
            </a:r>
            <a:r>
              <a:rPr lang="ru-RU" sz="2000" dirty="0"/>
              <a:t>;</a:t>
            </a:r>
          </a:p>
          <a:p>
            <a:pPr indent="457200">
              <a:lnSpc>
                <a:spcPct val="90000"/>
              </a:lnSpc>
            </a:pPr>
            <a:r>
              <a:rPr lang="ru-RU" sz="2000" dirty="0"/>
              <a:t>Для переиндексации данных используется следующий синтаксис:</a:t>
            </a:r>
          </a:p>
          <a:p>
            <a:pPr>
              <a:lnSpc>
                <a:spcPct val="90000"/>
              </a:lnSpc>
            </a:pPr>
            <a:r>
              <a:rPr lang="ru-RU" sz="2000" dirty="0"/>
              <a:t>ALTER INDEX </a:t>
            </a:r>
            <a:r>
              <a:rPr lang="ru-RU" sz="2000" dirty="0" err="1"/>
              <a:t>index_name</a:t>
            </a:r>
            <a:r>
              <a:rPr lang="ru-RU" sz="2000" dirty="0"/>
              <a:t> [ </a:t>
            </a:r>
            <a:r>
              <a:rPr lang="ru-RU" sz="2000" dirty="0" err="1"/>
              <a:t>coalesce</a:t>
            </a:r>
            <a:r>
              <a:rPr lang="ru-RU" sz="2000" dirty="0"/>
              <a:t> | [ </a:t>
            </a:r>
            <a:r>
              <a:rPr lang="ru-RU" sz="2000" dirty="0" err="1"/>
              <a:t>rebuild</a:t>
            </a:r>
            <a:r>
              <a:rPr lang="ru-RU" sz="2000" dirty="0"/>
              <a:t> | </a:t>
            </a:r>
            <a:r>
              <a:rPr lang="ru-RU" sz="2000" dirty="0" err="1"/>
              <a:t>rebuild</a:t>
            </a:r>
            <a:r>
              <a:rPr lang="ru-RU" sz="2000" dirty="0"/>
              <a:t> </a:t>
            </a:r>
            <a:r>
              <a:rPr lang="ru-RU" sz="2000" dirty="0" err="1"/>
              <a:t>online</a:t>
            </a:r>
            <a:r>
              <a:rPr lang="ru-RU" sz="2000" dirty="0"/>
              <a:t> ] ];</a:t>
            </a:r>
          </a:p>
          <a:p>
            <a:pPr>
              <a:lnSpc>
                <a:spcPct val="90000"/>
              </a:lnSpc>
            </a:pPr>
            <a:r>
              <a:rPr lang="ru-RU" sz="2000" dirty="0"/>
              <a:t>COALESCE</a:t>
            </a:r>
          </a:p>
          <a:p>
            <a:pPr indent="457200">
              <a:lnSpc>
                <a:spcPct val="90000"/>
              </a:lnSpc>
            </a:pPr>
            <a:r>
              <a:rPr lang="ru-RU" sz="2000" dirty="0"/>
              <a:t>При использовании </a:t>
            </a:r>
            <a:r>
              <a:rPr lang="ru-RU" sz="2000" dirty="0" err="1"/>
              <a:t>coalesce</a:t>
            </a:r>
            <a:r>
              <a:rPr lang="ru-RU" sz="2000" dirty="0"/>
              <a:t> таблица не блокируется и переиндексация выполняется </a:t>
            </a:r>
            <a:r>
              <a:rPr lang="ru-RU" sz="2000" dirty="0" err="1"/>
              <a:t>online</a:t>
            </a:r>
            <a:r>
              <a:rPr lang="ru-RU" sz="2000" dirty="0"/>
              <a:t>. При этом индекс размещается в пределах существующей индексной структуры. Индексные листовые блоки быстро освобождаются для использования и не требуется много дискового пространства.</a:t>
            </a:r>
          </a:p>
          <a:p>
            <a:pPr indent="457200">
              <a:lnSpc>
                <a:spcPct val="90000"/>
              </a:lnSpc>
            </a:pPr>
            <a:r>
              <a:rPr lang="ru-RU" sz="2000" dirty="0"/>
              <a:t>Однако </a:t>
            </a:r>
            <a:r>
              <a:rPr lang="ru-RU" sz="2000" dirty="0" err="1"/>
              <a:t>coalesce</a:t>
            </a:r>
            <a:r>
              <a:rPr lang="ru-RU" sz="2000" dirty="0"/>
              <a:t> генерирует много записей в журналах отката. Это может вызвать ошибку ORA-01555.  </a:t>
            </a:r>
            <a:r>
              <a:rPr lang="ru-RU" sz="2000" dirty="0" err="1"/>
              <a:t>Coalesce</a:t>
            </a:r>
            <a:r>
              <a:rPr lang="ru-RU" sz="2000" dirty="0"/>
              <a:t> определяет "работу" Oracle с листовыми блоками. А много малых транзакций в одной сессии, могут вызвать у другой сессии, выполняющей продолжительную транзакцию, эту ошибку. Кроме этого </a:t>
            </a:r>
            <a:r>
              <a:rPr lang="ru-RU" sz="2000" dirty="0" err="1"/>
              <a:t>coalesce</a:t>
            </a:r>
            <a:r>
              <a:rPr lang="ru-RU" sz="2000" dirty="0"/>
              <a:t> не опускает HWM, т.е. место на диске не освобождает.</a:t>
            </a:r>
          </a:p>
          <a:p>
            <a:pPr indent="457200" algn="l">
              <a:lnSpc>
                <a:spcPct val="90000"/>
              </a:lnSpc>
            </a:pPr>
            <a:r>
              <a:rPr lang="ru-RU" sz="2000" b="0" i="0" dirty="0">
                <a:solidFill>
                  <a:srgbClr val="000000"/>
                </a:solidFill>
                <a:effectLst/>
              </a:rPr>
              <a:t>Использование </a:t>
            </a:r>
            <a:r>
              <a:rPr lang="ru-RU" sz="2000" b="1" i="0" dirty="0" err="1">
                <a:solidFill>
                  <a:srgbClr val="000000"/>
                </a:solidFill>
                <a:effectLst/>
              </a:rPr>
              <a:t>rebuild</a:t>
            </a:r>
            <a:r>
              <a:rPr lang="ru-RU" sz="2000" b="0" i="0" dirty="0">
                <a:solidFill>
                  <a:srgbClr val="000000"/>
                </a:solidFill>
                <a:effectLst/>
              </a:rPr>
              <a:t> позволяет быстро перемещать индекс в другое табличное пространство. Кроме этого "</a:t>
            </a:r>
            <a:r>
              <a:rPr lang="ru-RU" sz="2000" b="0" i="0" dirty="0" err="1">
                <a:solidFill>
                  <a:srgbClr val="000000"/>
                </a:solidFill>
                <a:effectLst/>
              </a:rPr>
              <a:t>rebuild</a:t>
            </a:r>
            <a:r>
              <a:rPr lang="ru-RU" sz="2000" b="0" i="0" dirty="0">
                <a:solidFill>
                  <a:srgbClr val="000000"/>
                </a:solidFill>
                <a:effectLst/>
              </a:rPr>
              <a:t>" создает новое дерево и уменьшает его высоту при необходимости. А также дает возможность быстро изменять </a:t>
            </a:r>
            <a:r>
              <a:rPr lang="ru-RU" sz="2000" b="0" i="0" dirty="0" err="1">
                <a:solidFill>
                  <a:srgbClr val="000000"/>
                </a:solidFill>
                <a:effectLst/>
              </a:rPr>
              <a:t>storage</a:t>
            </a:r>
            <a:r>
              <a:rPr lang="ru-RU" sz="2000" b="0" i="0" dirty="0">
                <a:solidFill>
                  <a:srgbClr val="000000"/>
                </a:solidFill>
                <a:effectLst/>
              </a:rPr>
              <a:t> и </a:t>
            </a:r>
            <a:r>
              <a:rPr lang="ru-RU" sz="2000" b="0" i="0" dirty="0" err="1">
                <a:solidFill>
                  <a:srgbClr val="000000"/>
                </a:solidFill>
                <a:effectLst/>
              </a:rPr>
              <a:t>tablespace</a:t>
            </a:r>
            <a:r>
              <a:rPr lang="ru-RU" sz="2000" b="0" i="0" dirty="0">
                <a:solidFill>
                  <a:srgbClr val="000000"/>
                </a:solidFill>
                <a:effectLst/>
              </a:rPr>
              <a:t> параметры, без необходимости удалять индекс. Может быть использован для уменьшения расходования ресурсов - передвигается отметка HWM.</a:t>
            </a:r>
            <a:endParaRPr lang="ru-RU" sz="2000" dirty="0"/>
          </a:p>
        </p:txBody>
      </p:sp>
      <p:sp>
        <p:nvSpPr>
          <p:cNvPr id="8" name="TextBox 7">
            <a:extLst>
              <a:ext uri="{FF2B5EF4-FFF2-40B4-BE49-F238E27FC236}">
                <a16:creationId xmlns:a16="http://schemas.microsoft.com/office/drawing/2014/main" id="{9EC2A7DF-E793-4F2B-88A9-6DD318D6467C}"/>
              </a:ext>
            </a:extLst>
          </p:cNvPr>
          <p:cNvSpPr txBox="1"/>
          <p:nvPr/>
        </p:nvSpPr>
        <p:spPr>
          <a:xfrm>
            <a:off x="4520381" y="6446112"/>
            <a:ext cx="7443019" cy="369332"/>
          </a:xfrm>
          <a:prstGeom prst="rect">
            <a:avLst/>
          </a:prstGeom>
          <a:noFill/>
        </p:spPr>
        <p:txBody>
          <a:bodyPr wrap="square">
            <a:spAutoFit/>
          </a:bodyPr>
          <a:lstStyle/>
          <a:p>
            <a:r>
              <a:rPr lang="ru-RU" dirty="0"/>
              <a:t>Заимствовано из </a:t>
            </a:r>
            <a:r>
              <a:rPr lang="en-US" dirty="0"/>
              <a:t>http://java-online.ru/sql-index.xhtml</a:t>
            </a:r>
            <a:endParaRPr lang="ru-RU" dirty="0"/>
          </a:p>
        </p:txBody>
      </p:sp>
    </p:spTree>
    <p:extLst>
      <p:ext uri="{BB962C8B-B14F-4D97-AF65-F5344CB8AC3E}">
        <p14:creationId xmlns:p14="http://schemas.microsoft.com/office/powerpoint/2010/main" val="2272357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1128055" y="514281"/>
            <a:ext cx="6855737" cy="584775"/>
          </a:xfrm>
          <a:prstGeom prst="rect">
            <a:avLst/>
          </a:prstGeom>
        </p:spPr>
        <p:txBody>
          <a:bodyPr wrap="square">
            <a:spAutoFit/>
          </a:bodyPr>
          <a:lstStyle/>
          <a:p>
            <a:pPr algn="ctr"/>
            <a:r>
              <a:rPr lang="ru-RU" sz="3200" dirty="0">
                <a:solidFill>
                  <a:srgbClr val="FF0000"/>
                </a:solidFill>
              </a:rPr>
              <a:t>Изменения древесных индексов 2/2</a:t>
            </a:r>
            <a:endParaRPr lang="ru-RU" sz="3200" dirty="0">
              <a:solidFill>
                <a:srgbClr val="FF0000"/>
              </a:solidFill>
              <a:latin typeface="Co Headline Corp" panose="020B0503060202020204" pitchFamily="34" charset="0"/>
            </a:endParaRPr>
          </a:p>
        </p:txBody>
      </p:sp>
      <p:sp>
        <p:nvSpPr>
          <p:cNvPr id="5" name="TextBox 4">
            <a:extLst>
              <a:ext uri="{FF2B5EF4-FFF2-40B4-BE49-F238E27FC236}">
                <a16:creationId xmlns:a16="http://schemas.microsoft.com/office/drawing/2014/main" id="{30D2F05B-F531-40CF-872A-EB1834E3A84D}"/>
              </a:ext>
            </a:extLst>
          </p:cNvPr>
          <p:cNvSpPr txBox="1"/>
          <p:nvPr/>
        </p:nvSpPr>
        <p:spPr>
          <a:xfrm>
            <a:off x="813422" y="1172691"/>
            <a:ext cx="10306861" cy="5324535"/>
          </a:xfrm>
          <a:prstGeom prst="rect">
            <a:avLst/>
          </a:prstGeom>
          <a:noFill/>
        </p:spPr>
        <p:txBody>
          <a:bodyPr wrap="square">
            <a:spAutoFit/>
          </a:bodyPr>
          <a:lstStyle/>
          <a:p>
            <a:pPr indent="457200" algn="l"/>
            <a:r>
              <a:rPr lang="ru-RU" sz="2000" b="0" i="0" dirty="0">
                <a:solidFill>
                  <a:srgbClr val="000000"/>
                </a:solidFill>
                <a:effectLst/>
              </a:rPr>
              <a:t>Однако </a:t>
            </a:r>
            <a:r>
              <a:rPr lang="ru-RU" sz="2000" b="1" i="0" dirty="0" err="1">
                <a:solidFill>
                  <a:srgbClr val="000000"/>
                </a:solidFill>
                <a:effectLst/>
              </a:rPr>
              <a:t>rebuild</a:t>
            </a:r>
            <a:r>
              <a:rPr lang="ru-RU" sz="2000" b="0" i="0" dirty="0">
                <a:solidFill>
                  <a:srgbClr val="000000"/>
                </a:solidFill>
                <a:effectLst/>
              </a:rPr>
              <a:t> связан с более высокими издержками - требуется больше дискового пространства, чтобы разместить старый и новый индекс. Кроме этого </a:t>
            </a:r>
            <a:r>
              <a:rPr lang="ru-RU" sz="2000" b="0" i="0" dirty="0" err="1">
                <a:solidFill>
                  <a:srgbClr val="000000"/>
                </a:solidFill>
                <a:effectLst/>
              </a:rPr>
              <a:t>rebuild</a:t>
            </a:r>
            <a:r>
              <a:rPr lang="ru-RU" sz="2000" b="0" i="0" dirty="0">
                <a:solidFill>
                  <a:srgbClr val="000000"/>
                </a:solidFill>
                <a:effectLst/>
              </a:rPr>
              <a:t> может вызвать ошибку </a:t>
            </a:r>
          </a:p>
          <a:p>
            <a:pPr indent="457200" algn="l"/>
            <a:r>
              <a:rPr lang="ru-RU" sz="2000" b="0" i="0" dirty="0">
                <a:solidFill>
                  <a:srgbClr val="000000"/>
                </a:solidFill>
                <a:effectLst/>
              </a:rPr>
              <a:t>ORA-01410: </a:t>
            </a:r>
            <a:r>
              <a:rPr lang="ru-RU" sz="2000" b="0" i="0" dirty="0" err="1">
                <a:solidFill>
                  <a:srgbClr val="000000"/>
                </a:solidFill>
                <a:effectLst/>
              </a:rPr>
              <a:t>Invalid</a:t>
            </a:r>
            <a:r>
              <a:rPr lang="ru-RU" sz="2000" b="0" i="0" dirty="0">
                <a:solidFill>
                  <a:srgbClr val="000000"/>
                </a:solidFill>
                <a:effectLst/>
              </a:rPr>
              <a:t> ROWID.</a:t>
            </a:r>
          </a:p>
          <a:p>
            <a:pPr indent="457200" algn="l"/>
            <a:r>
              <a:rPr lang="ru-RU" sz="2000" b="0" i="0" dirty="0" err="1">
                <a:solidFill>
                  <a:srgbClr val="000000"/>
                </a:solidFill>
                <a:effectLst/>
              </a:rPr>
              <a:t>Rebuild</a:t>
            </a:r>
            <a:r>
              <a:rPr lang="ru-RU" sz="2000" b="0" i="0" dirty="0">
                <a:solidFill>
                  <a:srgbClr val="000000"/>
                </a:solidFill>
                <a:effectLst/>
              </a:rPr>
              <a:t> "</a:t>
            </a:r>
            <a:r>
              <a:rPr lang="ru-RU" sz="2000" b="0" i="0" dirty="0" err="1">
                <a:solidFill>
                  <a:srgbClr val="000000"/>
                </a:solidFill>
                <a:effectLst/>
              </a:rPr>
              <a:t>offline</a:t>
            </a:r>
            <a:r>
              <a:rPr lang="ru-RU" sz="2000" b="0" i="0" dirty="0">
                <a:solidFill>
                  <a:srgbClr val="000000"/>
                </a:solidFill>
                <a:effectLst/>
              </a:rPr>
              <a:t>" может использовать существующий индекс для создания новой версии индекса, но блокирует таблицу во время выполнения.</a:t>
            </a:r>
          </a:p>
          <a:p>
            <a:pPr indent="457200" algn="l"/>
            <a:r>
              <a:rPr lang="ru-RU" sz="2000" b="0" i="0" dirty="0" err="1">
                <a:solidFill>
                  <a:srgbClr val="000000"/>
                </a:solidFill>
                <a:effectLst/>
              </a:rPr>
              <a:t>Rebuild</a:t>
            </a:r>
            <a:r>
              <a:rPr lang="ru-RU" sz="2000" b="0" i="0" dirty="0">
                <a:solidFill>
                  <a:srgbClr val="000000"/>
                </a:solidFill>
                <a:effectLst/>
              </a:rPr>
              <a:t> "</a:t>
            </a:r>
            <a:r>
              <a:rPr lang="ru-RU" sz="2000" b="0" i="0" dirty="0" err="1">
                <a:solidFill>
                  <a:srgbClr val="000000"/>
                </a:solidFill>
                <a:effectLst/>
              </a:rPr>
              <a:t>online</a:t>
            </a:r>
            <a:r>
              <a:rPr lang="ru-RU" sz="2000" b="0" i="0" dirty="0">
                <a:solidFill>
                  <a:srgbClr val="000000"/>
                </a:solidFill>
                <a:effectLst/>
              </a:rPr>
              <a:t>" не блокирует таблицу во время перестройки индекса, и индекс доступен практически все время при перестроении, кроме времени переключения. Однако при этом блокируется таблица в начале и в конце перестроения. При этом старый индекс не используется для перестроения индекса, но с ним работают пользователи. Все изменения тем временем вносятся в журнальную таблицу, затем уже будут перенесены в новый индекс. Может потребоваться большая сортировка.</a:t>
            </a:r>
          </a:p>
          <a:p>
            <a:pPr indent="457200" algn="l"/>
            <a:r>
              <a:rPr lang="ru-RU" sz="2000" b="0" i="0" dirty="0">
                <a:solidFill>
                  <a:srgbClr val="000000"/>
                </a:solidFill>
                <a:effectLst/>
              </a:rPr>
              <a:t>Таким образом, опция </a:t>
            </a:r>
            <a:r>
              <a:rPr lang="ru-RU" sz="2000" b="1" i="0" dirty="0" err="1">
                <a:solidFill>
                  <a:srgbClr val="000000"/>
                </a:solidFill>
                <a:effectLst/>
              </a:rPr>
              <a:t>coalesce</a:t>
            </a:r>
            <a:r>
              <a:rPr lang="ru-RU" sz="2000" b="0" i="0" dirty="0">
                <a:solidFill>
                  <a:srgbClr val="000000"/>
                </a:solidFill>
                <a:effectLst/>
              </a:rPr>
              <a:t> особенно эффективна, когда процент проблематичного пространства к общему индексному пространству невелик (20% листовых блоков) и фрагментирован индекс несущественно. </a:t>
            </a:r>
            <a:r>
              <a:rPr lang="ru-RU" sz="2000" b="1" i="0" dirty="0" err="1">
                <a:solidFill>
                  <a:srgbClr val="000000"/>
                </a:solidFill>
                <a:effectLst/>
              </a:rPr>
              <a:t>rebuild</a:t>
            </a:r>
            <a:r>
              <a:rPr lang="ru-RU" sz="2000" b="0" i="0" dirty="0">
                <a:solidFill>
                  <a:srgbClr val="000000"/>
                </a:solidFill>
                <a:effectLst/>
              </a:rPr>
              <a:t> особенно эффективен, когда процент проблематичного пространства к общему индексному пространству велик и средняя степень фрагментации в пределах индексного блока листа сравнительно высокая.</a:t>
            </a:r>
            <a:endParaRPr lang="ru-RU" sz="1800" b="0" i="0" dirty="0">
              <a:solidFill>
                <a:srgbClr val="000000"/>
              </a:solidFill>
              <a:effectLst/>
            </a:endParaRPr>
          </a:p>
        </p:txBody>
      </p:sp>
      <p:sp>
        <p:nvSpPr>
          <p:cNvPr id="6" name="TextBox 5">
            <a:extLst>
              <a:ext uri="{FF2B5EF4-FFF2-40B4-BE49-F238E27FC236}">
                <a16:creationId xmlns:a16="http://schemas.microsoft.com/office/drawing/2014/main" id="{AA7A14FB-560E-44D9-A902-DB02CCFBA0AC}"/>
              </a:ext>
            </a:extLst>
          </p:cNvPr>
          <p:cNvSpPr txBox="1"/>
          <p:nvPr/>
        </p:nvSpPr>
        <p:spPr>
          <a:xfrm>
            <a:off x="4058265" y="6488668"/>
            <a:ext cx="7062018" cy="369332"/>
          </a:xfrm>
          <a:prstGeom prst="rect">
            <a:avLst/>
          </a:prstGeom>
          <a:noFill/>
        </p:spPr>
        <p:txBody>
          <a:bodyPr wrap="square">
            <a:spAutoFit/>
          </a:bodyPr>
          <a:lstStyle/>
          <a:p>
            <a:r>
              <a:rPr lang="ru-RU" dirty="0"/>
              <a:t>Заимствовано из </a:t>
            </a:r>
            <a:r>
              <a:rPr lang="en-US" dirty="0"/>
              <a:t>http://java-online.ru/sql-index.xhtml</a:t>
            </a:r>
            <a:endParaRPr lang="ru-RU" dirty="0"/>
          </a:p>
        </p:txBody>
      </p:sp>
    </p:spTree>
    <p:extLst>
      <p:ext uri="{BB962C8B-B14F-4D97-AF65-F5344CB8AC3E}">
        <p14:creationId xmlns:p14="http://schemas.microsoft.com/office/powerpoint/2010/main" val="4118678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1187245" y="20803"/>
            <a:ext cx="5990499" cy="584775"/>
          </a:xfrm>
          <a:prstGeom prst="rect">
            <a:avLst/>
          </a:prstGeom>
        </p:spPr>
        <p:txBody>
          <a:bodyPr wrap="square">
            <a:spAutoFit/>
          </a:bodyPr>
          <a:lstStyle/>
          <a:p>
            <a:pPr lvl="0" algn="ctr"/>
            <a:r>
              <a:rPr lang="ru-RU" sz="3200" dirty="0">
                <a:solidFill>
                  <a:srgbClr val="FF0000"/>
                </a:solidFill>
              </a:rPr>
              <a:t>О</a:t>
            </a:r>
            <a:r>
              <a:rPr lang="ru-RU" sz="3200" b="0" i="0" dirty="0">
                <a:solidFill>
                  <a:srgbClr val="FF0000"/>
                </a:solidFill>
                <a:effectLst/>
              </a:rPr>
              <a:t>ценк</a:t>
            </a:r>
            <a:r>
              <a:rPr lang="ru-RU" sz="3200" dirty="0">
                <a:solidFill>
                  <a:srgbClr val="FF0000"/>
                </a:solidFill>
              </a:rPr>
              <a:t>а</a:t>
            </a:r>
            <a:r>
              <a:rPr lang="ru-RU" sz="3200" b="0" i="0" dirty="0">
                <a:solidFill>
                  <a:srgbClr val="FF0000"/>
                </a:solidFill>
                <a:effectLst/>
              </a:rPr>
              <a:t> размера индекса</a:t>
            </a:r>
            <a:endParaRPr lang="ru-RU" sz="3200" dirty="0">
              <a:solidFill>
                <a:srgbClr val="FF0000"/>
              </a:solidFill>
            </a:endParaRPr>
          </a:p>
        </p:txBody>
      </p:sp>
      <p:sp>
        <p:nvSpPr>
          <p:cNvPr id="6" name="TextBox 5">
            <a:extLst>
              <a:ext uri="{FF2B5EF4-FFF2-40B4-BE49-F238E27FC236}">
                <a16:creationId xmlns:a16="http://schemas.microsoft.com/office/drawing/2014/main" id="{ACABA719-71AE-415A-AD6E-FD4DB66B6477}"/>
              </a:ext>
            </a:extLst>
          </p:cNvPr>
          <p:cNvSpPr txBox="1"/>
          <p:nvPr/>
        </p:nvSpPr>
        <p:spPr>
          <a:xfrm>
            <a:off x="1862466" y="1175567"/>
            <a:ext cx="7356987" cy="5016758"/>
          </a:xfrm>
          <a:prstGeom prst="rect">
            <a:avLst/>
          </a:prstGeom>
          <a:noFill/>
        </p:spPr>
        <p:txBody>
          <a:bodyPr wrap="square">
            <a:spAutoFit/>
          </a:bodyPr>
          <a:lstStyle/>
          <a:p>
            <a:r>
              <a:rPr lang="en-US" sz="2000" dirty="0"/>
              <a:t>SET SERVEROUTPUT ON</a:t>
            </a:r>
          </a:p>
          <a:p>
            <a:r>
              <a:rPr lang="en-US" sz="2000" dirty="0"/>
              <a:t>DECLARE</a:t>
            </a:r>
          </a:p>
          <a:p>
            <a:r>
              <a:rPr lang="en-US" sz="2000" dirty="0" err="1"/>
              <a:t>l_index_ddl</a:t>
            </a:r>
            <a:r>
              <a:rPr lang="en-US" sz="2000" dirty="0"/>
              <a:t> varchar2(1000);</a:t>
            </a:r>
          </a:p>
          <a:p>
            <a:r>
              <a:rPr lang="en-US" sz="2000" dirty="0" err="1"/>
              <a:t>l_used_bytes</a:t>
            </a:r>
            <a:r>
              <a:rPr lang="en-US" sz="2000" dirty="0"/>
              <a:t> NUMBER;</a:t>
            </a:r>
          </a:p>
          <a:p>
            <a:r>
              <a:rPr lang="en-US" sz="2000" dirty="0" err="1"/>
              <a:t>l_allocated_bytes</a:t>
            </a:r>
            <a:r>
              <a:rPr lang="en-US" sz="2000" dirty="0"/>
              <a:t> NUMBER;</a:t>
            </a:r>
          </a:p>
          <a:p>
            <a:r>
              <a:rPr lang="en-US" sz="2000" dirty="0"/>
              <a:t>BEGIN</a:t>
            </a:r>
          </a:p>
          <a:p>
            <a:r>
              <a:rPr lang="en-US" sz="2000" dirty="0" err="1"/>
              <a:t>DBMS_SPACE.create_index_cost</a:t>
            </a:r>
            <a:r>
              <a:rPr lang="en-US" sz="2000" dirty="0"/>
              <a:t> (</a:t>
            </a:r>
          </a:p>
          <a:p>
            <a:r>
              <a:rPr lang="en-US" sz="2000" dirty="0" err="1"/>
              <a:t>ddl</a:t>
            </a:r>
            <a:r>
              <a:rPr lang="en-US" sz="2000" dirty="0"/>
              <a:t> =&gt; 'create index </a:t>
            </a:r>
            <a:r>
              <a:rPr lang="en-US" sz="2000" dirty="0" err="1"/>
              <a:t>repsons_idx</a:t>
            </a:r>
            <a:r>
              <a:rPr lang="en-US" sz="2000" dirty="0"/>
              <a:t> on EMP(ENAME)',</a:t>
            </a:r>
          </a:p>
          <a:p>
            <a:r>
              <a:rPr lang="en-US" sz="2000" dirty="0" err="1"/>
              <a:t>used_bytes</a:t>
            </a:r>
            <a:r>
              <a:rPr lang="en-US" sz="2000" dirty="0"/>
              <a:t> =&gt; </a:t>
            </a:r>
            <a:r>
              <a:rPr lang="en-US" sz="2000" dirty="0" err="1"/>
              <a:t>l_used_bytes</a:t>
            </a:r>
            <a:r>
              <a:rPr lang="en-US" sz="2000" dirty="0"/>
              <a:t>,</a:t>
            </a:r>
          </a:p>
          <a:p>
            <a:r>
              <a:rPr lang="en-US" sz="2000" dirty="0" err="1"/>
              <a:t>alloc_bytes</a:t>
            </a:r>
            <a:r>
              <a:rPr lang="en-US" sz="2000" dirty="0"/>
              <a:t> =&gt; </a:t>
            </a:r>
            <a:r>
              <a:rPr lang="en-US" sz="2000" dirty="0" err="1"/>
              <a:t>l_allocated_bytes</a:t>
            </a:r>
            <a:r>
              <a:rPr lang="en-US" sz="2000" dirty="0"/>
              <a:t>);</a:t>
            </a:r>
          </a:p>
          <a:p>
            <a:r>
              <a:rPr lang="en-US" sz="2000" dirty="0"/>
              <a:t>DBMS_OUTPUT.PUT_LINE ('RESULT:');</a:t>
            </a:r>
          </a:p>
          <a:p>
            <a:r>
              <a:rPr lang="en-US" sz="2000" dirty="0"/>
              <a:t>DBMS_OUTPUT.PUT_LINE ('</a:t>
            </a:r>
            <a:r>
              <a:rPr lang="en-US" sz="2000" dirty="0" err="1"/>
              <a:t>used_bytes</a:t>
            </a:r>
            <a:r>
              <a:rPr lang="en-US" sz="2000" dirty="0"/>
              <a:t> = ' || </a:t>
            </a:r>
            <a:r>
              <a:rPr lang="en-US" sz="2000" dirty="0" err="1"/>
              <a:t>l_used_bytes</a:t>
            </a:r>
            <a:r>
              <a:rPr lang="en-US" sz="2000" dirty="0"/>
              <a:t> || ' byte');</a:t>
            </a:r>
          </a:p>
          <a:p>
            <a:r>
              <a:rPr lang="en-US" sz="2000" dirty="0"/>
              <a:t>DBMS_OUTPUT.PUT_LINE ('</a:t>
            </a:r>
            <a:r>
              <a:rPr lang="en-US" sz="2000" dirty="0" err="1"/>
              <a:t>alloc_bytes</a:t>
            </a:r>
            <a:r>
              <a:rPr lang="en-US" sz="2000" dirty="0"/>
              <a:t> = ' || </a:t>
            </a:r>
            <a:r>
              <a:rPr lang="en-US" sz="2000" dirty="0" err="1"/>
              <a:t>l_allocated_bytes</a:t>
            </a:r>
            <a:r>
              <a:rPr lang="en-US" sz="2000" dirty="0"/>
              <a:t> || ' byte');</a:t>
            </a:r>
          </a:p>
          <a:p>
            <a:r>
              <a:rPr lang="en-US" sz="2000" dirty="0"/>
              <a:t>END;</a:t>
            </a:r>
          </a:p>
          <a:p>
            <a:r>
              <a:rPr lang="en-US" sz="2000" dirty="0"/>
              <a:t>/</a:t>
            </a:r>
            <a:endParaRPr lang="ru-RU" sz="2000" dirty="0"/>
          </a:p>
        </p:txBody>
      </p:sp>
      <p:sp>
        <p:nvSpPr>
          <p:cNvPr id="8" name="TextBox 7">
            <a:extLst>
              <a:ext uri="{FF2B5EF4-FFF2-40B4-BE49-F238E27FC236}">
                <a16:creationId xmlns:a16="http://schemas.microsoft.com/office/drawing/2014/main" id="{557822B5-0BAF-4EEB-BDD2-6AE4327AA470}"/>
              </a:ext>
            </a:extLst>
          </p:cNvPr>
          <p:cNvSpPr txBox="1"/>
          <p:nvPr/>
        </p:nvSpPr>
        <p:spPr>
          <a:xfrm>
            <a:off x="907845" y="555702"/>
            <a:ext cx="7258255" cy="923330"/>
          </a:xfrm>
          <a:prstGeom prst="rect">
            <a:avLst/>
          </a:prstGeom>
          <a:noFill/>
        </p:spPr>
        <p:txBody>
          <a:bodyPr wrap="square">
            <a:spAutoFit/>
          </a:bodyPr>
          <a:lstStyle/>
          <a:p>
            <a:pPr indent="457200"/>
            <a:r>
              <a:rPr lang="ru-RU" b="0" i="0" dirty="0">
                <a:solidFill>
                  <a:srgbClr val="111111"/>
                </a:solidFill>
                <a:effectLst/>
                <a:latin typeface="Helvetica" panose="020B0604020202020204" pitchFamily="34" charset="0"/>
              </a:rPr>
              <a:t>Процедуре CREATE_INDEX_COST пакета </a:t>
            </a:r>
            <a:r>
              <a:rPr lang="en-US" b="0" i="0" dirty="0">
                <a:solidFill>
                  <a:srgbClr val="111111"/>
                </a:solidFill>
                <a:effectLst/>
                <a:latin typeface="Helvetica" panose="020B0604020202020204" pitchFamily="34" charset="0"/>
              </a:rPr>
              <a:t>DBMS_SPACE </a:t>
            </a:r>
            <a:endParaRPr lang="ru-RU" b="0" i="0" dirty="0">
              <a:solidFill>
                <a:srgbClr val="111111"/>
              </a:solidFill>
              <a:effectLst/>
              <a:latin typeface="Helvetica" panose="020B0604020202020204" pitchFamily="34" charset="0"/>
            </a:endParaRPr>
          </a:p>
          <a:p>
            <a:pPr indent="457200"/>
            <a:r>
              <a:rPr lang="ru-RU" b="0" i="0" dirty="0">
                <a:solidFill>
                  <a:srgbClr val="111111"/>
                </a:solidFill>
                <a:effectLst/>
                <a:latin typeface="Helvetica" panose="020B0604020202020204" pitchFamily="34" charset="0"/>
              </a:rPr>
              <a:t>передаётся в качестве атрибута оператор DDL, создающий индекс, </a:t>
            </a:r>
            <a:endParaRPr lang="ru-RU" dirty="0"/>
          </a:p>
        </p:txBody>
      </p:sp>
      <p:sp>
        <p:nvSpPr>
          <p:cNvPr id="10" name="TextBox 9">
            <a:extLst>
              <a:ext uri="{FF2B5EF4-FFF2-40B4-BE49-F238E27FC236}">
                <a16:creationId xmlns:a16="http://schemas.microsoft.com/office/drawing/2014/main" id="{20B7FB7E-1C49-4A5E-8959-AF982011F071}"/>
              </a:ext>
            </a:extLst>
          </p:cNvPr>
          <p:cNvSpPr txBox="1"/>
          <p:nvPr/>
        </p:nvSpPr>
        <p:spPr>
          <a:xfrm>
            <a:off x="1187245" y="5787583"/>
            <a:ext cx="10776155" cy="1015663"/>
          </a:xfrm>
          <a:prstGeom prst="rect">
            <a:avLst/>
          </a:prstGeom>
          <a:noFill/>
        </p:spPr>
        <p:txBody>
          <a:bodyPr wrap="square">
            <a:spAutoFit/>
          </a:bodyPr>
          <a:lstStyle/>
          <a:p>
            <a:pPr>
              <a:buFont typeface="Arial" panose="020B0604020202020204" pitchFamily="34" charset="0"/>
              <a:buChar char="•"/>
            </a:pPr>
            <a:r>
              <a:rPr lang="ru-RU" dirty="0">
                <a:effectLst/>
              </a:rPr>
              <a:t>  </a:t>
            </a:r>
            <a:r>
              <a:rPr lang="ru-RU" sz="2000" dirty="0" err="1">
                <a:effectLst/>
              </a:rPr>
              <a:t>used_bytes</a:t>
            </a:r>
            <a:r>
              <a:rPr lang="ru-RU" sz="2000" dirty="0">
                <a:effectLst/>
              </a:rPr>
              <a:t> показывает количество байт, которыми представлены данные индекса;</a:t>
            </a:r>
          </a:p>
          <a:p>
            <a:pPr>
              <a:buFont typeface="Arial" panose="020B0604020202020204" pitchFamily="34" charset="0"/>
              <a:buChar char="•"/>
            </a:pPr>
            <a:r>
              <a:rPr lang="ru-RU" sz="2000" dirty="0">
                <a:effectLst/>
              </a:rPr>
              <a:t>  </a:t>
            </a:r>
            <a:r>
              <a:rPr lang="ru-RU" sz="2000" dirty="0" err="1">
                <a:effectLst/>
              </a:rPr>
              <a:t>alloc_bytes</a:t>
            </a:r>
            <a:r>
              <a:rPr lang="ru-RU" sz="2000" dirty="0">
                <a:effectLst/>
              </a:rPr>
              <a:t> показывает количество байт, которое займет индекс в табличном пространстве после его создания.</a:t>
            </a:r>
            <a:endParaRPr lang="ru-RU" sz="2000" dirty="0"/>
          </a:p>
        </p:txBody>
      </p:sp>
    </p:spTree>
    <p:extLst>
      <p:ext uri="{BB962C8B-B14F-4D97-AF65-F5344CB8AC3E}">
        <p14:creationId xmlns:p14="http://schemas.microsoft.com/office/powerpoint/2010/main" val="2188002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813424" y="500990"/>
            <a:ext cx="6857376" cy="584775"/>
          </a:xfrm>
          <a:prstGeom prst="rect">
            <a:avLst/>
          </a:prstGeom>
        </p:spPr>
        <p:txBody>
          <a:bodyPr wrap="square">
            <a:spAutoFit/>
          </a:bodyPr>
          <a:lstStyle/>
          <a:p>
            <a:pPr lvl="0"/>
            <a:r>
              <a:rPr lang="ru-RU" sz="3200" dirty="0">
                <a:solidFill>
                  <a:srgbClr val="FF0000"/>
                </a:solidFill>
              </a:rPr>
              <a:t>Запросы к таблицам с индексами 1/2 </a:t>
            </a:r>
            <a:r>
              <a:rPr lang="ru-RU" sz="3200" dirty="0">
                <a:solidFill>
                  <a:srgbClr val="FF0000"/>
                </a:solidFill>
                <a:latin typeface="Co Headline Corp" panose="020B0503060202020204" pitchFamily="34" charset="0"/>
              </a:rPr>
              <a:t> </a:t>
            </a:r>
          </a:p>
        </p:txBody>
      </p:sp>
      <p:pic>
        <p:nvPicPr>
          <p:cNvPr id="3" name="Рисунок 2">
            <a:extLst>
              <a:ext uri="{FF2B5EF4-FFF2-40B4-BE49-F238E27FC236}">
                <a16:creationId xmlns:a16="http://schemas.microsoft.com/office/drawing/2014/main" id="{AEF54FA7-1262-476B-B591-E1CB9E424957}"/>
              </a:ext>
            </a:extLst>
          </p:cNvPr>
          <p:cNvPicPr>
            <a:picLocks noChangeAspect="1"/>
          </p:cNvPicPr>
          <p:nvPr/>
        </p:nvPicPr>
        <p:blipFill>
          <a:blip r:embed="rId3"/>
          <a:stretch>
            <a:fillRect/>
          </a:stretch>
        </p:blipFill>
        <p:spPr>
          <a:xfrm>
            <a:off x="813424" y="1085764"/>
            <a:ext cx="7087769" cy="2457535"/>
          </a:xfrm>
          <a:prstGeom prst="rect">
            <a:avLst/>
          </a:prstGeom>
        </p:spPr>
      </p:pic>
      <p:pic>
        <p:nvPicPr>
          <p:cNvPr id="5" name="Picture 5">
            <a:extLst>
              <a:ext uri="{FF2B5EF4-FFF2-40B4-BE49-F238E27FC236}">
                <a16:creationId xmlns:a16="http://schemas.microsoft.com/office/drawing/2014/main" id="{327018AF-A792-4BFD-92E7-DF225088867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0420" y="3808912"/>
            <a:ext cx="5103488" cy="2767081"/>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Рисунок 5">
            <a:extLst>
              <a:ext uri="{FF2B5EF4-FFF2-40B4-BE49-F238E27FC236}">
                <a16:creationId xmlns:a16="http://schemas.microsoft.com/office/drawing/2014/main" id="{D1D4C5FA-67B1-4542-BADF-C7F74AFC2393}"/>
              </a:ext>
            </a:extLst>
          </p:cNvPr>
          <p:cNvPicPr>
            <a:picLocks noChangeAspect="1"/>
          </p:cNvPicPr>
          <p:nvPr/>
        </p:nvPicPr>
        <p:blipFill>
          <a:blip r:embed="rId5"/>
          <a:stretch>
            <a:fillRect/>
          </a:stretch>
        </p:blipFill>
        <p:spPr>
          <a:xfrm>
            <a:off x="5530241" y="3808912"/>
            <a:ext cx="5086959" cy="2767082"/>
          </a:xfrm>
          <a:prstGeom prst="rect">
            <a:avLst/>
          </a:prstGeom>
        </p:spPr>
      </p:pic>
      <p:cxnSp>
        <p:nvCxnSpPr>
          <p:cNvPr id="7" name="Прямая со стрелкой 6">
            <a:extLst>
              <a:ext uri="{FF2B5EF4-FFF2-40B4-BE49-F238E27FC236}">
                <a16:creationId xmlns:a16="http://schemas.microsoft.com/office/drawing/2014/main" id="{229430FE-2834-4BF0-AC01-FCEAEC51BD73}"/>
              </a:ext>
            </a:extLst>
          </p:cNvPr>
          <p:cNvCxnSpPr>
            <a:cxnSpLocks/>
          </p:cNvCxnSpPr>
          <p:nvPr/>
        </p:nvCxnSpPr>
        <p:spPr>
          <a:xfrm flipH="1" flipV="1">
            <a:off x="4230657" y="2451100"/>
            <a:ext cx="126651" cy="356870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10" name="Рисунок 9">
            <a:extLst>
              <a:ext uri="{FF2B5EF4-FFF2-40B4-BE49-F238E27FC236}">
                <a16:creationId xmlns:a16="http://schemas.microsoft.com/office/drawing/2014/main" id="{2E5006DC-38AC-4118-AABD-12813C33E373}"/>
              </a:ext>
            </a:extLst>
          </p:cNvPr>
          <p:cNvPicPr>
            <a:picLocks noChangeAspect="1"/>
          </p:cNvPicPr>
          <p:nvPr/>
        </p:nvPicPr>
        <p:blipFill>
          <a:blip r:embed="rId6"/>
          <a:stretch>
            <a:fillRect/>
          </a:stretch>
        </p:blipFill>
        <p:spPr>
          <a:xfrm>
            <a:off x="3849352" y="2879568"/>
            <a:ext cx="5688348" cy="3196048"/>
          </a:xfrm>
          <a:prstGeom prst="rect">
            <a:avLst/>
          </a:prstGeom>
        </p:spPr>
      </p:pic>
      <p:sp>
        <p:nvSpPr>
          <p:cNvPr id="11" name="Прямоугольник: скругленные углы 10">
            <a:extLst>
              <a:ext uri="{FF2B5EF4-FFF2-40B4-BE49-F238E27FC236}">
                <a16:creationId xmlns:a16="http://schemas.microsoft.com/office/drawing/2014/main" id="{E5797AFE-B56E-4B31-A9A3-E6D115F5F008}"/>
              </a:ext>
            </a:extLst>
          </p:cNvPr>
          <p:cNvSpPr/>
          <p:nvPr/>
        </p:nvSpPr>
        <p:spPr>
          <a:xfrm>
            <a:off x="3708400" y="2298700"/>
            <a:ext cx="952500" cy="152400"/>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скругленные углы 11">
            <a:extLst>
              <a:ext uri="{FF2B5EF4-FFF2-40B4-BE49-F238E27FC236}">
                <a16:creationId xmlns:a16="http://schemas.microsoft.com/office/drawing/2014/main" id="{E1CC50D4-A3E3-46DD-84D9-37058111F4C6}"/>
              </a:ext>
            </a:extLst>
          </p:cNvPr>
          <p:cNvSpPr/>
          <p:nvPr/>
        </p:nvSpPr>
        <p:spPr>
          <a:xfrm>
            <a:off x="3708400" y="2823752"/>
            <a:ext cx="648908"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скругленные углы 13">
            <a:extLst>
              <a:ext uri="{FF2B5EF4-FFF2-40B4-BE49-F238E27FC236}">
                <a16:creationId xmlns:a16="http://schemas.microsoft.com/office/drawing/2014/main" id="{C0EE09E0-F510-45E7-AB47-B83CAEE3CA14}"/>
              </a:ext>
            </a:extLst>
          </p:cNvPr>
          <p:cNvSpPr/>
          <p:nvPr/>
        </p:nvSpPr>
        <p:spPr>
          <a:xfrm>
            <a:off x="4014061" y="6019800"/>
            <a:ext cx="755674" cy="152400"/>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скругленные углы 14">
            <a:extLst>
              <a:ext uri="{FF2B5EF4-FFF2-40B4-BE49-F238E27FC236}">
                <a16:creationId xmlns:a16="http://schemas.microsoft.com/office/drawing/2014/main" id="{DB24F67F-2984-4BF4-A50F-3CEBD6A88992}"/>
              </a:ext>
            </a:extLst>
          </p:cNvPr>
          <p:cNvSpPr/>
          <p:nvPr/>
        </p:nvSpPr>
        <p:spPr>
          <a:xfrm>
            <a:off x="9004515" y="6019800"/>
            <a:ext cx="993131"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095718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7805644" y="1356857"/>
            <a:ext cx="4102100" cy="1077218"/>
          </a:xfrm>
          <a:prstGeom prst="rect">
            <a:avLst/>
          </a:prstGeom>
        </p:spPr>
        <p:txBody>
          <a:bodyPr wrap="square">
            <a:spAutoFit/>
          </a:bodyPr>
          <a:lstStyle/>
          <a:p>
            <a:pPr lvl="0"/>
            <a:r>
              <a:rPr lang="ru-RU" sz="3200" dirty="0">
                <a:solidFill>
                  <a:srgbClr val="FF0000"/>
                </a:solidFill>
              </a:rPr>
              <a:t>Запросы к таблицам </a:t>
            </a:r>
          </a:p>
          <a:p>
            <a:pPr lvl="0"/>
            <a:r>
              <a:rPr lang="ru-RU" sz="3200" dirty="0">
                <a:solidFill>
                  <a:srgbClr val="FF0000"/>
                </a:solidFill>
              </a:rPr>
              <a:t>с индексами 2/2 </a:t>
            </a:r>
            <a:r>
              <a:rPr lang="ru-RU" sz="3200" dirty="0">
                <a:solidFill>
                  <a:srgbClr val="FF0000"/>
                </a:solidFill>
                <a:latin typeface="Co Headline Corp" panose="020B0503060202020204" pitchFamily="34" charset="0"/>
              </a:rPr>
              <a:t> </a:t>
            </a:r>
          </a:p>
        </p:txBody>
      </p:sp>
      <p:pic>
        <p:nvPicPr>
          <p:cNvPr id="6" name="Picture 2">
            <a:extLst>
              <a:ext uri="{FF2B5EF4-FFF2-40B4-BE49-F238E27FC236}">
                <a16:creationId xmlns:a16="http://schemas.microsoft.com/office/drawing/2014/main" id="{C26EDA89-2F0A-494F-9B87-568C15AD0B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641" y="91346"/>
            <a:ext cx="7151354" cy="3950026"/>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a:extLst>
              <a:ext uri="{FF2B5EF4-FFF2-40B4-BE49-F238E27FC236}">
                <a16:creationId xmlns:a16="http://schemas.microsoft.com/office/drawing/2014/main" id="{5141F5CF-45C9-4EC5-9FA5-55A7330450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3405" y="4041372"/>
            <a:ext cx="6493647" cy="2749979"/>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8074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980217" y="1230206"/>
            <a:ext cx="9523351" cy="584775"/>
          </a:xfrm>
          <a:prstGeom prst="rect">
            <a:avLst/>
          </a:prstGeom>
        </p:spPr>
        <p:txBody>
          <a:bodyPr wrap="square">
            <a:spAutoFit/>
          </a:bodyPr>
          <a:lstStyle/>
          <a:p>
            <a:pPr lvl="0" algn="ctr"/>
            <a:r>
              <a:rPr lang="ru-RU" sz="3200" dirty="0">
                <a:solidFill>
                  <a:srgbClr val="FF0000"/>
                </a:solidFill>
              </a:rPr>
              <a:t>Рекомендации по созданию эффективных индексов:</a:t>
            </a:r>
            <a:endParaRPr lang="ru-RU" sz="3200" dirty="0">
              <a:solidFill>
                <a:srgbClr val="FF0000"/>
              </a:solidFill>
              <a:latin typeface="Co Headline Corp" panose="020B0503060202020204" pitchFamily="34" charset="0"/>
            </a:endParaRPr>
          </a:p>
        </p:txBody>
      </p:sp>
      <p:sp>
        <p:nvSpPr>
          <p:cNvPr id="8" name="TextBox 7">
            <a:extLst>
              <a:ext uri="{FF2B5EF4-FFF2-40B4-BE49-F238E27FC236}">
                <a16:creationId xmlns:a16="http://schemas.microsoft.com/office/drawing/2014/main" id="{08BD0C96-024A-4921-8BEA-AAE9D359E3EC}"/>
              </a:ext>
            </a:extLst>
          </p:cNvPr>
          <p:cNvSpPr txBox="1"/>
          <p:nvPr/>
        </p:nvSpPr>
        <p:spPr>
          <a:xfrm>
            <a:off x="839331" y="2127740"/>
            <a:ext cx="10513338" cy="4130361"/>
          </a:xfrm>
          <a:prstGeom prst="rect">
            <a:avLst/>
          </a:prstGeom>
          <a:noFill/>
        </p:spPr>
        <p:txBody>
          <a:bodyPr wrap="square">
            <a:spAutoFit/>
          </a:bodyPr>
          <a:lstStyle/>
          <a:p>
            <a:pPr marL="342900" indent="-342900">
              <a:lnSpc>
                <a:spcPct val="120000"/>
              </a:lnSpc>
              <a:buFont typeface="Arial" panose="020B0604020202020204" pitchFamily="34" charset="0"/>
              <a:buChar char="•"/>
            </a:pPr>
            <a:r>
              <a:rPr lang="ru-RU" sz="2000" dirty="0">
                <a:solidFill>
                  <a:schemeClr val="tx1">
                    <a:lumMod val="50000"/>
                    <a:lumOff val="50000"/>
                  </a:schemeClr>
                </a:solidFill>
              </a:rPr>
              <a:t>Не следует создавать индексы для небольших таблиц. </a:t>
            </a:r>
          </a:p>
          <a:p>
            <a:pPr marL="342900" indent="-342900">
              <a:lnSpc>
                <a:spcPct val="120000"/>
              </a:lnSpc>
              <a:buFont typeface="Arial" panose="020B0604020202020204" pitchFamily="34" charset="0"/>
              <a:buChar char="•"/>
            </a:pPr>
            <a:r>
              <a:rPr lang="ru-RU" sz="2000" dirty="0">
                <a:solidFill>
                  <a:schemeClr val="tx1">
                    <a:lumMod val="50000"/>
                    <a:lumOff val="50000"/>
                  </a:schemeClr>
                </a:solidFill>
              </a:rPr>
              <a:t>Создавайте первичные ключи для всех таблиц. По ним Oracle сам создаст индекс.</a:t>
            </a:r>
          </a:p>
          <a:p>
            <a:pPr marL="342900" indent="-342900">
              <a:lnSpc>
                <a:spcPct val="120000"/>
              </a:lnSpc>
              <a:buFont typeface="Arial" panose="020B0604020202020204" pitchFamily="34" charset="0"/>
              <a:buChar char="•"/>
            </a:pPr>
            <a:r>
              <a:rPr lang="ru-RU" sz="2000" dirty="0">
                <a:solidFill>
                  <a:schemeClr val="tx1">
                    <a:lumMod val="50000"/>
                    <a:lumOff val="50000"/>
                  </a:schemeClr>
                </a:solidFill>
              </a:rPr>
              <a:t>Индексируйте столбцы, участвующие в многотабличных операциях соединения.</a:t>
            </a:r>
          </a:p>
          <a:p>
            <a:pPr marL="342900" indent="-342900">
              <a:lnSpc>
                <a:spcPct val="120000"/>
              </a:lnSpc>
              <a:buFont typeface="Arial" panose="020B0604020202020204" pitchFamily="34" charset="0"/>
              <a:buChar char="•"/>
            </a:pPr>
            <a:r>
              <a:rPr lang="ru-RU" sz="2000" dirty="0">
                <a:solidFill>
                  <a:schemeClr val="tx1">
                    <a:lumMod val="50000"/>
                    <a:lumOff val="50000"/>
                  </a:schemeClr>
                </a:solidFill>
              </a:rPr>
              <a:t>Индексируйте столбцы, которые часто используются в подфразе WHERE.</a:t>
            </a:r>
          </a:p>
          <a:p>
            <a:pPr marL="342900" indent="-342900">
              <a:lnSpc>
                <a:spcPct val="120000"/>
              </a:lnSpc>
              <a:buFont typeface="Arial" panose="020B0604020202020204" pitchFamily="34" charset="0"/>
              <a:buChar char="•"/>
            </a:pPr>
            <a:r>
              <a:rPr lang="ru-RU" sz="2000" dirty="0">
                <a:solidFill>
                  <a:schemeClr val="tx1">
                    <a:lumMod val="50000"/>
                    <a:lumOff val="50000"/>
                  </a:schemeClr>
                </a:solidFill>
              </a:rPr>
              <a:t>Индексируйте столбцы, по которым выполняются операции ORDER BY и GROUP BY, или операции, включающие сортировку, например, UNION и DISTINCT. В этом случае объем работы по выполнению сортировки данных будет существенно сокращен.</a:t>
            </a:r>
          </a:p>
          <a:p>
            <a:pPr marL="342900" indent="-342900">
              <a:lnSpc>
                <a:spcPct val="120000"/>
              </a:lnSpc>
              <a:buFont typeface="Arial" panose="020B0604020202020204" pitchFamily="34" charset="0"/>
              <a:buChar char="•"/>
            </a:pPr>
            <a:r>
              <a:rPr lang="ru-RU" sz="2000" dirty="0">
                <a:solidFill>
                  <a:schemeClr val="tx1">
                    <a:lumMod val="50000"/>
                    <a:lumOff val="50000"/>
                  </a:schemeClr>
                </a:solidFill>
              </a:rPr>
              <a:t>Индексировать столбцы в виде длинных символьных строк не желательно.</a:t>
            </a:r>
          </a:p>
          <a:p>
            <a:pPr marL="342900" indent="-342900">
              <a:lnSpc>
                <a:spcPct val="120000"/>
              </a:lnSpc>
              <a:buFont typeface="Arial" panose="020B0604020202020204" pitchFamily="34" charset="0"/>
              <a:buChar char="•"/>
            </a:pPr>
            <a:r>
              <a:rPr lang="ru-RU" sz="2000" dirty="0">
                <a:solidFill>
                  <a:schemeClr val="tx1">
                    <a:lumMod val="50000"/>
                    <a:lumOff val="50000"/>
                  </a:schemeClr>
                </a:solidFill>
              </a:rPr>
              <a:t>Часто обновляемые столбцы не следует индексировать из-за частых перестроек индексов.</a:t>
            </a:r>
          </a:p>
          <a:p>
            <a:pPr marL="342900" indent="-342900">
              <a:lnSpc>
                <a:spcPct val="120000"/>
              </a:lnSpc>
              <a:buFont typeface="Arial" panose="020B0604020202020204" pitchFamily="34" charset="0"/>
              <a:buChar char="•"/>
            </a:pPr>
            <a:r>
              <a:rPr lang="ru-RU" sz="2000" dirty="0">
                <a:solidFill>
                  <a:schemeClr val="tx1">
                    <a:lumMod val="50000"/>
                    <a:lumOff val="50000"/>
                  </a:schemeClr>
                </a:solidFill>
              </a:rPr>
              <a:t>Индексируйте таблицы, в которых мало строк имеют одинаковые значения.</a:t>
            </a:r>
          </a:p>
          <a:p>
            <a:pPr marL="342900" indent="-342900">
              <a:lnSpc>
                <a:spcPct val="120000"/>
              </a:lnSpc>
              <a:buFont typeface="Arial" panose="020B0604020202020204" pitchFamily="34" charset="0"/>
              <a:buChar char="•"/>
            </a:pPr>
            <a:r>
              <a:rPr lang="ru-RU" sz="2000" dirty="0">
                <a:solidFill>
                  <a:schemeClr val="tx1">
                    <a:lumMod val="50000"/>
                    <a:lumOff val="50000"/>
                  </a:schemeClr>
                </a:solidFill>
              </a:rPr>
              <a:t>Не создавайте слишком много индексов.</a:t>
            </a:r>
          </a:p>
        </p:txBody>
      </p:sp>
    </p:spTree>
    <p:extLst>
      <p:ext uri="{BB962C8B-B14F-4D97-AF65-F5344CB8AC3E}">
        <p14:creationId xmlns:p14="http://schemas.microsoft.com/office/powerpoint/2010/main" val="765259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2753060" y="1016700"/>
            <a:ext cx="5933740" cy="584775"/>
          </a:xfrm>
          <a:prstGeom prst="rect">
            <a:avLst/>
          </a:prstGeom>
        </p:spPr>
        <p:txBody>
          <a:bodyPr wrap="square">
            <a:spAutoFit/>
          </a:bodyPr>
          <a:lstStyle/>
          <a:p>
            <a:pPr lvl="0"/>
            <a:r>
              <a:rPr lang="ru-RU" sz="3200" dirty="0">
                <a:solidFill>
                  <a:srgbClr val="FF0000"/>
                </a:solidFill>
              </a:rPr>
              <a:t>Индексы битовой карты (1/2)</a:t>
            </a:r>
            <a:endParaRPr lang="ru-RU" sz="3200" dirty="0">
              <a:solidFill>
                <a:srgbClr val="FF0000"/>
              </a:solidFill>
              <a:latin typeface="Co Headline Corp" panose="020B0503060202020204" pitchFamily="34" charset="0"/>
            </a:endParaRPr>
          </a:p>
        </p:txBody>
      </p:sp>
      <p:sp>
        <p:nvSpPr>
          <p:cNvPr id="5" name="TextBox 4">
            <a:extLst>
              <a:ext uri="{FF2B5EF4-FFF2-40B4-BE49-F238E27FC236}">
                <a16:creationId xmlns:a16="http://schemas.microsoft.com/office/drawing/2014/main" id="{AC12D977-594D-4290-ACA0-6B510EA7F54D}"/>
              </a:ext>
            </a:extLst>
          </p:cNvPr>
          <p:cNvSpPr txBox="1"/>
          <p:nvPr/>
        </p:nvSpPr>
        <p:spPr>
          <a:xfrm>
            <a:off x="813424" y="1619595"/>
            <a:ext cx="9813012" cy="5269135"/>
          </a:xfrm>
          <a:prstGeom prst="rect">
            <a:avLst/>
          </a:prstGeom>
          <a:noFill/>
        </p:spPr>
        <p:txBody>
          <a:bodyPr wrap="square">
            <a:spAutoFit/>
          </a:bodyPr>
          <a:lstStyle/>
          <a:p>
            <a:pPr lvl="0" indent="457200">
              <a:lnSpc>
                <a:spcPct val="80000"/>
              </a:lnSpc>
              <a:buNone/>
            </a:pPr>
            <a:r>
              <a:rPr lang="ru-RU" sz="2000" dirty="0">
                <a:solidFill>
                  <a:srgbClr val="000000"/>
                </a:solidFill>
              </a:rPr>
              <a:t>Побитовые (</a:t>
            </a:r>
            <a:r>
              <a:rPr lang="ru-RU" sz="2000" dirty="0" err="1">
                <a:solidFill>
                  <a:srgbClr val="000000"/>
                </a:solidFill>
              </a:rPr>
              <a:t>BitMapped</a:t>
            </a:r>
            <a:r>
              <a:rPr lang="ru-RU" sz="2000" dirty="0">
                <a:solidFill>
                  <a:srgbClr val="000000"/>
                </a:solidFill>
              </a:rPr>
              <a:t>) индексы это разновидность не уникальных индексов. Побитовые индексы эффективны при малой разрешающей способности ключа.</a:t>
            </a:r>
          </a:p>
          <a:p>
            <a:pPr lvl="0" indent="457200">
              <a:lnSpc>
                <a:spcPct val="80000"/>
              </a:lnSpc>
              <a:buNone/>
            </a:pPr>
            <a:r>
              <a:rPr lang="ru-RU" sz="2000" dirty="0">
                <a:solidFill>
                  <a:srgbClr val="000000"/>
                </a:solidFill>
              </a:rPr>
              <a:t>Функционально битовый индекс идентичен обычному древесному индексу, хотя внутреннее их устройство различно.</a:t>
            </a:r>
            <a:r>
              <a:rPr lang="en-US" sz="2000" dirty="0">
                <a:solidFill>
                  <a:srgbClr val="000000"/>
                </a:solidFill>
              </a:rPr>
              <a:t> </a:t>
            </a:r>
            <a:r>
              <a:rPr lang="ru-RU" sz="2000" dirty="0">
                <a:solidFill>
                  <a:srgbClr val="000000"/>
                </a:solidFill>
              </a:rPr>
              <a:t>Сами битовые индексы хранятся в виде </a:t>
            </a:r>
            <a:r>
              <a:rPr lang="en-US" sz="2000" dirty="0">
                <a:solidFill>
                  <a:srgbClr val="000000"/>
                </a:solidFill>
              </a:rPr>
              <a:t> </a:t>
            </a:r>
            <a:r>
              <a:rPr lang="ru-RU" sz="2000" dirty="0">
                <a:solidFill>
                  <a:srgbClr val="000000"/>
                </a:solidFill>
              </a:rPr>
              <a:t>B*-</a:t>
            </a:r>
          </a:p>
          <a:p>
            <a:pPr lvl="0">
              <a:lnSpc>
                <a:spcPct val="80000"/>
              </a:lnSpc>
              <a:buNone/>
            </a:pPr>
            <a:r>
              <a:rPr lang="ru-RU" sz="2000" dirty="0">
                <a:solidFill>
                  <a:srgbClr val="000000"/>
                </a:solidFill>
              </a:rPr>
              <a:t>структуры.</a:t>
            </a:r>
            <a:r>
              <a:rPr lang="en-US" sz="2000" dirty="0">
                <a:solidFill>
                  <a:srgbClr val="000000"/>
                </a:solidFill>
              </a:rPr>
              <a:t> </a:t>
            </a:r>
            <a:endParaRPr lang="ru-RU" sz="2000" dirty="0">
              <a:solidFill>
                <a:srgbClr val="000000"/>
              </a:solidFill>
            </a:endParaRPr>
          </a:p>
          <a:p>
            <a:pPr lvl="0" indent="457200">
              <a:lnSpc>
                <a:spcPct val="80000"/>
              </a:lnSpc>
              <a:buNone/>
            </a:pPr>
            <a:r>
              <a:rPr lang="ru-RU" sz="2000" dirty="0">
                <a:solidFill>
                  <a:srgbClr val="000000"/>
                </a:solidFill>
              </a:rPr>
              <a:t>Структура строки битового индекса: </a:t>
            </a:r>
          </a:p>
          <a:p>
            <a:pPr lvl="0">
              <a:lnSpc>
                <a:spcPct val="80000"/>
              </a:lnSpc>
              <a:buNone/>
            </a:pPr>
            <a:r>
              <a:rPr lang="ru-RU" sz="2000" dirty="0">
                <a:solidFill>
                  <a:srgbClr val="000000"/>
                </a:solidFill>
              </a:rPr>
              <a:t>(&lt;</a:t>
            </a:r>
            <a:r>
              <a:rPr lang="ru-RU" sz="2000" dirty="0" err="1">
                <a:solidFill>
                  <a:srgbClr val="000000"/>
                </a:solidFill>
              </a:rPr>
              <a:t>значение_ключа</a:t>
            </a:r>
            <a:r>
              <a:rPr lang="ru-RU" sz="2000" dirty="0">
                <a:solidFill>
                  <a:srgbClr val="000000"/>
                </a:solidFill>
              </a:rPr>
              <a:t>, </a:t>
            </a:r>
            <a:r>
              <a:rPr lang="ru-RU" sz="2000" dirty="0" err="1">
                <a:solidFill>
                  <a:srgbClr val="000000"/>
                </a:solidFill>
              </a:rPr>
              <a:t>начальное_значение_rowid</a:t>
            </a:r>
            <a:r>
              <a:rPr lang="ru-RU" sz="2000" dirty="0">
                <a:solidFill>
                  <a:srgbClr val="000000"/>
                </a:solidFill>
              </a:rPr>
              <a:t>,  </a:t>
            </a:r>
            <a:r>
              <a:rPr lang="ru-RU" sz="2000" dirty="0" err="1">
                <a:solidFill>
                  <a:srgbClr val="000000"/>
                </a:solidFill>
              </a:rPr>
              <a:t>конечное_значение_rowid</a:t>
            </a:r>
            <a:r>
              <a:rPr lang="ru-RU" sz="2000" dirty="0">
                <a:solidFill>
                  <a:srgbClr val="000000"/>
                </a:solidFill>
              </a:rPr>
              <a:t>, </a:t>
            </a:r>
            <a:r>
              <a:rPr lang="ru-RU" sz="2000" dirty="0" err="1">
                <a:solidFill>
                  <a:srgbClr val="000000"/>
                </a:solidFill>
              </a:rPr>
              <a:t>сегмент_битовой_карты</a:t>
            </a:r>
            <a:r>
              <a:rPr lang="ru-RU" sz="2000" dirty="0">
                <a:solidFill>
                  <a:srgbClr val="000000"/>
                </a:solidFill>
              </a:rPr>
              <a:t>&gt;).</a:t>
            </a:r>
          </a:p>
          <a:p>
            <a:pPr lvl="0">
              <a:lnSpc>
                <a:spcPct val="80000"/>
              </a:lnSpc>
              <a:buNone/>
            </a:pPr>
            <a:r>
              <a:rPr lang="ru-RU" sz="2000" dirty="0">
                <a:solidFill>
                  <a:srgbClr val="000000"/>
                </a:solidFill>
              </a:rPr>
              <a:t>где:</a:t>
            </a:r>
          </a:p>
          <a:p>
            <a:pPr lvl="0">
              <a:lnSpc>
                <a:spcPct val="80000"/>
              </a:lnSpc>
            </a:pPr>
            <a:r>
              <a:rPr lang="ru-RU" sz="2000" dirty="0">
                <a:solidFill>
                  <a:srgbClr val="000000"/>
                </a:solidFill>
              </a:rPr>
              <a:t>--начальное и конечное значения </a:t>
            </a:r>
            <a:r>
              <a:rPr lang="ru-RU" sz="2000" dirty="0" err="1">
                <a:solidFill>
                  <a:srgbClr val="000000"/>
                </a:solidFill>
              </a:rPr>
              <a:t>rowid</a:t>
            </a:r>
            <a:r>
              <a:rPr lang="ru-RU" sz="2000" dirty="0">
                <a:solidFill>
                  <a:srgbClr val="000000"/>
                </a:solidFill>
              </a:rPr>
              <a:t> указывает диапазон строк в таблице с конкретным значением ключа</a:t>
            </a:r>
          </a:p>
          <a:p>
            <a:pPr lvl="0">
              <a:lnSpc>
                <a:spcPct val="80000"/>
              </a:lnSpc>
            </a:pPr>
            <a:r>
              <a:rPr lang="ru-RU" sz="2000" dirty="0">
                <a:solidFill>
                  <a:srgbClr val="000000"/>
                </a:solidFill>
              </a:rPr>
              <a:t>--сегмент битовой карты это длинное битовое поле; установка бита в 1 означает наличие значения, </a:t>
            </a:r>
            <a:r>
              <a:rPr lang="en-US" sz="2000" dirty="0">
                <a:solidFill>
                  <a:srgbClr val="000000"/>
                </a:solidFill>
              </a:rPr>
              <a:t> </a:t>
            </a:r>
            <a:r>
              <a:rPr lang="ru-RU" sz="2000" dirty="0">
                <a:solidFill>
                  <a:srgbClr val="000000"/>
                </a:solidFill>
              </a:rPr>
              <a:t>а </a:t>
            </a:r>
            <a:r>
              <a:rPr lang="en-US" sz="2000" dirty="0">
                <a:solidFill>
                  <a:srgbClr val="000000"/>
                </a:solidFill>
              </a:rPr>
              <a:t> </a:t>
            </a:r>
            <a:r>
              <a:rPr lang="ru-RU" sz="2000" dirty="0">
                <a:solidFill>
                  <a:srgbClr val="000000"/>
                </a:solidFill>
              </a:rPr>
              <a:t>в 0 — на отсутствие значения ключа.</a:t>
            </a:r>
          </a:p>
          <a:p>
            <a:pPr lvl="0" indent="457200">
              <a:lnSpc>
                <a:spcPct val="80000"/>
              </a:lnSpc>
              <a:buNone/>
            </a:pPr>
            <a:r>
              <a:rPr lang="ru-RU" sz="2000" dirty="0">
                <a:solidFill>
                  <a:srgbClr val="000000"/>
                </a:solidFill>
              </a:rPr>
              <a:t>Сравним индексы. Пара &lt;значение ключа, </a:t>
            </a:r>
            <a:r>
              <a:rPr lang="ru-RU" sz="2000" dirty="0" err="1">
                <a:solidFill>
                  <a:srgbClr val="000000"/>
                </a:solidFill>
              </a:rPr>
              <a:t>rowid</a:t>
            </a:r>
            <a:r>
              <a:rPr lang="ru-RU" sz="2000" dirty="0">
                <a:solidFill>
                  <a:srgbClr val="000000"/>
                </a:solidFill>
              </a:rPr>
              <a:t>&gt; в B*-индексе </a:t>
            </a:r>
          </a:p>
          <a:p>
            <a:pPr lvl="0">
              <a:lnSpc>
                <a:spcPct val="80000"/>
              </a:lnSpc>
              <a:buNone/>
            </a:pPr>
            <a:r>
              <a:rPr lang="ru-RU" sz="2000" dirty="0">
                <a:solidFill>
                  <a:srgbClr val="000000"/>
                </a:solidFill>
              </a:rPr>
              <a:t>заменена парой &lt;значение ключа, сегмент двоичной карты&gt;, где </a:t>
            </a:r>
          </a:p>
          <a:p>
            <a:pPr lvl="0">
              <a:lnSpc>
                <a:spcPct val="80000"/>
              </a:lnSpc>
              <a:buNone/>
            </a:pPr>
            <a:r>
              <a:rPr lang="ru-RU" sz="2000" dirty="0">
                <a:solidFill>
                  <a:srgbClr val="000000"/>
                </a:solidFill>
              </a:rPr>
              <a:t>--“</a:t>
            </a:r>
            <a:r>
              <a:rPr lang="ru-RU" sz="2000" dirty="0" err="1">
                <a:solidFill>
                  <a:srgbClr val="000000"/>
                </a:solidFill>
              </a:rPr>
              <a:t>значение_ключа</a:t>
            </a:r>
            <a:r>
              <a:rPr lang="ru-RU" sz="2000" dirty="0">
                <a:solidFill>
                  <a:srgbClr val="000000"/>
                </a:solidFill>
              </a:rPr>
              <a:t>” состоит из колонок “</a:t>
            </a:r>
            <a:r>
              <a:rPr lang="ru-RU" sz="2000" dirty="0" err="1">
                <a:solidFill>
                  <a:srgbClr val="000000"/>
                </a:solidFill>
              </a:rPr>
              <a:t>значение_ключа</a:t>
            </a:r>
            <a:r>
              <a:rPr lang="ru-RU" sz="2000" dirty="0">
                <a:solidFill>
                  <a:srgbClr val="000000"/>
                </a:solidFill>
              </a:rPr>
              <a:t>”, </a:t>
            </a:r>
          </a:p>
          <a:p>
            <a:pPr lvl="0">
              <a:lnSpc>
                <a:spcPct val="80000"/>
              </a:lnSpc>
              <a:buNone/>
            </a:pPr>
            <a:r>
              <a:rPr lang="ru-RU" sz="2000" dirty="0">
                <a:solidFill>
                  <a:srgbClr val="000000"/>
                </a:solidFill>
              </a:rPr>
              <a:t>--“</a:t>
            </a:r>
            <a:r>
              <a:rPr lang="ru-RU" sz="2000" dirty="0" err="1">
                <a:solidFill>
                  <a:srgbClr val="000000"/>
                </a:solidFill>
              </a:rPr>
              <a:t>начало_rowid</a:t>
            </a:r>
            <a:r>
              <a:rPr lang="ru-RU" sz="2000" dirty="0">
                <a:solidFill>
                  <a:srgbClr val="000000"/>
                </a:solidFill>
              </a:rPr>
              <a:t>” и “</a:t>
            </a:r>
            <a:r>
              <a:rPr lang="ru-RU" sz="2000" dirty="0" err="1">
                <a:solidFill>
                  <a:srgbClr val="000000"/>
                </a:solidFill>
              </a:rPr>
              <a:t>конец_rowid</a:t>
            </a:r>
            <a:r>
              <a:rPr lang="ru-RU" sz="2000" dirty="0">
                <a:solidFill>
                  <a:srgbClr val="000000"/>
                </a:solidFill>
              </a:rPr>
              <a:t>”. Битовые индексы, как и древесные, </a:t>
            </a:r>
          </a:p>
          <a:p>
            <a:pPr lvl="0">
              <a:lnSpc>
                <a:spcPct val="80000"/>
              </a:lnSpc>
              <a:buNone/>
            </a:pPr>
            <a:r>
              <a:rPr lang="ru-RU" sz="2000" dirty="0">
                <a:solidFill>
                  <a:srgbClr val="000000"/>
                </a:solidFill>
              </a:rPr>
              <a:t>могут быть </a:t>
            </a:r>
            <a:r>
              <a:rPr lang="ru-RU" sz="2000" dirty="0" err="1">
                <a:solidFill>
                  <a:srgbClr val="000000"/>
                </a:solidFill>
              </a:rPr>
              <a:t>конкатенироваными</a:t>
            </a:r>
            <a:r>
              <a:rPr lang="ru-RU" sz="2000" dirty="0">
                <a:solidFill>
                  <a:srgbClr val="000000"/>
                </a:solidFill>
              </a:rPr>
              <a:t>.</a:t>
            </a:r>
          </a:p>
          <a:p>
            <a:pPr lvl="0">
              <a:lnSpc>
                <a:spcPct val="80000"/>
              </a:lnSpc>
              <a:buNone/>
            </a:pPr>
            <a:r>
              <a:rPr lang="ru-RU" sz="2000" u="sng" dirty="0">
                <a:solidFill>
                  <a:srgbClr val="000000"/>
                </a:solidFill>
              </a:rPr>
              <a:t>Пример</a:t>
            </a:r>
            <a:r>
              <a:rPr lang="ru-RU" sz="2000" dirty="0">
                <a:solidFill>
                  <a:srgbClr val="000000"/>
                </a:solidFill>
              </a:rPr>
              <a:t>:</a:t>
            </a:r>
          </a:p>
          <a:p>
            <a:pPr lvl="0">
              <a:lnSpc>
                <a:spcPct val="80000"/>
              </a:lnSpc>
              <a:buNone/>
            </a:pPr>
            <a:r>
              <a:rPr lang="en-US" sz="2000" dirty="0">
                <a:solidFill>
                  <a:srgbClr val="000000"/>
                </a:solidFill>
              </a:rPr>
              <a:t>CREATE BITMAP INDEX  </a:t>
            </a:r>
            <a:r>
              <a:rPr lang="en-US" sz="2000" dirty="0" err="1">
                <a:solidFill>
                  <a:srgbClr val="000000"/>
                </a:solidFill>
              </a:rPr>
              <a:t>gender_dx</a:t>
            </a:r>
            <a:r>
              <a:rPr lang="en-US" sz="2000" dirty="0">
                <a:solidFill>
                  <a:srgbClr val="000000"/>
                </a:solidFill>
              </a:rPr>
              <a:t> ON employee(gender)</a:t>
            </a:r>
          </a:p>
          <a:p>
            <a:pPr lvl="0">
              <a:lnSpc>
                <a:spcPct val="80000"/>
              </a:lnSpc>
              <a:buNone/>
            </a:pPr>
            <a:r>
              <a:rPr lang="en-US" sz="2000" dirty="0">
                <a:solidFill>
                  <a:srgbClr val="000000"/>
                </a:solidFill>
              </a:rPr>
              <a:t>TABLESPACE MY_INDEXES;</a:t>
            </a:r>
            <a:endParaRPr lang="ru-RU" sz="2000" dirty="0">
              <a:solidFill>
                <a:srgbClr val="000000"/>
              </a:solidFill>
            </a:endParaRPr>
          </a:p>
        </p:txBody>
      </p:sp>
    </p:spTree>
    <p:extLst>
      <p:ext uri="{BB962C8B-B14F-4D97-AF65-F5344CB8AC3E}">
        <p14:creationId xmlns:p14="http://schemas.microsoft.com/office/powerpoint/2010/main" val="40093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4132" y="1256730"/>
            <a:ext cx="11413068" cy="5427127"/>
          </a:xfrm>
          <a:prstGeom prst="rect">
            <a:avLst/>
          </a:prstGeom>
        </p:spPr>
        <p:txBody>
          <a:bodyPr wrap="square">
            <a:spAutoFit/>
          </a:bodyPr>
          <a:lstStyle/>
          <a:p>
            <a:pPr indent="457200">
              <a:spcAft>
                <a:spcPts val="800"/>
              </a:spcAft>
            </a:pPr>
            <a:r>
              <a:rPr lang="ru-RU" sz="2000" dirty="0">
                <a:effectLst/>
                <a:ea typeface="Calibri" panose="020F0502020204030204" pitchFamily="34" charset="0"/>
                <a:cs typeface="Times New Roman" panose="02020603050405020304" pitchFamily="18" charset="0"/>
              </a:rPr>
              <a:t>В базах данных индексами называют специальные средства, которые по значению или набору значений позволяют получить адрес строк с этими значениями.</a:t>
            </a:r>
          </a:p>
          <a:p>
            <a:pPr indent="457200">
              <a:spcAft>
                <a:spcPts val="800"/>
              </a:spcAft>
            </a:pPr>
            <a:r>
              <a:rPr lang="ru-RU" sz="2000" dirty="0">
                <a:effectLst/>
                <a:ea typeface="Calibri" panose="020F0502020204030204" pitchFamily="34" charset="0"/>
                <a:cs typeface="Times New Roman" panose="02020603050405020304" pitchFamily="18" charset="0"/>
              </a:rPr>
              <a:t>Наиболее часто в Oracle используют B*-древесные индексы. Они могут создаваться автоматически при создании ограничений целостности, либо вручную.</a:t>
            </a:r>
          </a:p>
          <a:p>
            <a:pPr indent="457200">
              <a:spcAft>
                <a:spcPts val="800"/>
              </a:spcAft>
            </a:pPr>
            <a:r>
              <a:rPr lang="ru-RU" sz="2000" dirty="0">
                <a:effectLst/>
                <a:ea typeface="Calibri" panose="020F0502020204030204" pitchFamily="34" charset="0"/>
                <a:cs typeface="Times New Roman" panose="02020603050405020304" pitchFamily="18" charset="0"/>
              </a:rPr>
              <a:t>Существуют ограничения на использование индексов. Например, нельзя индексировать столбцы с такими типами как LONG, LONG RAW, LOB.</a:t>
            </a:r>
          </a:p>
          <a:p>
            <a:pPr indent="457200">
              <a:spcAft>
                <a:spcPts val="800"/>
              </a:spcAft>
            </a:pPr>
            <a:r>
              <a:rPr lang="ru-RU" sz="2000" dirty="0">
                <a:effectLst/>
                <a:ea typeface="Calibri" panose="020F0502020204030204" pitchFamily="34" charset="0"/>
                <a:cs typeface="Times New Roman" panose="02020603050405020304" pitchFamily="18" charset="0"/>
              </a:rPr>
              <a:t>Будем говорить, что </a:t>
            </a:r>
            <a:r>
              <a:rPr lang="ru-RU" sz="2000" b="1" dirty="0">
                <a:effectLst/>
                <a:ea typeface="Calibri" panose="020F0502020204030204" pitchFamily="34" charset="0"/>
                <a:cs typeface="Times New Roman" panose="02020603050405020304" pitchFamily="18" charset="0"/>
              </a:rPr>
              <a:t>разрешающая способность индекса </a:t>
            </a:r>
            <a:r>
              <a:rPr lang="ru-RU" sz="2000" dirty="0">
                <a:effectLst/>
                <a:ea typeface="Calibri" panose="020F0502020204030204" pitchFamily="34" charset="0"/>
                <a:cs typeface="Times New Roman" panose="02020603050405020304" pitchFamily="18" charset="0"/>
              </a:rPr>
              <a:t>определяется количеством различных значений в столбце, на котором построен индекс.  Следует помнить, что эффективность индекса определяется не его разрешающей способностью, а количеством выбираемых блоков.</a:t>
            </a:r>
          </a:p>
          <a:p>
            <a:pPr indent="457200"/>
            <a:r>
              <a:rPr lang="ru-RU" sz="2000" dirty="0"/>
              <a:t>Некоторые виды индексов:</a:t>
            </a:r>
          </a:p>
          <a:p>
            <a:pPr marL="342900" indent="-342900">
              <a:buFont typeface="Arial" panose="020B0604020202020204" pitchFamily="34" charset="0"/>
              <a:buChar char="•"/>
            </a:pPr>
            <a:r>
              <a:rPr lang="ru-RU" sz="2000" b="1" dirty="0"/>
              <a:t>Уникальные и неуникальные </a:t>
            </a:r>
            <a:r>
              <a:rPr lang="ru-RU" sz="2000" dirty="0"/>
              <a:t>индексы. Листовые значения уникальных индексов не повторяются и не могут иметь значение NULL. Хотя уникальные индексы можно создавать явно, Oracle не рекомендует это делать. Следует создавать уникальные ограничения целостности, а Oracle автоматически создаст на них уникальные индексы.</a:t>
            </a:r>
          </a:p>
          <a:p>
            <a:pPr marL="342900" indent="-342900">
              <a:buFont typeface="Arial" panose="020B0604020202020204" pitchFamily="34" charset="0"/>
              <a:buChar char="•"/>
            </a:pPr>
            <a:r>
              <a:rPr lang="ru-RU" sz="2000" b="1" dirty="0"/>
              <a:t>Составные</a:t>
            </a:r>
            <a:r>
              <a:rPr lang="ru-RU" sz="2000" dirty="0"/>
              <a:t> индексы (</a:t>
            </a:r>
            <a:r>
              <a:rPr lang="ru-RU" sz="2000" dirty="0" err="1"/>
              <a:t>concatenated</a:t>
            </a:r>
            <a:r>
              <a:rPr lang="ru-RU" sz="2000" dirty="0"/>
              <a:t> </a:t>
            </a:r>
            <a:r>
              <a:rPr lang="ru-RU" sz="2000" dirty="0" err="1"/>
              <a:t>index</a:t>
            </a:r>
            <a:r>
              <a:rPr lang="ru-RU" sz="2000" dirty="0"/>
              <a:t>) содержат два или более столбцов таблицы. Используются для обеспечения уникальности сочетания столбцов таблицы.</a:t>
            </a:r>
            <a:endParaRPr lang="ru-RU" sz="2400" dirty="0">
              <a:solidFill>
                <a:srgbClr val="2C5292"/>
              </a:solidFill>
              <a:latin typeface="Co Text Corp" panose="020B0503060202020204" pitchFamily="34" charset="0"/>
            </a:endParaRPr>
          </a:p>
        </p:txBody>
      </p:sp>
      <p:sp>
        <p:nvSpPr>
          <p:cNvPr id="2" name="Прямоугольник 1"/>
          <p:cNvSpPr/>
          <p:nvPr/>
        </p:nvSpPr>
        <p:spPr>
          <a:xfrm>
            <a:off x="3978442" y="671955"/>
            <a:ext cx="4404447" cy="584775"/>
          </a:xfrm>
          <a:prstGeom prst="rect">
            <a:avLst/>
          </a:prstGeom>
        </p:spPr>
        <p:txBody>
          <a:bodyPr wrap="square">
            <a:spAutoFit/>
          </a:bodyPr>
          <a:lstStyle/>
          <a:p>
            <a:pPr algn="ctr"/>
            <a:r>
              <a:rPr lang="ru-RU" sz="3200" dirty="0">
                <a:solidFill>
                  <a:srgbClr val="FF0000"/>
                </a:solidFill>
              </a:rPr>
              <a:t>Индексы</a:t>
            </a:r>
            <a:r>
              <a:rPr lang="ru-RU" sz="3200" dirty="0">
                <a:solidFill>
                  <a:srgbClr val="FF0000"/>
                </a:solidFill>
                <a:latin typeface="Co Headline Corp" panose="020B0503060202020204" pitchFamily="34" charset="0"/>
              </a:rPr>
              <a:t> </a:t>
            </a:r>
          </a:p>
        </p:txBody>
      </p:sp>
    </p:spTree>
    <p:extLst>
      <p:ext uri="{BB962C8B-B14F-4D97-AF65-F5344CB8AC3E}">
        <p14:creationId xmlns:p14="http://schemas.microsoft.com/office/powerpoint/2010/main" val="3489888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813423" y="500990"/>
            <a:ext cx="6127703" cy="584775"/>
          </a:xfrm>
          <a:prstGeom prst="rect">
            <a:avLst/>
          </a:prstGeom>
        </p:spPr>
        <p:txBody>
          <a:bodyPr wrap="square">
            <a:spAutoFit/>
          </a:bodyPr>
          <a:lstStyle/>
          <a:p>
            <a:pPr lvl="0"/>
            <a:r>
              <a:rPr lang="ru-RU" sz="3200" dirty="0">
                <a:solidFill>
                  <a:srgbClr val="CE2816"/>
                </a:solidFill>
              </a:rPr>
              <a:t>Индексы битовой карты (2/2)</a:t>
            </a:r>
            <a:r>
              <a:rPr lang="ru-RU" sz="3200" dirty="0">
                <a:solidFill>
                  <a:srgbClr val="FF0000"/>
                </a:solidFill>
                <a:latin typeface="Co Headline Corp" panose="020B0503060202020204" pitchFamily="34" charset="0"/>
              </a:rPr>
              <a:t> </a:t>
            </a:r>
          </a:p>
        </p:txBody>
      </p:sp>
      <p:pic>
        <p:nvPicPr>
          <p:cNvPr id="5" name="Picture 4">
            <a:extLst>
              <a:ext uri="{FF2B5EF4-FFF2-40B4-BE49-F238E27FC236}">
                <a16:creationId xmlns:a16="http://schemas.microsoft.com/office/drawing/2014/main" id="{02718259-6725-452A-90A8-AAF565BCF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295523" y="1085576"/>
            <a:ext cx="5881131" cy="41616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6" name="Прямоугольник 5">
            <a:extLst>
              <a:ext uri="{FF2B5EF4-FFF2-40B4-BE49-F238E27FC236}">
                <a16:creationId xmlns:a16="http://schemas.microsoft.com/office/drawing/2014/main" id="{CF39EEDF-9AAC-4227-8A2B-AD47693191C3}"/>
              </a:ext>
            </a:extLst>
          </p:cNvPr>
          <p:cNvSpPr/>
          <p:nvPr/>
        </p:nvSpPr>
        <p:spPr bwMode="auto">
          <a:xfrm>
            <a:off x="999710" y="5292048"/>
            <a:ext cx="8856984" cy="1440160"/>
          </a:xfrm>
          <a:prstGeom prst="rect">
            <a:avLst/>
          </a:prstGeom>
          <a:solidFill>
            <a:srgbClr val="FFFF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609600" indent="-609600" fontAlgn="base">
              <a:spcBef>
                <a:spcPct val="20000"/>
              </a:spcBef>
              <a:spcAft>
                <a:spcPct val="0"/>
              </a:spcAft>
            </a:pPr>
            <a:r>
              <a:rPr lang="ru-RU" sz="2000" dirty="0"/>
              <a:t>Операции с такими индексами могут выполняться очень быстро, так как </a:t>
            </a:r>
          </a:p>
          <a:p>
            <a:pPr marL="609600" indent="-609600" fontAlgn="base">
              <a:spcBef>
                <a:spcPct val="20000"/>
              </a:spcBef>
              <a:spcAft>
                <a:spcPct val="0"/>
              </a:spcAft>
            </a:pPr>
            <a:r>
              <a:rPr lang="ru-RU" sz="2000" dirty="0"/>
              <a:t>логические операции над битовыми матрицами транслируются </a:t>
            </a:r>
          </a:p>
          <a:p>
            <a:pPr marL="609600" indent="-609600" fontAlgn="base">
              <a:spcBef>
                <a:spcPct val="20000"/>
              </a:spcBef>
              <a:spcAft>
                <a:spcPct val="0"/>
              </a:spcAft>
            </a:pPr>
            <a:r>
              <a:rPr lang="ru-RU" sz="2000" dirty="0"/>
              <a:t>непосредственно в команды центрального процессора, выполняющие </a:t>
            </a:r>
          </a:p>
          <a:p>
            <a:pPr marL="609600" indent="-609600" fontAlgn="base">
              <a:spcBef>
                <a:spcPct val="20000"/>
              </a:spcBef>
              <a:spcAft>
                <a:spcPct val="0"/>
              </a:spcAft>
            </a:pPr>
            <a:r>
              <a:rPr lang="ru-RU" sz="2000" dirty="0"/>
              <a:t>побитовые операции над словами длиной 32 или 64 бита. </a:t>
            </a:r>
          </a:p>
        </p:txBody>
      </p:sp>
    </p:spTree>
    <p:extLst>
      <p:ext uri="{BB962C8B-B14F-4D97-AF65-F5344CB8AC3E}">
        <p14:creationId xmlns:p14="http://schemas.microsoft.com/office/powerpoint/2010/main" val="2083302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723900" y="287139"/>
            <a:ext cx="7226300" cy="584775"/>
          </a:xfrm>
          <a:prstGeom prst="rect">
            <a:avLst/>
          </a:prstGeom>
        </p:spPr>
        <p:txBody>
          <a:bodyPr wrap="square">
            <a:spAutoFit/>
          </a:bodyPr>
          <a:lstStyle/>
          <a:p>
            <a:pPr lvl="0" algn="ctr"/>
            <a:r>
              <a:rPr lang="ru-RU" sz="3200" dirty="0">
                <a:solidFill>
                  <a:srgbClr val="FF0000"/>
                </a:solidFill>
                <a:latin typeface="Co Headline Corp" panose="020B0503060202020204" pitchFamily="34" charset="0"/>
              </a:rPr>
              <a:t>Пример операций с битовыми картами </a:t>
            </a:r>
          </a:p>
        </p:txBody>
      </p:sp>
      <p:pic>
        <p:nvPicPr>
          <p:cNvPr id="3" name="Рисунок 2">
            <a:extLst>
              <a:ext uri="{FF2B5EF4-FFF2-40B4-BE49-F238E27FC236}">
                <a16:creationId xmlns:a16="http://schemas.microsoft.com/office/drawing/2014/main" id="{D5CB7B0D-270A-4C9E-91D7-9A39828D3007}"/>
              </a:ext>
            </a:extLst>
          </p:cNvPr>
          <p:cNvPicPr>
            <a:picLocks noChangeAspect="1"/>
          </p:cNvPicPr>
          <p:nvPr/>
        </p:nvPicPr>
        <p:blipFill>
          <a:blip r:embed="rId3"/>
          <a:stretch>
            <a:fillRect/>
          </a:stretch>
        </p:blipFill>
        <p:spPr>
          <a:xfrm>
            <a:off x="1453520" y="889000"/>
            <a:ext cx="8675360" cy="5921897"/>
          </a:xfrm>
          <a:prstGeom prst="rect">
            <a:avLst/>
          </a:prstGeom>
        </p:spPr>
      </p:pic>
    </p:spTree>
    <p:extLst>
      <p:ext uri="{BB962C8B-B14F-4D97-AF65-F5344CB8AC3E}">
        <p14:creationId xmlns:p14="http://schemas.microsoft.com/office/powerpoint/2010/main" val="7589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813425" y="427733"/>
            <a:ext cx="7124076" cy="978729"/>
          </a:xfrm>
          <a:prstGeom prst="rect">
            <a:avLst/>
          </a:prstGeom>
        </p:spPr>
        <p:txBody>
          <a:bodyPr wrap="square">
            <a:spAutoFit/>
          </a:bodyPr>
          <a:lstStyle/>
          <a:p>
            <a:pPr lvl="0" algn="ctr">
              <a:lnSpc>
                <a:spcPct val="90000"/>
              </a:lnSpc>
            </a:pPr>
            <a:r>
              <a:rPr lang="ru-RU" sz="3200" dirty="0">
                <a:solidFill>
                  <a:srgbClr val="FF0000"/>
                </a:solidFill>
                <a:latin typeface="Co Headline Corp" panose="020B0503060202020204" pitchFamily="34" charset="0"/>
              </a:rPr>
              <a:t>Сравнение побитовых и древесных </a:t>
            </a:r>
          </a:p>
          <a:p>
            <a:pPr lvl="0" algn="ctr">
              <a:lnSpc>
                <a:spcPct val="90000"/>
              </a:lnSpc>
            </a:pPr>
            <a:r>
              <a:rPr lang="ru-RU" sz="3200" dirty="0">
                <a:solidFill>
                  <a:srgbClr val="FF0000"/>
                </a:solidFill>
                <a:latin typeface="Co Headline Corp" panose="020B0503060202020204" pitchFamily="34" charset="0"/>
              </a:rPr>
              <a:t>индексов </a:t>
            </a:r>
          </a:p>
        </p:txBody>
      </p:sp>
      <p:sp>
        <p:nvSpPr>
          <p:cNvPr id="5" name="TextBox 4">
            <a:extLst>
              <a:ext uri="{FF2B5EF4-FFF2-40B4-BE49-F238E27FC236}">
                <a16:creationId xmlns:a16="http://schemas.microsoft.com/office/drawing/2014/main" id="{F60FF43A-FE57-4D7D-89B4-D6B1DDC78942}"/>
              </a:ext>
            </a:extLst>
          </p:cNvPr>
          <p:cNvSpPr txBox="1"/>
          <p:nvPr/>
        </p:nvSpPr>
        <p:spPr>
          <a:xfrm>
            <a:off x="813425" y="1425516"/>
            <a:ext cx="10376352" cy="2554545"/>
          </a:xfrm>
          <a:prstGeom prst="rect">
            <a:avLst/>
          </a:prstGeom>
          <a:noFill/>
        </p:spPr>
        <p:txBody>
          <a:bodyPr wrap="square">
            <a:spAutoFit/>
          </a:bodyPr>
          <a:lstStyle/>
          <a:p>
            <a:pPr indent="457200"/>
            <a:r>
              <a:rPr lang="ru-RU" sz="2000" dirty="0">
                <a:solidFill>
                  <a:srgbClr val="202124"/>
                </a:solidFill>
              </a:rPr>
              <a:t>Побитовые индексы и</a:t>
            </a:r>
            <a:r>
              <a:rPr lang="ru-RU" sz="2000" b="0" i="0" dirty="0">
                <a:solidFill>
                  <a:srgbClr val="202124"/>
                </a:solidFill>
                <a:effectLst/>
              </a:rPr>
              <a:t>деальны для столбцов с низкой кардинальностью (малым числом уникальных записей) в больших таблицах. Они плохо работают в таблицах с интенсивным обновлением, но хорошо подходят для хранилищ данных.</a:t>
            </a:r>
            <a:endParaRPr lang="en-US" sz="2000" dirty="0"/>
          </a:p>
          <a:p>
            <a:pPr indent="457200"/>
            <a:r>
              <a:rPr lang="ru-RU" sz="2000" dirty="0"/>
              <a:t>Побитовые индексы создаются так:</a:t>
            </a:r>
          </a:p>
          <a:p>
            <a:r>
              <a:rPr lang="en-US" sz="2000" dirty="0"/>
              <a:t>CREATE BITMAP INDEX </a:t>
            </a:r>
            <a:r>
              <a:rPr lang="ru-RU" sz="2000" dirty="0" err="1"/>
              <a:t>имя_индекса</a:t>
            </a:r>
            <a:r>
              <a:rPr lang="ru-RU" sz="2000" dirty="0"/>
              <a:t> </a:t>
            </a:r>
            <a:r>
              <a:rPr lang="en-US" sz="2000" dirty="0"/>
              <a:t>ON </a:t>
            </a:r>
            <a:r>
              <a:rPr lang="ru-RU" sz="2000" dirty="0" err="1"/>
              <a:t>имя_таблицы</a:t>
            </a:r>
            <a:r>
              <a:rPr lang="en-US" sz="2000" dirty="0"/>
              <a:t> (</a:t>
            </a:r>
            <a:r>
              <a:rPr lang="ru-RU" sz="2000" dirty="0" err="1"/>
              <a:t>имя_столбца</a:t>
            </a:r>
            <a:r>
              <a:rPr lang="en-US" sz="2000" dirty="0"/>
              <a:t>);</a:t>
            </a:r>
          </a:p>
          <a:p>
            <a:pPr indent="457200"/>
            <a:r>
              <a:rPr lang="ru-RU" sz="2000" dirty="0"/>
              <a:t>Например:</a:t>
            </a:r>
          </a:p>
          <a:p>
            <a:r>
              <a:rPr lang="en-US" sz="2000" dirty="0"/>
              <a:t>CREATE BITMAP INDEX </a:t>
            </a:r>
            <a:r>
              <a:rPr lang="en-US" sz="2000" dirty="0" err="1"/>
              <a:t>ename_idx</a:t>
            </a:r>
            <a:r>
              <a:rPr lang="en-US" sz="2000" dirty="0"/>
              <a:t> ON emp (</a:t>
            </a:r>
            <a:r>
              <a:rPr lang="en-US" sz="2000" dirty="0" err="1"/>
              <a:t>ename</a:t>
            </a:r>
            <a:r>
              <a:rPr lang="en-US" sz="2000" dirty="0"/>
              <a:t>);</a:t>
            </a:r>
            <a:endParaRPr lang="ru-RU" sz="2000" dirty="0"/>
          </a:p>
          <a:p>
            <a:r>
              <a:rPr lang="ru-RU" sz="2000" dirty="0"/>
              <a:t>Понятно, что здесь индекс совершенно не нужен. Это не хранилище данных.</a:t>
            </a:r>
            <a:endParaRPr lang="en-US" sz="2000" dirty="0"/>
          </a:p>
        </p:txBody>
      </p:sp>
      <p:graphicFrame>
        <p:nvGraphicFramePr>
          <p:cNvPr id="3" name="Таблица 2">
            <a:extLst>
              <a:ext uri="{FF2B5EF4-FFF2-40B4-BE49-F238E27FC236}">
                <a16:creationId xmlns:a16="http://schemas.microsoft.com/office/drawing/2014/main" id="{0447A151-211C-4E89-9B0E-5B7245DC54BE}"/>
              </a:ext>
            </a:extLst>
          </p:cNvPr>
          <p:cNvGraphicFramePr>
            <a:graphicFrameLocks noGrp="1"/>
          </p:cNvGraphicFramePr>
          <p:nvPr>
            <p:extLst>
              <p:ext uri="{D42A27DB-BD31-4B8C-83A1-F6EECF244321}">
                <p14:modId xmlns:p14="http://schemas.microsoft.com/office/powerpoint/2010/main" val="2925053944"/>
              </p:ext>
            </p:extLst>
          </p:nvPr>
        </p:nvGraphicFramePr>
        <p:xfrm>
          <a:off x="957470" y="4117440"/>
          <a:ext cx="9298900" cy="2590800"/>
        </p:xfrm>
        <a:graphic>
          <a:graphicData uri="http://schemas.openxmlformats.org/drawingml/2006/table">
            <a:tbl>
              <a:tblPr/>
              <a:tblGrid>
                <a:gridCol w="4632239">
                  <a:extLst>
                    <a:ext uri="{9D8B030D-6E8A-4147-A177-3AD203B41FA5}">
                      <a16:colId xmlns:a16="http://schemas.microsoft.com/office/drawing/2014/main" val="970411474"/>
                    </a:ext>
                  </a:extLst>
                </a:gridCol>
                <a:gridCol w="4666661">
                  <a:extLst>
                    <a:ext uri="{9D8B030D-6E8A-4147-A177-3AD203B41FA5}">
                      <a16:colId xmlns:a16="http://schemas.microsoft.com/office/drawing/2014/main" val="1955894010"/>
                    </a:ext>
                  </a:extLst>
                </a:gridCol>
              </a:tblGrid>
              <a:tr h="0">
                <a:tc>
                  <a:txBody>
                    <a:bodyPr/>
                    <a:lstStyle/>
                    <a:p>
                      <a:pPr algn="l"/>
                      <a:r>
                        <a:rPr lang="ru-RU" sz="2000" b="1" dirty="0">
                          <a:effectLst/>
                        </a:rPr>
                        <a:t>Индексы </a:t>
                      </a:r>
                      <a:r>
                        <a:rPr lang="en-US" sz="2000" b="1" dirty="0">
                          <a:effectLst/>
                        </a:rPr>
                        <a:t>B-</a:t>
                      </a:r>
                      <a:r>
                        <a:rPr lang="ru-RU" sz="2000" b="1" dirty="0">
                          <a:effectLst/>
                        </a:rPr>
                        <a:t>деревьев</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ru-RU" sz="2000" b="1" dirty="0">
                          <a:effectLst/>
                        </a:rPr>
                        <a:t>Битовые индексы</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00489076"/>
                  </a:ext>
                </a:extLst>
              </a:tr>
              <a:tr h="0">
                <a:tc>
                  <a:txBody>
                    <a:bodyPr/>
                    <a:lstStyle/>
                    <a:p>
                      <a:pPr algn="l"/>
                      <a:r>
                        <a:rPr lang="ru-RU" sz="2000">
                          <a:effectLst/>
                        </a:rPr>
                        <a:t>Хороши для данных с высокой кардинальностью</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c>
                  <a:txBody>
                    <a:bodyPr/>
                    <a:lstStyle/>
                    <a:p>
                      <a:pPr algn="l"/>
                      <a:r>
                        <a:rPr lang="ru-RU" sz="2000">
                          <a:effectLst/>
                        </a:rPr>
                        <a:t>Хороши для данных с низкой кардинальностью</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extLst>
                  <a:ext uri="{0D108BD9-81ED-4DB2-BD59-A6C34878D82A}">
                    <a16:rowId xmlns:a16="http://schemas.microsoft.com/office/drawing/2014/main" val="246511110"/>
                  </a:ext>
                </a:extLst>
              </a:tr>
              <a:tr h="0">
                <a:tc>
                  <a:txBody>
                    <a:bodyPr/>
                    <a:lstStyle/>
                    <a:p>
                      <a:pPr algn="l"/>
                      <a:r>
                        <a:rPr lang="ru-RU" sz="2000">
                          <a:effectLst/>
                        </a:rPr>
                        <a:t>Хороши для баз данных OLTP</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ru-RU" sz="2000">
                          <a:effectLst/>
                        </a:rPr>
                        <a:t>Хороши для приложений хранилищ данных OLAP</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78560853"/>
                  </a:ext>
                </a:extLst>
              </a:tr>
              <a:tr h="0">
                <a:tc>
                  <a:txBody>
                    <a:bodyPr/>
                    <a:lstStyle/>
                    <a:p>
                      <a:pPr algn="l"/>
                      <a:r>
                        <a:rPr lang="ru-RU" sz="2000">
                          <a:effectLst/>
                        </a:rPr>
                        <a:t>Занимают много места</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c>
                  <a:txBody>
                    <a:bodyPr/>
                    <a:lstStyle/>
                    <a:p>
                      <a:pPr algn="l"/>
                      <a:r>
                        <a:rPr lang="ru-RU" sz="2000">
                          <a:effectLst/>
                        </a:rPr>
                        <a:t>Используют, относительно мало места</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extLst>
                  <a:ext uri="{0D108BD9-81ED-4DB2-BD59-A6C34878D82A}">
                    <a16:rowId xmlns:a16="http://schemas.microsoft.com/office/drawing/2014/main" val="931783718"/>
                  </a:ext>
                </a:extLst>
              </a:tr>
              <a:tr h="0">
                <a:tc>
                  <a:txBody>
                    <a:bodyPr/>
                    <a:lstStyle/>
                    <a:p>
                      <a:pPr algn="l"/>
                      <a:r>
                        <a:rPr lang="ru-RU" sz="2000">
                          <a:effectLst/>
                        </a:rPr>
                        <a:t>Легко обновляются</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ru-RU" sz="2000" dirty="0">
                          <a:effectLst/>
                        </a:rPr>
                        <a:t>Трудно обновляются</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76032799"/>
                  </a:ext>
                </a:extLst>
              </a:tr>
            </a:tbl>
          </a:graphicData>
        </a:graphic>
      </p:graphicFrame>
      <p:sp>
        <p:nvSpPr>
          <p:cNvPr id="6" name="Rectangle 1">
            <a:extLst>
              <a:ext uri="{FF2B5EF4-FFF2-40B4-BE49-F238E27FC236}">
                <a16:creationId xmlns:a16="http://schemas.microsoft.com/office/drawing/2014/main" id="{CB2C57F4-F0A9-4F6A-81CF-833863195119}"/>
              </a:ext>
            </a:extLst>
          </p:cNvPr>
          <p:cNvSpPr>
            <a:spLocks noChangeArrowheads="1"/>
          </p:cNvSpPr>
          <p:nvPr/>
        </p:nvSpPr>
        <p:spPr bwMode="auto">
          <a:xfrm>
            <a:off x="957470" y="4192430"/>
            <a:ext cx="108212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1800" b="0" i="0" u="none" strike="noStrike" cap="none" normalizeH="0" baseline="0">
                <a:ln>
                  <a:noFill/>
                </a:ln>
                <a:solidFill>
                  <a:schemeClr val="tx1"/>
                </a:solidFill>
                <a:effectLst/>
                <a:latin typeface="Arial" panose="020B0604020202020204" pitchFamily="34" charset="0"/>
              </a:rPr>
            </a:br>
            <a:endParaRPr kumimoji="0" lang="ru-RU" altLang="ru-RU"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7951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445559" y="974329"/>
            <a:ext cx="9194176" cy="584775"/>
          </a:xfrm>
          <a:prstGeom prst="rect">
            <a:avLst/>
          </a:prstGeom>
        </p:spPr>
        <p:txBody>
          <a:bodyPr wrap="square">
            <a:spAutoFit/>
          </a:bodyPr>
          <a:lstStyle/>
          <a:p>
            <a:pPr algn="ctr"/>
            <a:r>
              <a:rPr lang="ru-RU" sz="3200" i="0" dirty="0">
                <a:solidFill>
                  <a:srgbClr val="FF0000"/>
                </a:solidFill>
                <a:effectLst/>
              </a:rPr>
              <a:t>Индексы с реверсированным и сжатым ключом</a:t>
            </a:r>
          </a:p>
        </p:txBody>
      </p:sp>
      <p:sp>
        <p:nvSpPr>
          <p:cNvPr id="5" name="TextBox 4">
            <a:extLst>
              <a:ext uri="{FF2B5EF4-FFF2-40B4-BE49-F238E27FC236}">
                <a16:creationId xmlns:a16="http://schemas.microsoft.com/office/drawing/2014/main" id="{B0E13946-175C-44C8-BEE6-A61AF9FE425F}"/>
              </a:ext>
            </a:extLst>
          </p:cNvPr>
          <p:cNvSpPr txBox="1"/>
          <p:nvPr/>
        </p:nvSpPr>
        <p:spPr>
          <a:xfrm>
            <a:off x="1099949" y="1559104"/>
            <a:ext cx="9508210" cy="5324535"/>
          </a:xfrm>
          <a:prstGeom prst="rect">
            <a:avLst/>
          </a:prstGeom>
          <a:noFill/>
        </p:spPr>
        <p:txBody>
          <a:bodyPr wrap="square">
            <a:spAutoFit/>
          </a:bodyPr>
          <a:lstStyle/>
          <a:p>
            <a:pPr indent="457200"/>
            <a:r>
              <a:rPr lang="ru-RU" sz="2000" dirty="0"/>
              <a:t>Индексы </a:t>
            </a:r>
            <a:r>
              <a:rPr lang="ru-RU" sz="2000" b="1" dirty="0"/>
              <a:t>с реверсивным ключом </a:t>
            </a:r>
            <a:r>
              <a:rPr lang="ru-RU" sz="2000" dirty="0"/>
              <a:t>то же, что индексы B*, за исключением того, что байты данных ключевого столбца при индексации меняют порядок на противоположный. </a:t>
            </a:r>
          </a:p>
          <a:p>
            <a:pPr indent="457200"/>
            <a:r>
              <a:rPr lang="ru-RU" sz="2000" dirty="0"/>
              <a:t>Главное преимущество  индексов с реверсивным ключом состоит в том, что они исключают конкуренцию при упорядоченной вставке значений в индекс. </a:t>
            </a:r>
          </a:p>
          <a:p>
            <a:r>
              <a:rPr lang="ru-RU" sz="2000" u="sng" dirty="0"/>
              <a:t>Пример</a:t>
            </a:r>
            <a:r>
              <a:rPr lang="ru-RU" sz="2000" dirty="0"/>
              <a:t>:</a:t>
            </a:r>
          </a:p>
          <a:p>
            <a:r>
              <a:rPr lang="ru-RU" sz="2000" dirty="0"/>
              <a:t>CREATE INDEX </a:t>
            </a:r>
            <a:r>
              <a:rPr lang="ru-RU" sz="2000" dirty="0" err="1"/>
              <a:t>reverse_idx</a:t>
            </a:r>
            <a:r>
              <a:rPr lang="ru-RU" sz="2000" dirty="0"/>
              <a:t> ON </a:t>
            </a:r>
            <a:r>
              <a:rPr lang="ru-RU" sz="2000" dirty="0" err="1"/>
              <a:t>employee</a:t>
            </a:r>
            <a:r>
              <a:rPr lang="ru-RU" sz="2000" dirty="0"/>
              <a:t>(</a:t>
            </a:r>
            <a:r>
              <a:rPr lang="ru-RU" sz="2000" dirty="0" err="1"/>
              <a:t>emp_id</a:t>
            </a:r>
            <a:r>
              <a:rPr lang="ru-RU" sz="2000" dirty="0"/>
              <a:t>) REVERSE;</a:t>
            </a:r>
          </a:p>
          <a:p>
            <a:pPr indent="457200"/>
            <a:r>
              <a:rPr lang="ru-RU" sz="2000" b="0" i="0" dirty="0">
                <a:solidFill>
                  <a:srgbClr val="111111"/>
                </a:solidFill>
                <a:effectLst/>
              </a:rPr>
              <a:t>Если же в запросе имеется неравенство происходит замедление, поскольку выполняется полное сканирование таблицы. </a:t>
            </a:r>
          </a:p>
          <a:p>
            <a:pPr indent="457200"/>
            <a:r>
              <a:rPr lang="ru-RU" sz="2000" dirty="0">
                <a:solidFill>
                  <a:srgbClr val="111111"/>
                </a:solidFill>
              </a:rPr>
              <a:t>С </a:t>
            </a:r>
            <a:r>
              <a:rPr lang="ru-RU" sz="2000" b="0" i="0" dirty="0">
                <a:solidFill>
                  <a:srgbClr val="111111"/>
                </a:solidFill>
                <a:effectLst/>
              </a:rPr>
              <a:t>реверсированным индексом не работают запросы по диапазону ключа.</a:t>
            </a:r>
          </a:p>
          <a:p>
            <a:pPr indent="457200"/>
            <a:r>
              <a:rPr lang="ru-RU" sz="2000" dirty="0"/>
              <a:t>Индекс </a:t>
            </a:r>
            <a:r>
              <a:rPr lang="ru-RU" sz="2000" b="1" dirty="0"/>
              <a:t>со сжатым ключом </a:t>
            </a:r>
            <a:r>
              <a:rPr lang="ru-RU" sz="2000" dirty="0"/>
              <a:t>позволяет сэкономить пространство хранения и повысить производительность. Эффективен в случае уникального </a:t>
            </a:r>
            <a:r>
              <a:rPr lang="ru-RU" sz="2000" dirty="0" err="1"/>
              <a:t>многостолбцового</a:t>
            </a:r>
            <a:r>
              <a:rPr lang="ru-RU" sz="2000" dirty="0"/>
              <a:t> индекса. </a:t>
            </a:r>
          </a:p>
          <a:p>
            <a:r>
              <a:rPr lang="ru-RU" sz="2000" u="sng" dirty="0"/>
              <a:t>Пример</a:t>
            </a:r>
            <a:r>
              <a:rPr lang="ru-RU" sz="2000" dirty="0"/>
              <a:t>:</a:t>
            </a:r>
          </a:p>
          <a:p>
            <a:r>
              <a:rPr lang="ru-RU" sz="2000" dirty="0"/>
              <a:t>CREATE INDEX emp_indx1 ON </a:t>
            </a:r>
            <a:r>
              <a:rPr lang="ru-RU" sz="2000" dirty="0" err="1"/>
              <a:t>employees</a:t>
            </a:r>
            <a:r>
              <a:rPr lang="ru-RU" sz="2000" dirty="0"/>
              <a:t>(</a:t>
            </a:r>
            <a:r>
              <a:rPr lang="ru-RU" sz="2000" dirty="0" err="1"/>
              <a:t>ename</a:t>
            </a:r>
            <a:r>
              <a:rPr lang="ru-RU" sz="2000" dirty="0"/>
              <a:t>)</a:t>
            </a:r>
          </a:p>
          <a:p>
            <a:r>
              <a:rPr lang="ru-RU" sz="2000" dirty="0"/>
              <a:t>TABLESPACE MY_INDEXES</a:t>
            </a:r>
          </a:p>
          <a:p>
            <a:r>
              <a:rPr lang="ru-RU" sz="2000" dirty="0"/>
              <a:t>COMPRESS 1;</a:t>
            </a:r>
          </a:p>
        </p:txBody>
      </p:sp>
    </p:spTree>
    <p:extLst>
      <p:ext uri="{BB962C8B-B14F-4D97-AF65-F5344CB8AC3E}">
        <p14:creationId xmlns:p14="http://schemas.microsoft.com/office/powerpoint/2010/main" val="1237770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813424" y="500990"/>
            <a:ext cx="6908176" cy="584775"/>
          </a:xfrm>
          <a:prstGeom prst="rect">
            <a:avLst/>
          </a:prstGeom>
        </p:spPr>
        <p:txBody>
          <a:bodyPr wrap="square">
            <a:spAutoFit/>
          </a:bodyPr>
          <a:lstStyle/>
          <a:p>
            <a:pPr lvl="0" algn="ctr"/>
            <a:r>
              <a:rPr lang="ru-RU" sz="3200" dirty="0">
                <a:solidFill>
                  <a:srgbClr val="FF0000"/>
                </a:solidFill>
              </a:rPr>
              <a:t>Секционированные индексы</a:t>
            </a:r>
            <a:endParaRPr lang="ru-RU" sz="3200" dirty="0">
              <a:solidFill>
                <a:srgbClr val="FF0000"/>
              </a:solidFill>
              <a:latin typeface="Co Headline Corp" panose="020B0503060202020204" pitchFamily="34" charset="0"/>
            </a:endParaRPr>
          </a:p>
        </p:txBody>
      </p:sp>
      <p:sp>
        <p:nvSpPr>
          <p:cNvPr id="5" name="TextBox 4">
            <a:extLst>
              <a:ext uri="{FF2B5EF4-FFF2-40B4-BE49-F238E27FC236}">
                <a16:creationId xmlns:a16="http://schemas.microsoft.com/office/drawing/2014/main" id="{65C3DBAD-2B53-427D-995E-82992C40A086}"/>
              </a:ext>
            </a:extLst>
          </p:cNvPr>
          <p:cNvSpPr txBox="1"/>
          <p:nvPr/>
        </p:nvSpPr>
        <p:spPr>
          <a:xfrm>
            <a:off x="1168400" y="1287651"/>
            <a:ext cx="10312400" cy="1631216"/>
          </a:xfrm>
          <a:prstGeom prst="rect">
            <a:avLst/>
          </a:prstGeom>
          <a:noFill/>
        </p:spPr>
        <p:txBody>
          <a:bodyPr wrap="square">
            <a:spAutoFit/>
          </a:bodyPr>
          <a:lstStyle/>
          <a:p>
            <a:pPr indent="457200"/>
            <a:r>
              <a:rPr lang="ru-RU" sz="2000" dirty="0"/>
              <a:t>Используются для индексации секционированных таблиц. Имеется два типа таких  индексов: локальные и глобальные.</a:t>
            </a:r>
          </a:p>
          <a:p>
            <a:pPr indent="457200"/>
            <a:r>
              <a:rPr lang="ru-RU" sz="2000" b="0" i="0" dirty="0">
                <a:solidFill>
                  <a:srgbClr val="333333"/>
                </a:solidFill>
                <a:effectLst/>
              </a:rPr>
              <a:t>Локальные индексы используют разделы секционированной  таблицы, на которой они созданы. Между разделами индексов и разделами таблиц существует соответствие 1:1. </a:t>
            </a:r>
          </a:p>
          <a:p>
            <a:pPr indent="457200"/>
            <a:r>
              <a:rPr lang="ru-RU" sz="2000" b="0" i="0" dirty="0">
                <a:solidFill>
                  <a:srgbClr val="333333"/>
                </a:solidFill>
                <a:effectLst/>
              </a:rPr>
              <a:t>У глобальных индексов и разделов таблицы такого </a:t>
            </a:r>
            <a:r>
              <a:rPr lang="ru-RU" sz="2000" b="0" i="0">
                <a:solidFill>
                  <a:srgbClr val="333333"/>
                </a:solidFill>
                <a:effectLst/>
              </a:rPr>
              <a:t>соответствия нет.</a:t>
            </a:r>
            <a:endParaRPr lang="ru-RU" sz="2000" dirty="0"/>
          </a:p>
        </p:txBody>
      </p:sp>
    </p:spTree>
    <p:extLst>
      <p:ext uri="{BB962C8B-B14F-4D97-AF65-F5344CB8AC3E}">
        <p14:creationId xmlns:p14="http://schemas.microsoft.com/office/powerpoint/2010/main" val="1809981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813424" y="500990"/>
            <a:ext cx="5130176" cy="584775"/>
          </a:xfrm>
          <a:prstGeom prst="rect">
            <a:avLst/>
          </a:prstGeom>
        </p:spPr>
        <p:txBody>
          <a:bodyPr wrap="square">
            <a:spAutoFit/>
          </a:bodyPr>
          <a:lstStyle/>
          <a:p>
            <a:pPr lvl="0"/>
            <a:r>
              <a:rPr lang="ru-RU" sz="3200" dirty="0">
                <a:solidFill>
                  <a:srgbClr val="FF0000"/>
                </a:solidFill>
              </a:rPr>
              <a:t>И</a:t>
            </a:r>
            <a:r>
              <a:rPr lang="ru-RU" sz="3200" dirty="0">
                <a:solidFill>
                  <a:srgbClr val="FF0000"/>
                </a:solidFill>
                <a:latin typeface="Co Headline Corp" panose="020B0503060202020204" pitchFamily="34" charset="0"/>
              </a:rPr>
              <a:t> </a:t>
            </a:r>
          </a:p>
        </p:txBody>
      </p:sp>
    </p:spTree>
    <p:extLst>
      <p:ext uri="{BB962C8B-B14F-4D97-AF65-F5344CB8AC3E}">
        <p14:creationId xmlns:p14="http://schemas.microsoft.com/office/powerpoint/2010/main" val="184930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584200" y="500990"/>
            <a:ext cx="7353300" cy="584775"/>
          </a:xfrm>
          <a:prstGeom prst="rect">
            <a:avLst/>
          </a:prstGeom>
        </p:spPr>
        <p:txBody>
          <a:bodyPr wrap="square">
            <a:spAutoFit/>
          </a:bodyPr>
          <a:lstStyle/>
          <a:p>
            <a:pPr lvl="0"/>
            <a:r>
              <a:rPr lang="ru-RU" sz="3200" dirty="0">
                <a:solidFill>
                  <a:srgbClr val="FF0000"/>
                </a:solidFill>
              </a:rPr>
              <a:t>Пример создания древесного индекса</a:t>
            </a:r>
            <a:r>
              <a:rPr lang="ru-RU" sz="3200" dirty="0">
                <a:solidFill>
                  <a:srgbClr val="FF0000"/>
                </a:solidFill>
                <a:latin typeface="Co Headline Corp" panose="020B0503060202020204" pitchFamily="34" charset="0"/>
              </a:rPr>
              <a:t> </a:t>
            </a:r>
          </a:p>
        </p:txBody>
      </p:sp>
      <p:pic>
        <p:nvPicPr>
          <p:cNvPr id="7" name="Рисунок 6">
            <a:extLst>
              <a:ext uri="{FF2B5EF4-FFF2-40B4-BE49-F238E27FC236}">
                <a16:creationId xmlns:a16="http://schemas.microsoft.com/office/drawing/2014/main" id="{D38B6F18-2890-4EDB-B966-E1C04477548A}"/>
              </a:ext>
            </a:extLst>
          </p:cNvPr>
          <p:cNvPicPr>
            <a:picLocks noChangeAspect="1"/>
          </p:cNvPicPr>
          <p:nvPr/>
        </p:nvPicPr>
        <p:blipFill>
          <a:blip r:embed="rId3"/>
          <a:stretch>
            <a:fillRect/>
          </a:stretch>
        </p:blipFill>
        <p:spPr>
          <a:xfrm>
            <a:off x="782637" y="1241485"/>
            <a:ext cx="7517715" cy="5310386"/>
          </a:xfrm>
          <a:prstGeom prst="rect">
            <a:avLst/>
          </a:prstGeom>
        </p:spPr>
      </p:pic>
      <p:sp>
        <p:nvSpPr>
          <p:cNvPr id="9" name="TextBox 8">
            <a:extLst>
              <a:ext uri="{FF2B5EF4-FFF2-40B4-BE49-F238E27FC236}">
                <a16:creationId xmlns:a16="http://schemas.microsoft.com/office/drawing/2014/main" id="{5B052119-5365-4C7C-8A4D-5B655BA51B9D}"/>
              </a:ext>
            </a:extLst>
          </p:cNvPr>
          <p:cNvSpPr txBox="1"/>
          <p:nvPr/>
        </p:nvSpPr>
        <p:spPr>
          <a:xfrm>
            <a:off x="4254500" y="6551871"/>
            <a:ext cx="4470400" cy="369332"/>
          </a:xfrm>
          <a:prstGeom prst="rect">
            <a:avLst/>
          </a:prstGeom>
          <a:noFill/>
        </p:spPr>
        <p:txBody>
          <a:bodyPr wrap="square">
            <a:spAutoFit/>
          </a:bodyPr>
          <a:lstStyle/>
          <a:p>
            <a:r>
              <a:rPr lang="en-US" dirty="0"/>
              <a:t>https://studfile.net/preview/4374270/</a:t>
            </a:r>
            <a:endParaRPr lang="ru-RU" dirty="0"/>
          </a:p>
        </p:txBody>
      </p:sp>
    </p:spTree>
    <p:extLst>
      <p:ext uri="{BB962C8B-B14F-4D97-AF65-F5344CB8AC3E}">
        <p14:creationId xmlns:p14="http://schemas.microsoft.com/office/powerpoint/2010/main" val="180446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813424" y="263344"/>
            <a:ext cx="6857376" cy="584775"/>
          </a:xfrm>
          <a:prstGeom prst="rect">
            <a:avLst/>
          </a:prstGeom>
        </p:spPr>
        <p:txBody>
          <a:bodyPr wrap="square">
            <a:spAutoFit/>
          </a:bodyPr>
          <a:lstStyle/>
          <a:p>
            <a:pPr lvl="0" algn="ctr"/>
            <a:r>
              <a:rPr lang="ru-RU" sz="3200" dirty="0">
                <a:solidFill>
                  <a:srgbClr val="FF0000"/>
                </a:solidFill>
              </a:rPr>
              <a:t>Некоторые свойства </a:t>
            </a:r>
            <a:r>
              <a:rPr lang="en-US" sz="3200" dirty="0">
                <a:solidFill>
                  <a:srgbClr val="FF0000"/>
                </a:solidFill>
                <a:latin typeface="Co Headline Corp" panose="020B0503060202020204" pitchFamily="34" charset="0"/>
              </a:rPr>
              <a:t>B*-</a:t>
            </a:r>
            <a:r>
              <a:rPr lang="ru-RU" sz="3200" dirty="0">
                <a:solidFill>
                  <a:srgbClr val="FF0000"/>
                </a:solidFill>
                <a:latin typeface="Co Headline Corp" panose="020B0503060202020204" pitchFamily="34" charset="0"/>
              </a:rPr>
              <a:t> индексов</a:t>
            </a:r>
          </a:p>
        </p:txBody>
      </p:sp>
      <p:sp>
        <p:nvSpPr>
          <p:cNvPr id="5" name="TextBox 4">
            <a:extLst>
              <a:ext uri="{FF2B5EF4-FFF2-40B4-BE49-F238E27FC236}">
                <a16:creationId xmlns:a16="http://schemas.microsoft.com/office/drawing/2014/main" id="{BC749D59-361C-404B-99E7-65C7CD166452}"/>
              </a:ext>
            </a:extLst>
          </p:cNvPr>
          <p:cNvSpPr txBox="1"/>
          <p:nvPr/>
        </p:nvSpPr>
        <p:spPr>
          <a:xfrm>
            <a:off x="711824" y="848119"/>
            <a:ext cx="11086476" cy="5598392"/>
          </a:xfrm>
          <a:prstGeom prst="rect">
            <a:avLst/>
          </a:prstGeom>
          <a:noFill/>
        </p:spPr>
        <p:txBody>
          <a:bodyPr wrap="square">
            <a:spAutoFit/>
          </a:bodyPr>
          <a:lstStyle/>
          <a:p>
            <a:pPr marL="285750" indent="-285750" algn="just">
              <a:lnSpc>
                <a:spcPct val="120000"/>
              </a:lnSpc>
              <a:buFont typeface="Arial" panose="020B0604020202020204" pitchFamily="34" charset="0"/>
              <a:buChar char="•"/>
            </a:pPr>
            <a:r>
              <a:rPr lang="ru-RU" sz="2000" b="0" dirty="0">
                <a:solidFill>
                  <a:srgbClr val="0D0D11"/>
                </a:solidFill>
                <a:effectLst/>
                <a:latin typeface="Arial" panose="020B0604020202020204" pitchFamily="34" charset="0"/>
              </a:rPr>
              <a:t> </a:t>
            </a:r>
            <a:r>
              <a:rPr lang="en-US" sz="2000" b="0" dirty="0">
                <a:solidFill>
                  <a:srgbClr val="0D0D11"/>
                </a:solidFill>
                <a:effectLst/>
                <a:latin typeface="Arial" panose="020B0604020202020204" pitchFamily="34" charset="0"/>
              </a:rPr>
              <a:t>B*</a:t>
            </a:r>
            <a:r>
              <a:rPr lang="ru-RU" sz="2000" b="0" dirty="0">
                <a:solidFill>
                  <a:srgbClr val="0D0D11"/>
                </a:solidFill>
                <a:effectLst/>
                <a:latin typeface="Arial" panose="020B0604020202020204" pitchFamily="34" charset="0"/>
              </a:rPr>
              <a:t>-дерево в </a:t>
            </a:r>
            <a:r>
              <a:rPr lang="en-US" sz="2000" b="0" dirty="0">
                <a:solidFill>
                  <a:srgbClr val="0D0D11"/>
                </a:solidFill>
                <a:effectLst/>
                <a:latin typeface="Arial" panose="020B0604020202020204" pitchFamily="34" charset="0"/>
              </a:rPr>
              <a:t>Oracle </a:t>
            </a:r>
            <a:r>
              <a:rPr lang="ru-RU" sz="2000" b="0" dirty="0">
                <a:solidFill>
                  <a:srgbClr val="0D0D11"/>
                </a:solidFill>
                <a:effectLst/>
                <a:latin typeface="Arial" panose="020B0604020202020204" pitchFamily="34" charset="0"/>
              </a:rPr>
              <a:t>автоматически балансируется.</a:t>
            </a:r>
          </a:p>
          <a:p>
            <a:pPr marL="285750" indent="-285750" algn="just">
              <a:lnSpc>
                <a:spcPct val="120000"/>
              </a:lnSpc>
              <a:buFont typeface="Arial" panose="020B0604020202020204" pitchFamily="34" charset="0"/>
              <a:buChar char="•"/>
            </a:pPr>
            <a:r>
              <a:rPr lang="ru-RU" sz="2000" b="0" dirty="0">
                <a:solidFill>
                  <a:srgbClr val="0D0D11"/>
                </a:solidFill>
                <a:effectLst/>
                <a:latin typeface="Arial" panose="020B0604020202020204" pitchFamily="34" charset="0"/>
              </a:rPr>
              <a:t> Обычно </a:t>
            </a:r>
            <a:r>
              <a:rPr lang="en-US" sz="2000" b="0" dirty="0">
                <a:solidFill>
                  <a:srgbClr val="0D0D11"/>
                </a:solidFill>
                <a:effectLst/>
                <a:latin typeface="Arial" panose="020B0604020202020204" pitchFamily="34" charset="0"/>
              </a:rPr>
              <a:t>B*</a:t>
            </a:r>
            <a:r>
              <a:rPr lang="ru-RU" sz="2000" b="0" dirty="0">
                <a:solidFill>
                  <a:srgbClr val="0D0D11"/>
                </a:solidFill>
                <a:effectLst/>
                <a:latin typeface="Arial" panose="020B0604020202020204" pitchFamily="34" charset="0"/>
              </a:rPr>
              <a:t>-деревья выгружаются в оперативную память. </a:t>
            </a:r>
          </a:p>
          <a:p>
            <a:pPr marL="342900" indent="-342900" algn="l">
              <a:lnSpc>
                <a:spcPct val="120000"/>
              </a:lnSpc>
              <a:buFont typeface="Arial" panose="020B0604020202020204" pitchFamily="34" charset="0"/>
              <a:buChar char="•"/>
            </a:pPr>
            <a:r>
              <a:rPr lang="ru-RU" sz="2000" b="0" dirty="0">
                <a:solidFill>
                  <a:srgbClr val="0D0D11"/>
                </a:solidFill>
                <a:effectLst/>
                <a:latin typeface="Arial" panose="020B0604020202020204" pitchFamily="34" charset="0"/>
              </a:rPr>
              <a:t>Все листовые блоки расположены на одном уровне. Поэтому поиск идентификатора для любой записи в индексе занимает примерно одно и то же время.</a:t>
            </a:r>
          </a:p>
          <a:p>
            <a:pPr marL="342900" indent="-342900" algn="l">
              <a:lnSpc>
                <a:spcPct val="120000"/>
              </a:lnSpc>
              <a:buFont typeface="Arial" panose="020B0604020202020204" pitchFamily="34" charset="0"/>
              <a:buChar char="•"/>
            </a:pPr>
            <a:r>
              <a:rPr lang="en-US" sz="2000" b="0" dirty="0">
                <a:solidFill>
                  <a:srgbClr val="0D0D11"/>
                </a:solidFill>
                <a:effectLst/>
                <a:latin typeface="Arial" panose="020B0604020202020204" pitchFamily="34" charset="0"/>
              </a:rPr>
              <a:t>B*</a:t>
            </a:r>
            <a:r>
              <a:rPr lang="ru-RU" sz="2000" b="0" dirty="0">
                <a:solidFill>
                  <a:srgbClr val="0D0D11"/>
                </a:solidFill>
                <a:effectLst/>
                <a:latin typeface="Arial" panose="020B0604020202020204" pitchFamily="34" charset="0"/>
              </a:rPr>
              <a:t>-деревья обеспечивают хорошую производительность для многих запросов, в том числе для поиска в открытом и закрытом интервалах, </a:t>
            </a:r>
            <a:r>
              <a:rPr lang="ru-RU" sz="2000" dirty="0">
                <a:solidFill>
                  <a:srgbClr val="0D0D11"/>
                </a:solidFill>
                <a:latin typeface="Arial" panose="020B0604020202020204" pitchFamily="34" charset="0"/>
              </a:rPr>
              <a:t>когда </a:t>
            </a:r>
            <a:r>
              <a:rPr lang="ru-RU" sz="2000" b="0" dirty="0">
                <a:solidFill>
                  <a:srgbClr val="0D0D11"/>
                </a:solidFill>
                <a:effectLst/>
                <a:latin typeface="Arial" panose="020B0604020202020204" pitchFamily="34" charset="0"/>
              </a:rPr>
              <a:t>используются горизонтальные ссылки между листовыми блоками индекса.</a:t>
            </a:r>
          </a:p>
          <a:p>
            <a:pPr marL="342900" indent="-342900" algn="l">
              <a:lnSpc>
                <a:spcPct val="120000"/>
              </a:lnSpc>
              <a:buFont typeface="Arial" panose="020B0604020202020204" pitchFamily="34" charset="0"/>
              <a:buChar char="•"/>
            </a:pPr>
            <a:r>
              <a:rPr lang="ru-RU" sz="2000" b="0" i="0" dirty="0">
                <a:solidFill>
                  <a:srgbClr val="333333"/>
                </a:solidFill>
                <a:effectLst/>
                <a:latin typeface="Helvetica Neue"/>
              </a:rPr>
              <a:t>Не стоит создавать индексы для небольших таблиц.</a:t>
            </a:r>
          </a:p>
          <a:p>
            <a:pPr marL="342900" indent="-342900" algn="l">
              <a:lnSpc>
                <a:spcPct val="120000"/>
              </a:lnSpc>
              <a:buFont typeface="Arial" panose="020B0604020202020204" pitchFamily="34" charset="0"/>
              <a:buChar char="•"/>
            </a:pPr>
            <a:r>
              <a:rPr lang="ru-RU" sz="2000" b="0" i="0" dirty="0">
                <a:solidFill>
                  <a:srgbClr val="333333"/>
                </a:solidFill>
                <a:effectLst/>
                <a:latin typeface="Helvetica Neue"/>
              </a:rPr>
              <a:t>Индексируйте столбцы, </a:t>
            </a:r>
            <a:r>
              <a:rPr lang="en-US" sz="2000" dirty="0">
                <a:solidFill>
                  <a:srgbClr val="333333"/>
                </a:solidFill>
                <a:latin typeface="Helvetica Neue"/>
              </a:rPr>
              <a:t>a</a:t>
            </a:r>
            <a:r>
              <a:rPr lang="en-US" sz="2000" b="0" i="0" dirty="0">
                <a:solidFill>
                  <a:srgbClr val="333333"/>
                </a:solidFill>
                <a:effectLst/>
                <a:latin typeface="Helvetica Neue"/>
              </a:rPr>
              <a:t>)</a:t>
            </a:r>
            <a:r>
              <a:rPr lang="ru-RU" sz="2000" b="0" i="0" dirty="0">
                <a:solidFill>
                  <a:srgbClr val="333333"/>
                </a:solidFill>
                <a:effectLst/>
                <a:latin typeface="Helvetica Neue"/>
              </a:rPr>
              <a:t>участвующие в многотабличных операциях соединения,</a:t>
            </a:r>
            <a:r>
              <a:rPr lang="en-US" sz="2000" b="0" i="0" dirty="0">
                <a:solidFill>
                  <a:srgbClr val="333333"/>
                </a:solidFill>
                <a:effectLst/>
                <a:latin typeface="Helvetica Neue"/>
              </a:rPr>
              <a:t> b)</a:t>
            </a:r>
            <a:r>
              <a:rPr lang="en-US" sz="2000" dirty="0">
                <a:solidFill>
                  <a:srgbClr val="333333"/>
                </a:solidFill>
                <a:latin typeface="Helvetica Neue"/>
              </a:rPr>
              <a:t> </a:t>
            </a:r>
            <a:r>
              <a:rPr lang="ru-RU" sz="2000" b="0" i="0" dirty="0">
                <a:solidFill>
                  <a:srgbClr val="333333"/>
                </a:solidFill>
                <a:effectLst/>
                <a:latin typeface="Helvetica Neue"/>
              </a:rPr>
              <a:t>столбцы, которые используются  во фразе WHERE, </a:t>
            </a:r>
            <a:r>
              <a:rPr lang="en-US" sz="2000" b="0" i="0" dirty="0">
                <a:solidFill>
                  <a:srgbClr val="333333"/>
                </a:solidFill>
                <a:effectLst/>
                <a:latin typeface="Helvetica Neue"/>
              </a:rPr>
              <a:t>c) </a:t>
            </a:r>
            <a:r>
              <a:rPr lang="ru-RU" sz="2000" b="0" i="0" dirty="0">
                <a:solidFill>
                  <a:srgbClr val="333333"/>
                </a:solidFill>
                <a:effectLst/>
                <a:latin typeface="Helvetica Neue"/>
              </a:rPr>
              <a:t>столбцы, участвующие</a:t>
            </a:r>
            <a:r>
              <a:rPr lang="en-US" sz="2000" b="0" i="0" dirty="0">
                <a:solidFill>
                  <a:srgbClr val="333333"/>
                </a:solidFill>
                <a:effectLst/>
                <a:latin typeface="Helvetica Neue"/>
              </a:rPr>
              <a:t> </a:t>
            </a:r>
            <a:r>
              <a:rPr lang="ru-RU" sz="2000" b="0" i="0" dirty="0">
                <a:solidFill>
                  <a:srgbClr val="333333"/>
                </a:solidFill>
                <a:effectLst/>
                <a:latin typeface="Helvetica Neue"/>
              </a:rPr>
              <a:t>во фразах  ORDER BY и GROUP BY или в UNION и DISTINCT. Поскольку индексы уже отсортированы, объем работы по сортировке данных в них существенно сокращается.</a:t>
            </a:r>
            <a:endParaRPr lang="ru-RU" sz="2000" b="0" dirty="0">
              <a:solidFill>
                <a:srgbClr val="0D0D11"/>
              </a:solidFill>
              <a:effectLst/>
              <a:latin typeface="Arial" panose="020B0604020202020204" pitchFamily="34" charset="0"/>
            </a:endParaRPr>
          </a:p>
          <a:p>
            <a:pPr marL="342900" indent="-342900" algn="l">
              <a:lnSpc>
                <a:spcPct val="120000"/>
              </a:lnSpc>
              <a:buFont typeface="Arial" panose="020B0604020202020204" pitchFamily="34" charset="0"/>
              <a:buChar char="•"/>
            </a:pPr>
            <a:r>
              <a:rPr lang="ru-RU" sz="2000" b="0" dirty="0">
                <a:solidFill>
                  <a:srgbClr val="0D0D11"/>
                </a:solidFill>
                <a:effectLst/>
                <a:latin typeface="Arial" panose="020B0604020202020204" pitchFamily="34" charset="0"/>
              </a:rPr>
              <a:t>Производительность B-дерева не меняется существенно при росте объёма данных в таблице.</a:t>
            </a:r>
          </a:p>
          <a:p>
            <a:pPr marL="342900" indent="-342900" algn="l">
              <a:lnSpc>
                <a:spcPct val="120000"/>
              </a:lnSpc>
              <a:buFont typeface="Arial" panose="020B0604020202020204" pitchFamily="34" charset="0"/>
              <a:buChar char="•"/>
            </a:pPr>
            <a:r>
              <a:rPr lang="ru-RU" sz="2000" dirty="0">
                <a:solidFill>
                  <a:srgbClr val="0D0D11"/>
                </a:solidFill>
                <a:latin typeface="Arial" panose="020B0604020202020204" pitchFamily="34" charset="0"/>
              </a:rPr>
              <a:t>Столбцы длинных текстовых типов использовать для индексации не желательно.</a:t>
            </a:r>
            <a:endParaRPr lang="ru-RU" sz="2000" b="0" dirty="0">
              <a:solidFill>
                <a:srgbClr val="0D0D11"/>
              </a:solidFill>
              <a:effectLst/>
              <a:latin typeface="Arial" panose="020B0604020202020204" pitchFamily="34" charset="0"/>
            </a:endParaRPr>
          </a:p>
        </p:txBody>
      </p:sp>
    </p:spTree>
    <p:extLst>
      <p:ext uri="{BB962C8B-B14F-4D97-AF65-F5344CB8AC3E}">
        <p14:creationId xmlns:p14="http://schemas.microsoft.com/office/powerpoint/2010/main" val="47391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1824804" y="606323"/>
            <a:ext cx="6162563" cy="584775"/>
          </a:xfrm>
          <a:prstGeom prst="rect">
            <a:avLst/>
          </a:prstGeom>
        </p:spPr>
        <p:txBody>
          <a:bodyPr wrap="square">
            <a:spAutoFit/>
          </a:bodyPr>
          <a:lstStyle/>
          <a:p>
            <a:pPr lvl="0"/>
            <a:r>
              <a:rPr lang="ru-RU" sz="3200" dirty="0">
                <a:solidFill>
                  <a:srgbClr val="FF0000"/>
                </a:solidFill>
              </a:rPr>
              <a:t>Пример работы B*-индекса (1/2)</a:t>
            </a:r>
            <a:r>
              <a:rPr lang="ru-RU" sz="3200" dirty="0">
                <a:solidFill>
                  <a:srgbClr val="FF0000"/>
                </a:solidFill>
                <a:latin typeface="Co Headline Corp" panose="020B0503060202020204" pitchFamily="34" charset="0"/>
              </a:rPr>
              <a:t> </a:t>
            </a:r>
          </a:p>
        </p:txBody>
      </p:sp>
      <p:sp>
        <p:nvSpPr>
          <p:cNvPr id="6" name="TextBox 5">
            <a:extLst>
              <a:ext uri="{FF2B5EF4-FFF2-40B4-BE49-F238E27FC236}">
                <a16:creationId xmlns:a16="http://schemas.microsoft.com/office/drawing/2014/main" id="{403CDEA3-0AF2-4704-A74B-1A63D030CF2C}"/>
              </a:ext>
            </a:extLst>
          </p:cNvPr>
          <p:cNvSpPr txBox="1"/>
          <p:nvPr/>
        </p:nvSpPr>
        <p:spPr>
          <a:xfrm>
            <a:off x="1052946" y="1101990"/>
            <a:ext cx="8506690" cy="400110"/>
          </a:xfrm>
          <a:prstGeom prst="rect">
            <a:avLst/>
          </a:prstGeom>
          <a:noFill/>
        </p:spPr>
        <p:txBody>
          <a:bodyPr wrap="square">
            <a:spAutoFit/>
          </a:bodyPr>
          <a:lstStyle/>
          <a:p>
            <a:pPr>
              <a:buFontTx/>
              <a:buNone/>
            </a:pPr>
            <a:r>
              <a:rPr lang="ru-RU" sz="2000" dirty="0"/>
              <a:t>Выборка из </a:t>
            </a:r>
            <a:r>
              <a:rPr lang="en-US" sz="2000" dirty="0"/>
              <a:t>EMP </a:t>
            </a:r>
            <a:r>
              <a:rPr lang="ru-RU" sz="2000" dirty="0"/>
              <a:t>по условию </a:t>
            </a:r>
            <a:r>
              <a:rPr lang="en-US" sz="2000" dirty="0"/>
              <a:t>ENAME=BLAKE</a:t>
            </a:r>
            <a:r>
              <a:rPr lang="ru-RU" sz="2000" dirty="0"/>
              <a:t>. Работает индекс на </a:t>
            </a:r>
            <a:r>
              <a:rPr lang="en-US" sz="2000" dirty="0"/>
              <a:t>ENAME</a:t>
            </a:r>
            <a:endParaRPr lang="ru-RU" sz="2000" dirty="0"/>
          </a:p>
        </p:txBody>
      </p:sp>
      <p:pic>
        <p:nvPicPr>
          <p:cNvPr id="8" name="Рисунок 7">
            <a:extLst>
              <a:ext uri="{FF2B5EF4-FFF2-40B4-BE49-F238E27FC236}">
                <a16:creationId xmlns:a16="http://schemas.microsoft.com/office/drawing/2014/main" id="{6FB88FDD-02F4-4BF5-91BC-99C97C7571DE}"/>
              </a:ext>
            </a:extLst>
          </p:cNvPr>
          <p:cNvPicPr>
            <a:picLocks noChangeAspect="1"/>
          </p:cNvPicPr>
          <p:nvPr/>
        </p:nvPicPr>
        <p:blipFill>
          <a:blip r:embed="rId3"/>
          <a:stretch>
            <a:fillRect/>
          </a:stretch>
        </p:blipFill>
        <p:spPr>
          <a:xfrm>
            <a:off x="1824804" y="1586798"/>
            <a:ext cx="7790250" cy="5219703"/>
          </a:xfrm>
          <a:prstGeom prst="rect">
            <a:avLst/>
          </a:prstGeom>
        </p:spPr>
      </p:pic>
    </p:spTree>
    <p:extLst>
      <p:ext uri="{BB962C8B-B14F-4D97-AF65-F5344CB8AC3E}">
        <p14:creationId xmlns:p14="http://schemas.microsoft.com/office/powerpoint/2010/main" val="3984104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2739206" y="1093470"/>
            <a:ext cx="6307812" cy="584775"/>
          </a:xfrm>
          <a:prstGeom prst="rect">
            <a:avLst/>
          </a:prstGeom>
        </p:spPr>
        <p:txBody>
          <a:bodyPr wrap="square">
            <a:spAutoFit/>
          </a:bodyPr>
          <a:lstStyle/>
          <a:p>
            <a:pPr lvl="0"/>
            <a:r>
              <a:rPr lang="ru-RU" sz="3200" dirty="0">
                <a:solidFill>
                  <a:srgbClr val="CE2816"/>
                </a:solidFill>
              </a:rPr>
              <a:t>Пример работы </a:t>
            </a:r>
            <a:r>
              <a:rPr lang="en-US" sz="3200" dirty="0">
                <a:solidFill>
                  <a:srgbClr val="CE2816"/>
                </a:solidFill>
              </a:rPr>
              <a:t>B</a:t>
            </a:r>
            <a:r>
              <a:rPr lang="ru-RU" sz="3200" baseline="30000" dirty="0">
                <a:solidFill>
                  <a:srgbClr val="CE2816"/>
                </a:solidFill>
              </a:rPr>
              <a:t>*</a:t>
            </a:r>
            <a:r>
              <a:rPr lang="ru-RU" sz="3200" dirty="0">
                <a:solidFill>
                  <a:srgbClr val="CE2816"/>
                </a:solidFill>
              </a:rPr>
              <a:t>-индекса (2/2)</a:t>
            </a:r>
            <a:endParaRPr lang="ru-RU" sz="3200" dirty="0">
              <a:solidFill>
                <a:srgbClr val="FF0000"/>
              </a:solidFill>
              <a:latin typeface="Co Headline Corp" panose="020B0503060202020204" pitchFamily="34" charset="0"/>
            </a:endParaRPr>
          </a:p>
        </p:txBody>
      </p:sp>
      <p:sp>
        <p:nvSpPr>
          <p:cNvPr id="5" name="Rectangle 3">
            <a:extLst>
              <a:ext uri="{FF2B5EF4-FFF2-40B4-BE49-F238E27FC236}">
                <a16:creationId xmlns:a16="http://schemas.microsoft.com/office/drawing/2014/main" id="{434E6F52-3963-46CA-AC36-030B1B52C538}"/>
              </a:ext>
            </a:extLst>
          </p:cNvPr>
          <p:cNvSpPr txBox="1">
            <a:spLocks noChangeArrowheads="1"/>
          </p:cNvSpPr>
          <p:nvPr/>
        </p:nvSpPr>
        <p:spPr>
          <a:xfrm>
            <a:off x="457200" y="1745673"/>
            <a:ext cx="10377055" cy="47789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32000">
              <a:buFontTx/>
              <a:buNone/>
            </a:pPr>
            <a:r>
              <a:rPr lang="ru-RU" sz="2000" dirty="0"/>
              <a:t>Как работает индекс в примере выше?</a:t>
            </a:r>
          </a:p>
          <a:p>
            <a:pPr indent="432000">
              <a:buFontTx/>
              <a:buNone/>
            </a:pPr>
            <a:r>
              <a:rPr lang="ru-RU" sz="2000" dirty="0"/>
              <a:t>Сначала просматривается корневой блок и по условиям </a:t>
            </a:r>
            <a:r>
              <a:rPr lang="en-US" sz="2000" dirty="0"/>
              <a:t>&lt;KING </a:t>
            </a:r>
            <a:r>
              <a:rPr lang="ru-RU" sz="2000" dirty="0"/>
              <a:t>и </a:t>
            </a:r>
            <a:r>
              <a:rPr lang="en-US" sz="2000" dirty="0"/>
              <a:t>&gt;=KING </a:t>
            </a:r>
            <a:r>
              <a:rPr lang="ru-RU" sz="2000" dirty="0"/>
              <a:t>определяется на который из двух дочерних блоков перейти.</a:t>
            </a:r>
            <a:r>
              <a:rPr lang="en-US" sz="2000" dirty="0"/>
              <a:t> </a:t>
            </a:r>
            <a:endParaRPr lang="ru-RU" sz="2000" dirty="0"/>
          </a:p>
          <a:p>
            <a:pPr indent="432000">
              <a:buFontTx/>
              <a:buNone/>
            </a:pPr>
            <a:r>
              <a:rPr lang="ru-RU" sz="2000" dirty="0"/>
              <a:t>Идём по левой ветви. В блоке первого уровня проверяются условия </a:t>
            </a:r>
            <a:r>
              <a:rPr lang="en-US" sz="2000" dirty="0"/>
              <a:t>&lt;BLAKE</a:t>
            </a:r>
            <a:r>
              <a:rPr lang="ru-RU" sz="2000" dirty="0"/>
              <a:t>, </a:t>
            </a:r>
            <a:r>
              <a:rPr lang="en-US" sz="2000" dirty="0"/>
              <a:t>&gt;=BLAKE </a:t>
            </a:r>
            <a:r>
              <a:rPr lang="ru-RU" sz="2000" dirty="0"/>
              <a:t>и </a:t>
            </a:r>
            <a:r>
              <a:rPr lang="en-US" sz="2000" dirty="0"/>
              <a:t>&gt;=JAMES</a:t>
            </a:r>
            <a:r>
              <a:rPr lang="ru-RU" sz="2000" dirty="0"/>
              <a:t>. Затем из листового блока второго уровня, содержащего три значения </a:t>
            </a:r>
            <a:r>
              <a:rPr lang="en-US" sz="2000" dirty="0"/>
              <a:t>ROWID</a:t>
            </a:r>
            <a:r>
              <a:rPr lang="ru-RU" sz="2000" dirty="0"/>
              <a:t> выбираем идентификатор для </a:t>
            </a:r>
            <a:r>
              <a:rPr lang="en-US" sz="2000" dirty="0"/>
              <a:t>BLAKE</a:t>
            </a:r>
            <a:r>
              <a:rPr lang="ru-RU" sz="2000" dirty="0"/>
              <a:t> и используя его как адрес выбираем значение из файла данных.</a:t>
            </a:r>
            <a:endParaRPr lang="en-US" sz="2000" dirty="0"/>
          </a:p>
          <a:p>
            <a:pPr indent="432000">
              <a:spcBef>
                <a:spcPct val="0"/>
              </a:spcBef>
              <a:buFontTx/>
              <a:buNone/>
            </a:pPr>
            <a:r>
              <a:rPr lang="ru-RU" sz="2000" dirty="0"/>
              <a:t>Известно, что глубина файла индекса для современных данных вряд ли превысит 5.</a:t>
            </a:r>
          </a:p>
          <a:p>
            <a:pPr indent="432000">
              <a:spcBef>
                <a:spcPct val="0"/>
              </a:spcBef>
              <a:buFontTx/>
              <a:buNone/>
            </a:pPr>
            <a:r>
              <a:rPr lang="ru-RU" sz="2000" dirty="0"/>
              <a:t>Заметим, что для поиска нужного значения пришлось просмотреть и, может быть, извлечь три блока индекса и один блок данных. Если бы индекс не работал, пришлось бы просматривать все блоки таблицы. Теперь понятно, что для таблицы, занимающей один блок индекс вреден.</a:t>
            </a:r>
          </a:p>
          <a:p>
            <a:pPr indent="432000">
              <a:buFontTx/>
              <a:buNone/>
            </a:pPr>
            <a:r>
              <a:rPr lang="ru-RU" sz="2000" dirty="0"/>
              <a:t>Следует также помнить, что хотя индекс может улучшить скорость выполнения запросов, но он обязательно уменьшает скорость при добавлении и обновлении записей в таблице. </a:t>
            </a:r>
          </a:p>
        </p:txBody>
      </p:sp>
    </p:spTree>
    <p:extLst>
      <p:ext uri="{BB962C8B-B14F-4D97-AF65-F5344CB8AC3E}">
        <p14:creationId xmlns:p14="http://schemas.microsoft.com/office/powerpoint/2010/main" val="439803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2974733" y="289365"/>
            <a:ext cx="5130176" cy="584775"/>
          </a:xfrm>
          <a:prstGeom prst="rect">
            <a:avLst/>
          </a:prstGeom>
        </p:spPr>
        <p:txBody>
          <a:bodyPr wrap="square">
            <a:spAutoFit/>
          </a:bodyPr>
          <a:lstStyle/>
          <a:p>
            <a:pPr lvl="0" algn="ctr"/>
            <a:r>
              <a:rPr lang="ru-RU" sz="3200" dirty="0">
                <a:solidFill>
                  <a:srgbClr val="FF0000"/>
                </a:solidFill>
              </a:rPr>
              <a:t>О работе </a:t>
            </a:r>
            <a:r>
              <a:rPr lang="en-US" sz="3200" dirty="0">
                <a:solidFill>
                  <a:srgbClr val="FF0000"/>
                </a:solidFill>
              </a:rPr>
              <a:t>B*-</a:t>
            </a:r>
            <a:r>
              <a:rPr lang="ru-RU" sz="3200" dirty="0">
                <a:solidFill>
                  <a:srgbClr val="FF0000"/>
                </a:solidFill>
              </a:rPr>
              <a:t>индекса </a:t>
            </a:r>
            <a:r>
              <a:rPr lang="ru-RU" sz="3200" dirty="0">
                <a:solidFill>
                  <a:srgbClr val="FF0000"/>
                </a:solidFill>
                <a:latin typeface="Co Headline Corp" panose="020B0503060202020204" pitchFamily="34" charset="0"/>
              </a:rPr>
              <a:t> </a:t>
            </a:r>
          </a:p>
        </p:txBody>
      </p:sp>
      <p:sp>
        <p:nvSpPr>
          <p:cNvPr id="7" name="TextBox 6">
            <a:extLst>
              <a:ext uri="{FF2B5EF4-FFF2-40B4-BE49-F238E27FC236}">
                <a16:creationId xmlns:a16="http://schemas.microsoft.com/office/drawing/2014/main" id="{97A0E7BC-D4B0-4BB6-B75C-BBBB2EC287E0}"/>
              </a:ext>
            </a:extLst>
          </p:cNvPr>
          <p:cNvSpPr txBox="1"/>
          <p:nvPr/>
        </p:nvSpPr>
        <p:spPr>
          <a:xfrm>
            <a:off x="1025236" y="891055"/>
            <a:ext cx="10938164" cy="6069354"/>
          </a:xfrm>
          <a:prstGeom prst="rect">
            <a:avLst/>
          </a:prstGeom>
          <a:noFill/>
        </p:spPr>
        <p:txBody>
          <a:bodyPr wrap="square">
            <a:spAutoFit/>
          </a:bodyPr>
          <a:lstStyle/>
          <a:p>
            <a:pPr indent="457200"/>
            <a:r>
              <a:rPr lang="ru-RU" sz="2000" dirty="0"/>
              <a:t>В общем случае при поиске по значению ключа или по диапазону значений проходят по дереву индекса от корня через блоки ветвей до крайнего левого листового блока, отвечающего условию поиска. Если индекс не уникальный, то при выборе диапазона, дальнейшее движение может происходить вправо по цепочке ссылок между листьями, пока не выберутся все значения ссылок. </a:t>
            </a:r>
          </a:p>
          <a:p>
            <a:pPr indent="457200"/>
            <a:r>
              <a:rPr lang="ru-RU" sz="2000" dirty="0"/>
              <a:t>Вставка нового значения ключа производится в соответствующий листовой блок. Значения ключа обновляются путём удаления старой и вставки новой записей индекса.</a:t>
            </a:r>
          </a:p>
          <a:p>
            <a:pPr indent="457200"/>
            <a:r>
              <a:rPr lang="ru-RU" sz="2000" dirty="0"/>
              <a:t>Переполняющийся блок дробится. При этом добавляется пустой блок и значения ключей поровну распределяются между старым и новым блоками, за исключением случая, когда дробится самый правый листовой блок.</a:t>
            </a:r>
          </a:p>
          <a:p>
            <a:pPr indent="457200"/>
            <a:r>
              <a:rPr lang="ru-RU" sz="2000" dirty="0"/>
              <a:t>Процесс дробления листовых блоков может рекурсивно перейти на промежуточные узлы. </a:t>
            </a:r>
          </a:p>
          <a:p>
            <a:pPr indent="457200"/>
            <a:r>
              <a:rPr lang="ru-RU" sz="2000" dirty="0"/>
              <a:t>Для структуры индекса задающего адреса строк удобно блокирование именно на уровне строк.</a:t>
            </a:r>
          </a:p>
          <a:p>
            <a:pPr indent="457200">
              <a:lnSpc>
                <a:spcPct val="80000"/>
              </a:lnSpc>
              <a:buFontTx/>
              <a:buNone/>
            </a:pPr>
            <a:r>
              <a:rPr lang="ru-RU" sz="2000" dirty="0"/>
              <a:t>Если</a:t>
            </a:r>
            <a:r>
              <a:rPr lang="en-US" sz="2000" dirty="0"/>
              <a:t> строки индекса постоянно</a:t>
            </a:r>
            <a:r>
              <a:rPr lang="ru-RU" sz="2000" dirty="0"/>
              <a:t> </a:t>
            </a:r>
            <a:r>
              <a:rPr lang="en-US" sz="2000" dirty="0"/>
              <a:t>удаляются и добавляются, </a:t>
            </a:r>
            <a:r>
              <a:rPr lang="ru-RU" sz="2000" dirty="0"/>
              <a:t>то ч</a:t>
            </a:r>
            <a:r>
              <a:rPr lang="en-US" sz="2000" dirty="0" err="1"/>
              <a:t>ерез</a:t>
            </a:r>
            <a:r>
              <a:rPr lang="en-US" sz="2000" dirty="0"/>
              <a:t> </a:t>
            </a:r>
            <a:r>
              <a:rPr lang="en-US" sz="2000" dirty="0" err="1"/>
              <a:t>какое-то</a:t>
            </a:r>
            <a:r>
              <a:rPr lang="en-US" sz="2000" dirty="0"/>
              <a:t> </a:t>
            </a:r>
            <a:r>
              <a:rPr lang="en-US" sz="2000" dirty="0" err="1"/>
              <a:t>время</a:t>
            </a:r>
            <a:r>
              <a:rPr lang="en-US" sz="2000" dirty="0"/>
              <a:t> </a:t>
            </a:r>
            <a:r>
              <a:rPr lang="en-US" sz="2000" dirty="0" err="1"/>
              <a:t>индекс</a:t>
            </a:r>
            <a:r>
              <a:rPr lang="en-US" sz="2000" dirty="0"/>
              <a:t> </a:t>
            </a:r>
            <a:r>
              <a:rPr lang="en-US" sz="2000" dirty="0" err="1"/>
              <a:t>может</a:t>
            </a:r>
            <a:r>
              <a:rPr lang="ru-RU" sz="2000" dirty="0"/>
              <a:t> </a:t>
            </a:r>
            <a:r>
              <a:rPr lang="en-US" sz="2000" dirty="0"/>
              <a:t>“</a:t>
            </a:r>
            <a:r>
              <a:rPr lang="en-US" sz="2000" dirty="0" err="1"/>
              <a:t>разредиться</a:t>
            </a:r>
            <a:r>
              <a:rPr lang="en-US" sz="2000" dirty="0"/>
              <a:t>” </a:t>
            </a:r>
            <a:r>
              <a:rPr lang="en-US" sz="2000" dirty="0" err="1"/>
              <a:t>или</a:t>
            </a:r>
            <a:r>
              <a:rPr lang="en-US" sz="2000" dirty="0"/>
              <a:t> </a:t>
            </a:r>
            <a:r>
              <a:rPr lang="en-US" sz="2000" dirty="0" err="1"/>
              <a:t>фрагментироваться</a:t>
            </a:r>
            <a:r>
              <a:rPr lang="en-US" sz="2000" dirty="0"/>
              <a:t>. </a:t>
            </a:r>
            <a:r>
              <a:rPr lang="ru-RU" sz="2000" dirty="0"/>
              <a:t>Обычно</a:t>
            </a:r>
            <a:r>
              <a:rPr lang="en-US" sz="2000" dirty="0"/>
              <a:t> </a:t>
            </a:r>
            <a:r>
              <a:rPr lang="en-US" sz="2000" dirty="0" err="1"/>
              <a:t>индекс</a:t>
            </a:r>
            <a:r>
              <a:rPr lang="ru-RU" sz="2000" dirty="0"/>
              <a:t> </a:t>
            </a:r>
            <a:r>
              <a:rPr lang="en-US" sz="2000" dirty="0" err="1"/>
              <a:t>рас</a:t>
            </a:r>
            <a:r>
              <a:rPr lang="ru-RU" sz="2000" dirty="0"/>
              <a:t>ширяется</a:t>
            </a:r>
            <a:r>
              <a:rPr lang="en-US" sz="2000" dirty="0"/>
              <a:t> </a:t>
            </a:r>
            <a:r>
              <a:rPr lang="en-US" sz="2000" dirty="0" err="1"/>
              <a:t>вправо</a:t>
            </a:r>
            <a:r>
              <a:rPr lang="en-US" sz="2000" dirty="0"/>
              <a:t>, </a:t>
            </a:r>
            <a:r>
              <a:rPr lang="ru-RU" sz="2000" dirty="0"/>
              <a:t>и разрежается </a:t>
            </a:r>
            <a:r>
              <a:rPr lang="en-US" sz="2000" dirty="0" err="1"/>
              <a:t>слева</a:t>
            </a:r>
            <a:r>
              <a:rPr lang="en-US" sz="2000" dirty="0"/>
              <a:t>. </a:t>
            </a:r>
            <a:r>
              <a:rPr lang="en-US" sz="2000" dirty="0" err="1"/>
              <a:t>Со</a:t>
            </a:r>
            <a:r>
              <a:rPr lang="en-US" sz="2000" dirty="0"/>
              <a:t> </a:t>
            </a:r>
            <a:r>
              <a:rPr lang="en-US" sz="2000" dirty="0" err="1"/>
              <a:t>времен</a:t>
            </a:r>
            <a:r>
              <a:rPr lang="ru-RU" sz="2000" dirty="0"/>
              <a:t>ем</a:t>
            </a:r>
            <a:r>
              <a:rPr lang="en-US" sz="2000" dirty="0"/>
              <a:t> </a:t>
            </a:r>
            <a:r>
              <a:rPr lang="ru-RU" sz="2000" dirty="0"/>
              <a:t>объём </a:t>
            </a:r>
            <a:r>
              <a:rPr lang="en-US" sz="2000" dirty="0" err="1"/>
              <a:t>индекс</a:t>
            </a:r>
            <a:r>
              <a:rPr lang="ru-RU" sz="2000" dirty="0"/>
              <a:t>а</a:t>
            </a:r>
            <a:r>
              <a:rPr lang="en-US" sz="2000" dirty="0"/>
              <a:t> </a:t>
            </a:r>
            <a:r>
              <a:rPr lang="en-US" sz="2000" dirty="0" err="1"/>
              <a:t>может</a:t>
            </a:r>
            <a:r>
              <a:rPr lang="en-US" sz="2000" dirty="0"/>
              <a:t> </a:t>
            </a:r>
            <a:r>
              <a:rPr lang="ru-RU" sz="2000" dirty="0"/>
              <a:t>существенно превысить объём данных</a:t>
            </a:r>
            <a:r>
              <a:rPr lang="en-US" sz="2000" dirty="0"/>
              <a:t>. </a:t>
            </a:r>
            <a:r>
              <a:rPr lang="en-US" sz="2000" dirty="0" err="1"/>
              <a:t>Дерево</a:t>
            </a:r>
            <a:r>
              <a:rPr lang="en-US" sz="2000" dirty="0"/>
              <a:t> индекса </a:t>
            </a:r>
            <a:r>
              <a:rPr lang="en-US" sz="2000" dirty="0" err="1"/>
              <a:t>может</a:t>
            </a:r>
            <a:r>
              <a:rPr lang="en-US" sz="2000" dirty="0"/>
              <a:t> </a:t>
            </a:r>
            <a:r>
              <a:rPr lang="ru-RU" sz="2000" dirty="0"/>
              <a:t>при этом</a:t>
            </a:r>
            <a:r>
              <a:rPr lang="en-US" sz="2000" dirty="0"/>
              <a:t> </a:t>
            </a:r>
            <a:r>
              <a:rPr lang="en-US" sz="2000" dirty="0" err="1"/>
              <a:t>стать</a:t>
            </a:r>
            <a:r>
              <a:rPr lang="en-US" sz="2000" dirty="0"/>
              <a:t> </a:t>
            </a:r>
            <a:r>
              <a:rPr lang="en-US" sz="2000" dirty="0" err="1"/>
              <a:t>глубже</a:t>
            </a:r>
            <a:r>
              <a:rPr lang="en-US" sz="2000" dirty="0"/>
              <a:t>. </a:t>
            </a:r>
            <a:r>
              <a:rPr lang="ru-RU" sz="2000" dirty="0"/>
              <a:t>Это уменьшает скорость индексного доступа</a:t>
            </a:r>
            <a:r>
              <a:rPr lang="en-US" sz="2000" dirty="0"/>
              <a:t>. </a:t>
            </a:r>
            <a:r>
              <a:rPr lang="en-US" sz="2000" dirty="0" err="1"/>
              <a:t>Поскольку</a:t>
            </a:r>
            <a:r>
              <a:rPr lang="en-US" sz="2000" dirty="0"/>
              <a:t> </a:t>
            </a:r>
            <a:r>
              <a:rPr lang="ru-RU" sz="2000" dirty="0"/>
              <a:t>типовой </a:t>
            </a:r>
            <a:r>
              <a:rPr lang="en-US" sz="2000" dirty="0" err="1"/>
              <a:t>механизм</a:t>
            </a:r>
            <a:r>
              <a:rPr lang="en-US" sz="2000" dirty="0"/>
              <a:t> </a:t>
            </a:r>
            <a:r>
              <a:rPr lang="en-US" sz="2000" dirty="0" err="1"/>
              <a:t>организации</a:t>
            </a:r>
            <a:r>
              <a:rPr lang="en-US" sz="2000" dirty="0"/>
              <a:t> B*индекса </a:t>
            </a:r>
            <a:r>
              <a:rPr lang="en-US" sz="2000" dirty="0" err="1"/>
              <a:t>не</a:t>
            </a:r>
            <a:r>
              <a:rPr lang="en-US" sz="2000" dirty="0"/>
              <a:t> </a:t>
            </a:r>
            <a:r>
              <a:rPr lang="en-US" sz="2000" dirty="0" err="1"/>
              <a:t>поддерживает</a:t>
            </a:r>
            <a:r>
              <a:rPr lang="en-US" sz="2000" dirty="0"/>
              <a:t> </a:t>
            </a:r>
            <a:r>
              <a:rPr lang="en-US" sz="2000" dirty="0" err="1"/>
              <a:t>динамического</a:t>
            </a:r>
            <a:r>
              <a:rPr lang="ru-RU" sz="2000" dirty="0"/>
              <a:t> у</a:t>
            </a:r>
            <a:r>
              <a:rPr lang="en-US" sz="2000" dirty="0" err="1"/>
              <a:t>плотнения</a:t>
            </a:r>
            <a:r>
              <a:rPr lang="ru-RU" sz="2000" dirty="0"/>
              <a:t> и </a:t>
            </a:r>
            <a:r>
              <a:rPr lang="en-US" sz="2000" dirty="0" err="1"/>
              <a:t>перебалансирования</a:t>
            </a:r>
            <a:r>
              <a:rPr lang="en-US" sz="2000" dirty="0"/>
              <a:t> </a:t>
            </a:r>
            <a:r>
              <a:rPr lang="en-US" sz="2000" dirty="0" err="1"/>
              <a:t>дерева</a:t>
            </a:r>
            <a:r>
              <a:rPr lang="en-US" sz="2000" dirty="0"/>
              <a:t>,</a:t>
            </a:r>
            <a:r>
              <a:rPr lang="ru-RU" sz="2000" dirty="0"/>
              <a:t> то</a:t>
            </a:r>
            <a:r>
              <a:rPr lang="en-US" sz="2000" dirty="0"/>
              <a:t> </a:t>
            </a:r>
            <a:r>
              <a:rPr lang="en-US" sz="2000" dirty="0" err="1"/>
              <a:t>лучш</a:t>
            </a:r>
            <a:r>
              <a:rPr lang="ru-RU" sz="2000" dirty="0"/>
              <a:t>ее</a:t>
            </a:r>
            <a:r>
              <a:rPr lang="en-US" sz="2000" dirty="0"/>
              <a:t> </a:t>
            </a:r>
            <a:r>
              <a:rPr lang="en-US" sz="2000" dirty="0" err="1"/>
              <a:t>решение</a:t>
            </a:r>
            <a:r>
              <a:rPr lang="en-US" sz="2000" dirty="0"/>
              <a:t> в </a:t>
            </a:r>
            <a:r>
              <a:rPr lang="en-US" sz="2000" dirty="0" err="1"/>
              <a:t>этом</a:t>
            </a:r>
            <a:r>
              <a:rPr lang="en-US" sz="2000" dirty="0"/>
              <a:t> </a:t>
            </a:r>
            <a:r>
              <a:rPr lang="en-US" sz="2000" dirty="0" err="1"/>
              <a:t>случае</a:t>
            </a:r>
            <a:r>
              <a:rPr lang="en-US" sz="2000" dirty="0"/>
              <a:t> </a:t>
            </a:r>
            <a:r>
              <a:rPr lang="ru-RU" sz="2000" dirty="0"/>
              <a:t>–</a:t>
            </a:r>
            <a:r>
              <a:rPr lang="en-US" sz="2000" dirty="0"/>
              <a:t> </a:t>
            </a:r>
            <a:r>
              <a:rPr lang="en-US" sz="2000" dirty="0" err="1"/>
              <a:t>пересоздание</a:t>
            </a:r>
            <a:r>
              <a:rPr lang="en-US" sz="2000" dirty="0"/>
              <a:t> индекса (</a:t>
            </a:r>
            <a:r>
              <a:rPr lang="en-US" sz="2000" dirty="0" err="1"/>
              <a:t>уничтожение</a:t>
            </a:r>
            <a:r>
              <a:rPr lang="en-US" sz="2000" dirty="0"/>
              <a:t> </a:t>
            </a:r>
            <a:r>
              <a:rPr lang="ru-RU" sz="2000" dirty="0"/>
              <a:t>старого индекса, физическая сортировка таблицы </a:t>
            </a:r>
            <a:r>
              <a:rPr lang="en-US" sz="2000" dirty="0"/>
              <a:t>и </a:t>
            </a:r>
            <a:r>
              <a:rPr lang="en-US" sz="2000" dirty="0" err="1"/>
              <a:t>последующее</a:t>
            </a:r>
            <a:r>
              <a:rPr lang="en-US" sz="2000" dirty="0"/>
              <a:t> </a:t>
            </a:r>
            <a:r>
              <a:rPr lang="en-US" sz="2000" dirty="0" err="1"/>
              <a:t>создание</a:t>
            </a:r>
            <a:r>
              <a:rPr lang="ru-RU" sz="2000" dirty="0"/>
              <a:t> нового индекса</a:t>
            </a:r>
            <a:r>
              <a:rPr lang="en-US" sz="2000" dirty="0"/>
              <a:t>).</a:t>
            </a:r>
            <a:endParaRPr lang="ru-RU" sz="2000" dirty="0"/>
          </a:p>
        </p:txBody>
      </p:sp>
    </p:spTree>
    <p:extLst>
      <p:ext uri="{BB962C8B-B14F-4D97-AF65-F5344CB8AC3E}">
        <p14:creationId xmlns:p14="http://schemas.microsoft.com/office/powerpoint/2010/main" val="1721652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1722486" y="533877"/>
            <a:ext cx="6640321" cy="584775"/>
          </a:xfrm>
          <a:prstGeom prst="rect">
            <a:avLst/>
          </a:prstGeom>
        </p:spPr>
        <p:txBody>
          <a:bodyPr wrap="square">
            <a:spAutoFit/>
          </a:bodyPr>
          <a:lstStyle/>
          <a:p>
            <a:pPr lvl="0"/>
            <a:r>
              <a:rPr lang="ru-RU" sz="3200" dirty="0">
                <a:solidFill>
                  <a:srgbClr val="CE2816"/>
                </a:solidFill>
              </a:rPr>
              <a:t>К</a:t>
            </a:r>
            <a:r>
              <a:rPr lang="en-US" sz="3200" dirty="0" err="1">
                <a:solidFill>
                  <a:srgbClr val="CE2816"/>
                </a:solidFill>
              </a:rPr>
              <a:t>огда</a:t>
            </a:r>
            <a:r>
              <a:rPr lang="en-US" sz="3200" dirty="0">
                <a:solidFill>
                  <a:srgbClr val="CE2816"/>
                </a:solidFill>
              </a:rPr>
              <a:t> B*-</a:t>
            </a:r>
            <a:r>
              <a:rPr lang="en-US" sz="3200" dirty="0" err="1">
                <a:solidFill>
                  <a:srgbClr val="CE2816"/>
                </a:solidFill>
              </a:rPr>
              <a:t>индекс</a:t>
            </a:r>
            <a:r>
              <a:rPr lang="en-US" sz="3200" dirty="0">
                <a:solidFill>
                  <a:srgbClr val="CE2816"/>
                </a:solidFill>
              </a:rPr>
              <a:t> </a:t>
            </a:r>
            <a:r>
              <a:rPr lang="en-US" sz="3200" dirty="0" err="1">
                <a:solidFill>
                  <a:srgbClr val="CE2816"/>
                </a:solidFill>
              </a:rPr>
              <a:t>ускоряет</a:t>
            </a:r>
            <a:r>
              <a:rPr lang="ru-RU" sz="3200" dirty="0">
                <a:solidFill>
                  <a:srgbClr val="CE2816"/>
                </a:solidFill>
              </a:rPr>
              <a:t> </a:t>
            </a:r>
            <a:r>
              <a:rPr lang="en-US" sz="3200" dirty="0" err="1">
                <a:solidFill>
                  <a:srgbClr val="CE2816"/>
                </a:solidFill>
              </a:rPr>
              <a:t>запрос</a:t>
            </a:r>
            <a:r>
              <a:rPr lang="en-US" sz="3200" dirty="0">
                <a:solidFill>
                  <a:srgbClr val="CE2816"/>
                </a:solidFill>
              </a:rPr>
              <a:t>?</a:t>
            </a:r>
            <a:r>
              <a:rPr lang="ru-RU" sz="3200" dirty="0">
                <a:solidFill>
                  <a:srgbClr val="000000"/>
                </a:solidFill>
              </a:rPr>
              <a:t> </a:t>
            </a:r>
            <a:endParaRPr lang="ru-RU" sz="3200" dirty="0">
              <a:solidFill>
                <a:srgbClr val="FF0000"/>
              </a:solidFill>
              <a:latin typeface="Co Headline Corp" panose="020B0503060202020204" pitchFamily="34" charset="0"/>
            </a:endParaRPr>
          </a:p>
        </p:txBody>
      </p:sp>
      <p:sp>
        <p:nvSpPr>
          <p:cNvPr id="5" name="Объект 2">
            <a:extLst>
              <a:ext uri="{FF2B5EF4-FFF2-40B4-BE49-F238E27FC236}">
                <a16:creationId xmlns:a16="http://schemas.microsoft.com/office/drawing/2014/main" id="{FA4D07CA-5615-4D8D-A5F0-A9C59F4AA8F4}"/>
              </a:ext>
            </a:extLst>
          </p:cNvPr>
          <p:cNvSpPr txBox="1">
            <a:spLocks/>
          </p:cNvSpPr>
          <p:nvPr/>
        </p:nvSpPr>
        <p:spPr>
          <a:xfrm>
            <a:off x="591750" y="1211261"/>
            <a:ext cx="10640888" cy="49600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68000">
              <a:lnSpc>
                <a:spcPct val="100000"/>
              </a:lnSpc>
              <a:buFont typeface="Arial" panose="020B0604020202020204" pitchFamily="34" charset="0"/>
              <a:buNone/>
            </a:pPr>
            <a:r>
              <a:rPr lang="ru-RU" sz="2000" dirty="0">
                <a:solidFill>
                  <a:srgbClr val="000000"/>
                </a:solidFill>
              </a:rPr>
              <a:t>В материалах </a:t>
            </a:r>
            <a:r>
              <a:rPr lang="en-US" sz="2000" dirty="0">
                <a:solidFill>
                  <a:srgbClr val="000000"/>
                </a:solidFill>
              </a:rPr>
              <a:t>Oracle </a:t>
            </a:r>
            <a:r>
              <a:rPr lang="ru-RU" sz="2000" dirty="0">
                <a:solidFill>
                  <a:srgbClr val="000000"/>
                </a:solidFill>
              </a:rPr>
              <a:t>80-х -90-х годов можно было найти “золотое правило”, в соответствии с которым неуникальный индекс ускоряет работу, если запрос возвращает меньше, чем 10-15% строк таблицы. Позже эти цифры заменили на 3-5%. Покажем, что при некоторых условиях индекс может быть неэффективен при любом числе возвращаемых строк. </a:t>
            </a:r>
          </a:p>
          <a:p>
            <a:pPr indent="468000">
              <a:lnSpc>
                <a:spcPct val="100000"/>
              </a:lnSpc>
              <a:buFont typeface="Arial" panose="020B0604020202020204" pitchFamily="34" charset="0"/>
              <a:buNone/>
            </a:pPr>
            <a:r>
              <a:rPr lang="ru-RU" sz="2000" dirty="0">
                <a:solidFill>
                  <a:srgbClr val="000000"/>
                </a:solidFill>
              </a:rPr>
              <a:t>Пусть таблица содержит 10 000 строк по 100 строк в каждом из 100 блоков. Ключевой  столбец содержит значения от 0 до 99. </a:t>
            </a:r>
          </a:p>
          <a:p>
            <a:pPr indent="468000">
              <a:lnSpc>
                <a:spcPct val="100000"/>
              </a:lnSpc>
              <a:buFont typeface="Arial" panose="020B0604020202020204" pitchFamily="34" charset="0"/>
              <a:buNone/>
            </a:pPr>
            <a:r>
              <a:rPr lang="ru-RU" sz="2000" dirty="0">
                <a:solidFill>
                  <a:srgbClr val="000000"/>
                </a:solidFill>
              </a:rPr>
              <a:t>Строки равномерно распределены по блокам, так что в любом блоке с большой вероятностью содержатся строки с любым значением ключа. При выполнении запроса по одному значению ключа скорее всего будут прочитаны все блоки, хотя нужно выбрать всего 1% строк. Кроме того, будут  прочитаны еще и все блоки индекса,  что  увеличит  время  выполнения  запроса. Если индекс не используется, то выбираются все 100 блоков таблицы. В рассмотренной ситуации индекс не эффективен.</a:t>
            </a:r>
          </a:p>
          <a:p>
            <a:pPr indent="468000">
              <a:lnSpc>
                <a:spcPct val="100000"/>
              </a:lnSpc>
              <a:buFont typeface="Arial" panose="020B0604020202020204" pitchFamily="34" charset="0"/>
              <a:buNone/>
            </a:pPr>
            <a:r>
              <a:rPr lang="ru-RU" sz="2000" dirty="0">
                <a:solidFill>
                  <a:srgbClr val="000000"/>
                </a:solidFill>
              </a:rPr>
              <a:t>Отсортируем строки таблицы по ключу. Предположим, что распределение строк по значениям ключа равномерное. При использовании индекса будет выбран всего один или небольшое число блоков данных и блоки индекса (а не 1000 блоков таблицы).  Индекс ускоряет запрос.</a:t>
            </a:r>
          </a:p>
          <a:p>
            <a:pPr marL="0" indent="0">
              <a:buFont typeface="Arial" panose="020B0604020202020204" pitchFamily="34" charset="0"/>
              <a:buNone/>
            </a:pPr>
            <a:endParaRPr lang="ru-RU" sz="2000" dirty="0"/>
          </a:p>
        </p:txBody>
      </p:sp>
    </p:spTree>
    <p:extLst>
      <p:ext uri="{BB962C8B-B14F-4D97-AF65-F5344CB8AC3E}">
        <p14:creationId xmlns:p14="http://schemas.microsoft.com/office/powerpoint/2010/main" val="1737115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C60DCBF2-F649-4E29-BCAB-B01424C56EB0}"/>
              </a:ext>
            </a:extLst>
          </p:cNvPr>
          <p:cNvPicPr>
            <a:picLocks noChangeAspect="1"/>
          </p:cNvPicPr>
          <p:nvPr/>
        </p:nvPicPr>
        <p:blipFill>
          <a:blip r:embed="rId3"/>
          <a:stretch>
            <a:fillRect/>
          </a:stretch>
        </p:blipFill>
        <p:spPr>
          <a:xfrm>
            <a:off x="1103428" y="969445"/>
            <a:ext cx="9426534" cy="1529616"/>
          </a:xfrm>
          <a:prstGeom prst="rect">
            <a:avLst/>
          </a:prstGeom>
        </p:spPr>
      </p:pic>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1216546" y="207380"/>
            <a:ext cx="6619763" cy="584775"/>
          </a:xfrm>
          <a:prstGeom prst="rect">
            <a:avLst/>
          </a:prstGeom>
        </p:spPr>
        <p:txBody>
          <a:bodyPr wrap="square">
            <a:spAutoFit/>
          </a:bodyPr>
          <a:lstStyle/>
          <a:p>
            <a:pPr algn="ctr"/>
            <a:r>
              <a:rPr lang="ru-RU" sz="3200" dirty="0">
                <a:solidFill>
                  <a:srgbClr val="FF0000"/>
                </a:solidFill>
              </a:rPr>
              <a:t>Синтаксис создания индекса 1/2</a:t>
            </a:r>
            <a:r>
              <a:rPr lang="ru-RU" sz="3200" dirty="0">
                <a:solidFill>
                  <a:srgbClr val="FF0000"/>
                </a:solidFill>
                <a:latin typeface="Co Headline Corp" panose="020B0503060202020204" pitchFamily="34" charset="0"/>
              </a:rPr>
              <a:t> </a:t>
            </a:r>
          </a:p>
        </p:txBody>
      </p:sp>
      <p:pic>
        <p:nvPicPr>
          <p:cNvPr id="9" name="Рисунок 8">
            <a:extLst>
              <a:ext uri="{FF2B5EF4-FFF2-40B4-BE49-F238E27FC236}">
                <a16:creationId xmlns:a16="http://schemas.microsoft.com/office/drawing/2014/main" id="{C8D458A0-5797-4890-8426-6C1CD32DC02F}"/>
              </a:ext>
            </a:extLst>
          </p:cNvPr>
          <p:cNvPicPr>
            <a:picLocks noChangeAspect="1"/>
          </p:cNvPicPr>
          <p:nvPr/>
        </p:nvPicPr>
        <p:blipFill>
          <a:blip r:embed="rId4"/>
          <a:stretch>
            <a:fillRect/>
          </a:stretch>
        </p:blipFill>
        <p:spPr>
          <a:xfrm>
            <a:off x="925802" y="2391972"/>
            <a:ext cx="10334625" cy="1628775"/>
          </a:xfrm>
          <a:prstGeom prst="rect">
            <a:avLst/>
          </a:prstGeom>
        </p:spPr>
      </p:pic>
      <p:pic>
        <p:nvPicPr>
          <p:cNvPr id="11" name="Рисунок 10">
            <a:extLst>
              <a:ext uri="{FF2B5EF4-FFF2-40B4-BE49-F238E27FC236}">
                <a16:creationId xmlns:a16="http://schemas.microsoft.com/office/drawing/2014/main" id="{1D9ADDF1-4FF4-4158-99B1-204B16885B36}"/>
              </a:ext>
            </a:extLst>
          </p:cNvPr>
          <p:cNvPicPr>
            <a:picLocks noChangeAspect="1"/>
          </p:cNvPicPr>
          <p:nvPr/>
        </p:nvPicPr>
        <p:blipFill>
          <a:blip r:embed="rId5"/>
          <a:stretch>
            <a:fillRect/>
          </a:stretch>
        </p:blipFill>
        <p:spPr>
          <a:xfrm>
            <a:off x="1103428" y="2615381"/>
            <a:ext cx="2646608" cy="321972"/>
          </a:xfrm>
          <a:prstGeom prst="rect">
            <a:avLst/>
          </a:prstGeom>
        </p:spPr>
      </p:pic>
      <p:pic>
        <p:nvPicPr>
          <p:cNvPr id="13" name="Рисунок 12">
            <a:extLst>
              <a:ext uri="{FF2B5EF4-FFF2-40B4-BE49-F238E27FC236}">
                <a16:creationId xmlns:a16="http://schemas.microsoft.com/office/drawing/2014/main" id="{9509DBB3-EF46-4073-9F3F-31E788EE3F6F}"/>
              </a:ext>
            </a:extLst>
          </p:cNvPr>
          <p:cNvPicPr>
            <a:picLocks noChangeAspect="1"/>
          </p:cNvPicPr>
          <p:nvPr/>
        </p:nvPicPr>
        <p:blipFill>
          <a:blip r:embed="rId6"/>
          <a:stretch>
            <a:fillRect/>
          </a:stretch>
        </p:blipFill>
        <p:spPr>
          <a:xfrm>
            <a:off x="925802" y="4364668"/>
            <a:ext cx="5164428" cy="2157211"/>
          </a:xfrm>
          <a:prstGeom prst="rect">
            <a:avLst/>
          </a:prstGeom>
        </p:spPr>
      </p:pic>
      <p:sp>
        <p:nvSpPr>
          <p:cNvPr id="10" name="TextBox 9">
            <a:extLst>
              <a:ext uri="{FF2B5EF4-FFF2-40B4-BE49-F238E27FC236}">
                <a16:creationId xmlns:a16="http://schemas.microsoft.com/office/drawing/2014/main" id="{C198537D-525E-4548-9027-BE11E591CBFA}"/>
              </a:ext>
            </a:extLst>
          </p:cNvPr>
          <p:cNvSpPr txBox="1"/>
          <p:nvPr/>
        </p:nvSpPr>
        <p:spPr>
          <a:xfrm>
            <a:off x="6261100" y="4090839"/>
            <a:ext cx="5478826" cy="2554545"/>
          </a:xfrm>
          <a:prstGeom prst="rect">
            <a:avLst/>
          </a:prstGeom>
          <a:noFill/>
        </p:spPr>
        <p:txBody>
          <a:bodyPr wrap="square">
            <a:spAutoFit/>
          </a:bodyPr>
          <a:lstStyle/>
          <a:p>
            <a:pPr indent="457200"/>
            <a:r>
              <a:rPr lang="ru-RU" sz="2000" dirty="0"/>
              <a:t>Простой вариант создания </a:t>
            </a:r>
            <a:r>
              <a:rPr lang="en-US" sz="2000" dirty="0"/>
              <a:t>B*-</a:t>
            </a:r>
            <a:r>
              <a:rPr lang="ru-RU" sz="2000" dirty="0"/>
              <a:t>индекса:</a:t>
            </a:r>
          </a:p>
          <a:p>
            <a:r>
              <a:rPr lang="en-US" sz="2000" dirty="0"/>
              <a:t>CREATE [UNIQUE] INDEX &lt;index name&gt; </a:t>
            </a:r>
            <a:endParaRPr lang="ru-RU" sz="2000" dirty="0"/>
          </a:p>
          <a:p>
            <a:r>
              <a:rPr lang="en-US" sz="2000" dirty="0"/>
              <a:t>ON [</a:t>
            </a:r>
            <a:r>
              <a:rPr lang="en-US" sz="2000" dirty="0" err="1"/>
              <a:t>schema_name</a:t>
            </a:r>
            <a:r>
              <a:rPr lang="en-US" sz="2000" dirty="0"/>
              <a:t>.]</a:t>
            </a:r>
            <a:r>
              <a:rPr lang="en-US" sz="2000" dirty="0" err="1"/>
              <a:t>table_name</a:t>
            </a:r>
            <a:endParaRPr lang="en-US" sz="2000" dirty="0"/>
          </a:p>
          <a:p>
            <a:r>
              <a:rPr lang="en-US" sz="2000" dirty="0"/>
              <a:t>  (&lt;column name&gt; [,&lt;column name&gt;]...);</a:t>
            </a:r>
            <a:endParaRPr lang="ru-RU" sz="2000" dirty="0"/>
          </a:p>
          <a:p>
            <a:pPr indent="457200"/>
            <a:r>
              <a:rPr lang="ru-RU" sz="2000" dirty="0"/>
              <a:t>Индекс снижает производительность  добавлений, изменений и удалений данных, поскольку каждый раз при выполнении этих действий индекс также обновляется,</a:t>
            </a:r>
          </a:p>
        </p:txBody>
      </p:sp>
    </p:spTree>
    <p:extLst>
      <p:ext uri="{BB962C8B-B14F-4D97-AF65-F5344CB8AC3E}">
        <p14:creationId xmlns:p14="http://schemas.microsoft.com/office/powerpoint/2010/main" val="3419944103"/>
      </p:ext>
    </p:extLst>
  </p:cSld>
  <p:clrMapOvr>
    <a:masterClrMapping/>
  </p:clrMapOvr>
</p:sld>
</file>

<file path=ppt/theme/theme1.xml><?xml version="1.0" encoding="utf-8"?>
<a:theme xmlns:a="http://schemas.openxmlformats.org/drawingml/2006/main" name="Тема Office">
  <a:themeElements>
    <a:clrScheme name="Пользовательские 7">
      <a:dk1>
        <a:srgbClr val="000000"/>
      </a:dk1>
      <a:lt1>
        <a:srgbClr val="FFFFFF"/>
      </a:lt1>
      <a:dk2>
        <a:srgbClr val="FEFFFE"/>
      </a:dk2>
      <a:lt2>
        <a:srgbClr val="EBEBEB"/>
      </a:lt2>
      <a:accent1>
        <a:srgbClr val="C14AE4"/>
      </a:accent1>
      <a:accent2>
        <a:srgbClr val="FEFFFE"/>
      </a:accent2>
      <a:accent3>
        <a:srgbClr val="969696"/>
      </a:accent3>
      <a:accent4>
        <a:srgbClr val="808080"/>
      </a:accent4>
      <a:accent5>
        <a:srgbClr val="5F5F5F"/>
      </a:accent5>
      <a:accent6>
        <a:srgbClr val="4D4D4D"/>
      </a:accent6>
      <a:hlink>
        <a:srgbClr val="5F5F5F"/>
      </a:hlink>
      <a:folHlink>
        <a:srgbClr val="919191"/>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772CEC475D848A418044E411EFC80EB5" ma:contentTypeVersion="5" ma:contentTypeDescription="Создание документа." ma:contentTypeScope="" ma:versionID="24602e4ef37759f4e546c86c5e30cfc4">
  <xsd:schema xmlns:xsd="http://www.w3.org/2001/XMLSchema" xmlns:xs="http://www.w3.org/2001/XMLSchema" xmlns:p="http://schemas.microsoft.com/office/2006/metadata/properties" xmlns:ns2="337a2a6a-eeca-42a1-a72c-b3e3433a690f" targetNamespace="http://schemas.microsoft.com/office/2006/metadata/properties" ma:root="true" ma:fieldsID="e9cc59409be0d32b772a54d8fce48a40" ns2:_="">
    <xsd:import namespace="337a2a6a-eeca-42a1-a72c-b3e3433a690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7a2a6a-eeca-42a1-a72c-b3e3433a69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E2195B-8429-4D84-A3B9-6DA0DFE4FC27}"/>
</file>

<file path=customXml/itemProps2.xml><?xml version="1.0" encoding="utf-8"?>
<ds:datastoreItem xmlns:ds="http://schemas.openxmlformats.org/officeDocument/2006/customXml" ds:itemID="{0491FE04-B4B8-4289-97E3-0D2CDC370EE5}"/>
</file>

<file path=customXml/itemProps3.xml><?xml version="1.0" encoding="utf-8"?>
<ds:datastoreItem xmlns:ds="http://schemas.openxmlformats.org/officeDocument/2006/customXml" ds:itemID="{59CA3FD6-5029-4180-B747-197671503283}"/>
</file>

<file path=docProps/app.xml><?xml version="1.0" encoding="utf-8"?>
<Properties xmlns="http://schemas.openxmlformats.org/officeDocument/2006/extended-properties" xmlns:vt="http://schemas.openxmlformats.org/officeDocument/2006/docPropsVTypes">
  <TotalTime>2409</TotalTime>
  <Words>2701</Words>
  <Application>Microsoft Office PowerPoint</Application>
  <PresentationFormat>Широкоэкранный</PresentationFormat>
  <Paragraphs>210</Paragraphs>
  <Slides>25</Slides>
  <Notes>24</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25</vt:i4>
      </vt:variant>
    </vt:vector>
  </HeadingPairs>
  <TitlesOfParts>
    <vt:vector size="34" baseType="lpstr">
      <vt:lpstr>Arial</vt:lpstr>
      <vt:lpstr>Calibri</vt:lpstr>
      <vt:lpstr>Co Headline Corp</vt:lpstr>
      <vt:lpstr>Co Text Corp</vt:lpstr>
      <vt:lpstr>Helvetica</vt:lpstr>
      <vt:lpstr>Helvetica Neue</vt:lpstr>
      <vt:lpstr>lucida grande</vt:lpstr>
      <vt:lpstr>Verdana</vt:lpstr>
      <vt:lpstr>Тема Office</vt:lpstr>
      <vt:lpstr>Индексы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Microsoft Office User</dc:creator>
  <cp:lastModifiedBy>Nikolay Bessarabov</cp:lastModifiedBy>
  <cp:revision>120</cp:revision>
  <dcterms:created xsi:type="dcterms:W3CDTF">2020-02-06T11:13:24Z</dcterms:created>
  <dcterms:modified xsi:type="dcterms:W3CDTF">2022-03-15T20:12:58Z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0x010100772CEC475D848A418044E411EFC80EB5</vt:lpwstr>
  </property>
</Properties>
</file>