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7" r:id="rId5"/>
    <p:sldId id="279" r:id="rId6"/>
    <p:sldId id="280" r:id="rId7"/>
    <p:sldId id="281" r:id="rId8"/>
    <p:sldId id="282" r:id="rId9"/>
    <p:sldId id="283" r:id="rId10"/>
    <p:sldId id="284" r:id="rId11"/>
    <p:sldId id="285" r:id="rId12"/>
    <p:sldId id="286" r:id="rId13"/>
    <p:sldId id="287" r:id="rId14"/>
    <p:sldId id="288"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292"/>
    <a:srgbClr val="2D5291"/>
    <a:srgbClr val="015086"/>
    <a:srgbClr val="D9212A"/>
    <a:srgbClr val="1B34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25"/>
    <p:restoredTop sz="95366" autoAdjust="0"/>
  </p:normalViewPr>
  <p:slideViewPr>
    <p:cSldViewPr snapToGrid="0" snapToObjects="1">
      <p:cViewPr varScale="1">
        <p:scale>
          <a:sx n="108" d="100"/>
          <a:sy n="108" d="100"/>
        </p:scale>
        <p:origin x="52" y="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18" d="100"/>
          <a:sy n="118" d="100"/>
        </p:scale>
        <p:origin x="4200"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id="{1428D1B3-D95B-C040-BA6A-3E3DB701AC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a:extLst>
              <a:ext uri="{FF2B5EF4-FFF2-40B4-BE49-F238E27FC236}">
                <a16:creationId xmlns:a16="http://schemas.microsoft.com/office/drawing/2014/main" id="{C6A74D18-5D44-A34F-8999-314620A317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271CD8-A8A1-7B49-B1CB-109F8C2A0D16}" type="datetimeFigureOut">
              <a:rPr lang="ru-RU" smtClean="0"/>
              <a:t>09.12.2022</a:t>
            </a:fld>
            <a:endParaRPr lang="ru-RU"/>
          </a:p>
        </p:txBody>
      </p:sp>
      <p:sp>
        <p:nvSpPr>
          <p:cNvPr id="4" name="Нижний колонтитул 3">
            <a:extLst>
              <a:ext uri="{FF2B5EF4-FFF2-40B4-BE49-F238E27FC236}">
                <a16:creationId xmlns:a16="http://schemas.microsoft.com/office/drawing/2014/main" id="{A544CA84-BB82-1644-AA7B-83F9C73A25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a:extLst>
              <a:ext uri="{FF2B5EF4-FFF2-40B4-BE49-F238E27FC236}">
                <a16:creationId xmlns:a16="http://schemas.microsoft.com/office/drawing/2014/main" id="{DB84B654-2251-2947-BB4F-8731464DA4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FC6C4F-3991-9140-B345-AD2B3EEA3243}" type="slidenum">
              <a:rPr lang="ru-RU" smtClean="0"/>
              <a:t>‹#›</a:t>
            </a:fld>
            <a:endParaRPr lang="ru-RU"/>
          </a:p>
        </p:txBody>
      </p:sp>
    </p:spTree>
    <p:extLst>
      <p:ext uri="{BB962C8B-B14F-4D97-AF65-F5344CB8AC3E}">
        <p14:creationId xmlns:p14="http://schemas.microsoft.com/office/powerpoint/2010/main" val="1082290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783B7-2F14-0E4D-B5AF-0875B2E732DE}" type="datetimeFigureOut">
              <a:rPr lang="ru-RU" smtClean="0"/>
              <a:t>09.12.2022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E6B5C0-C4D0-724D-9F55-B431542C9134}" type="slidenum">
              <a:rPr lang="ru-RU" smtClean="0"/>
              <a:t>‹#›</a:t>
            </a:fld>
            <a:endParaRPr lang="ru-RU"/>
          </a:p>
        </p:txBody>
      </p:sp>
    </p:spTree>
    <p:extLst>
      <p:ext uri="{BB962C8B-B14F-4D97-AF65-F5344CB8AC3E}">
        <p14:creationId xmlns:p14="http://schemas.microsoft.com/office/powerpoint/2010/main" val="98635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2</a:t>
            </a:fld>
            <a:endParaRPr lang="ru-RU"/>
          </a:p>
        </p:txBody>
      </p:sp>
    </p:spTree>
    <p:extLst>
      <p:ext uri="{BB962C8B-B14F-4D97-AF65-F5344CB8AC3E}">
        <p14:creationId xmlns:p14="http://schemas.microsoft.com/office/powerpoint/2010/main" val="2650940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11</a:t>
            </a:fld>
            <a:endParaRPr lang="ru-RU"/>
          </a:p>
        </p:txBody>
      </p:sp>
    </p:spTree>
    <p:extLst>
      <p:ext uri="{BB962C8B-B14F-4D97-AF65-F5344CB8AC3E}">
        <p14:creationId xmlns:p14="http://schemas.microsoft.com/office/powerpoint/2010/main" val="424355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3</a:t>
            </a:fld>
            <a:endParaRPr lang="ru-RU"/>
          </a:p>
        </p:txBody>
      </p:sp>
    </p:spTree>
    <p:extLst>
      <p:ext uri="{BB962C8B-B14F-4D97-AF65-F5344CB8AC3E}">
        <p14:creationId xmlns:p14="http://schemas.microsoft.com/office/powerpoint/2010/main" val="1088480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4</a:t>
            </a:fld>
            <a:endParaRPr lang="ru-RU"/>
          </a:p>
        </p:txBody>
      </p:sp>
    </p:spTree>
    <p:extLst>
      <p:ext uri="{BB962C8B-B14F-4D97-AF65-F5344CB8AC3E}">
        <p14:creationId xmlns:p14="http://schemas.microsoft.com/office/powerpoint/2010/main" val="2629780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5</a:t>
            </a:fld>
            <a:endParaRPr lang="ru-RU"/>
          </a:p>
        </p:txBody>
      </p:sp>
    </p:spTree>
    <p:extLst>
      <p:ext uri="{BB962C8B-B14F-4D97-AF65-F5344CB8AC3E}">
        <p14:creationId xmlns:p14="http://schemas.microsoft.com/office/powerpoint/2010/main" val="950122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6</a:t>
            </a:fld>
            <a:endParaRPr lang="ru-RU"/>
          </a:p>
        </p:txBody>
      </p:sp>
    </p:spTree>
    <p:extLst>
      <p:ext uri="{BB962C8B-B14F-4D97-AF65-F5344CB8AC3E}">
        <p14:creationId xmlns:p14="http://schemas.microsoft.com/office/powerpoint/2010/main" val="227692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7</a:t>
            </a:fld>
            <a:endParaRPr lang="ru-RU"/>
          </a:p>
        </p:txBody>
      </p:sp>
    </p:spTree>
    <p:extLst>
      <p:ext uri="{BB962C8B-B14F-4D97-AF65-F5344CB8AC3E}">
        <p14:creationId xmlns:p14="http://schemas.microsoft.com/office/powerpoint/2010/main" val="2457360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8</a:t>
            </a:fld>
            <a:endParaRPr lang="ru-RU"/>
          </a:p>
        </p:txBody>
      </p:sp>
    </p:spTree>
    <p:extLst>
      <p:ext uri="{BB962C8B-B14F-4D97-AF65-F5344CB8AC3E}">
        <p14:creationId xmlns:p14="http://schemas.microsoft.com/office/powerpoint/2010/main" val="3791904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9</a:t>
            </a:fld>
            <a:endParaRPr lang="ru-RU"/>
          </a:p>
        </p:txBody>
      </p:sp>
    </p:spTree>
    <p:extLst>
      <p:ext uri="{BB962C8B-B14F-4D97-AF65-F5344CB8AC3E}">
        <p14:creationId xmlns:p14="http://schemas.microsoft.com/office/powerpoint/2010/main" val="10217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40705CC-27A7-AA44-91DF-8901CC24D00C}" type="slidenum">
              <a:rPr lang="ru-RU" smtClean="0"/>
              <a:t>10</a:t>
            </a:fld>
            <a:endParaRPr lang="ru-RU"/>
          </a:p>
        </p:txBody>
      </p:sp>
    </p:spTree>
    <p:extLst>
      <p:ext uri="{BB962C8B-B14F-4D97-AF65-F5344CB8AC3E}">
        <p14:creationId xmlns:p14="http://schemas.microsoft.com/office/powerpoint/2010/main" val="816773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pic>
        <p:nvPicPr>
          <p:cNvPr id="25" name="Рисунок 24">
            <a:extLst>
              <a:ext uri="{FF2B5EF4-FFF2-40B4-BE49-F238E27FC236}">
                <a16:creationId xmlns:a16="http://schemas.microsoft.com/office/drawing/2014/main" id="{89ADBE38-5B1A-BF44-BFD5-22FC42358221}"/>
              </a:ext>
            </a:extLst>
          </p:cNvPr>
          <p:cNvPicPr>
            <a:picLocks noChangeAspect="1"/>
          </p:cNvPicPr>
          <p:nvPr userDrawn="1"/>
        </p:nvPicPr>
        <p:blipFill>
          <a:blip r:embed="rId2"/>
          <a:stretch>
            <a:fillRect/>
          </a:stretch>
        </p:blipFill>
        <p:spPr>
          <a:xfrm>
            <a:off x="679450" y="589816"/>
            <a:ext cx="4038600" cy="596900"/>
          </a:xfrm>
          <a:prstGeom prst="rect">
            <a:avLst/>
          </a:prstGeom>
        </p:spPr>
      </p:pic>
      <p:cxnSp>
        <p:nvCxnSpPr>
          <p:cNvPr id="11" name="Прямая соединительная линия 10">
            <a:extLst>
              <a:ext uri="{FF2B5EF4-FFF2-40B4-BE49-F238E27FC236}">
                <a16:creationId xmlns:a16="http://schemas.microsoft.com/office/drawing/2014/main" id="{F3C05BBF-08E0-7540-829F-D6B09A49BD35}"/>
              </a:ext>
            </a:extLst>
          </p:cNvPr>
          <p:cNvCxnSpPr>
            <a:cxnSpLocks/>
          </p:cNvCxnSpPr>
          <p:nvPr userDrawn="1"/>
        </p:nvCxnSpPr>
        <p:spPr>
          <a:xfrm>
            <a:off x="6585364" y="4629019"/>
            <a:ext cx="16442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Заголовок 11">
            <a:extLst>
              <a:ext uri="{FF2B5EF4-FFF2-40B4-BE49-F238E27FC236}">
                <a16:creationId xmlns:a16="http://schemas.microsoft.com/office/drawing/2014/main" id="{FE62C56F-44DD-204D-B9BA-633EC54B2D35}"/>
              </a:ext>
            </a:extLst>
          </p:cNvPr>
          <p:cNvSpPr>
            <a:spLocks noGrp="1"/>
          </p:cNvSpPr>
          <p:nvPr>
            <p:ph type="title" hasCustomPrompt="1"/>
          </p:nvPr>
        </p:nvSpPr>
        <p:spPr>
          <a:xfrm>
            <a:off x="6585364" y="4801308"/>
            <a:ext cx="10515600" cy="1325563"/>
          </a:xfrm>
          <a:prstGeom prst="rect">
            <a:avLst/>
          </a:prstGeom>
        </p:spPr>
        <p:txBody>
          <a:bodyPr/>
          <a:lstStyle>
            <a:lvl1pPr marL="0" algn="l" defTabSz="914400" rtl="0" eaLnBrk="1" latinLnBrk="0" hangingPunct="1">
              <a:lnSpc>
                <a:spcPts val="5300"/>
              </a:lnSpc>
              <a:spcBef>
                <a:spcPct val="0"/>
              </a:spcBef>
              <a:buNone/>
              <a:defRPr lang="ru-RU" sz="40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a:t>
            </a:r>
            <a:br>
              <a:rPr lang="ru-RU" dirty="0"/>
            </a:br>
            <a:r>
              <a:rPr lang="ru-RU" dirty="0"/>
              <a:t>заголовка</a:t>
            </a:r>
          </a:p>
        </p:txBody>
      </p:sp>
    </p:spTree>
    <p:extLst>
      <p:ext uri="{BB962C8B-B14F-4D97-AF65-F5344CB8AC3E}">
        <p14:creationId xmlns:p14="http://schemas.microsoft.com/office/powerpoint/2010/main" val="1388155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594566-9430-7349-96E8-2D1C2CAFF844}"/>
              </a:ext>
            </a:extLst>
          </p:cNvPr>
          <p:cNvSpPr>
            <a:spLocks noGrp="1"/>
          </p:cNvSpPr>
          <p:nvPr>
            <p:ph type="title"/>
          </p:nvPr>
        </p:nvSpPr>
        <p:spPr>
          <a:xfrm>
            <a:off x="839788" y="457200"/>
            <a:ext cx="3932237" cy="1600200"/>
          </a:xfrm>
          <a:prstGeom prst="rect">
            <a:avLst/>
          </a:prstGeom>
        </p:spPr>
        <p:txBody>
          <a:bodyPr anchor="b"/>
          <a:lstStyle>
            <a:lvl1pPr>
              <a:defRPr sz="3200" b="1" i="0">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sp>
        <p:nvSpPr>
          <p:cNvPr id="3" name="Объект 2">
            <a:extLst>
              <a:ext uri="{FF2B5EF4-FFF2-40B4-BE49-F238E27FC236}">
                <a16:creationId xmlns:a16="http://schemas.microsoft.com/office/drawing/2014/main" id="{ED8A3BA7-7A70-F549-AE54-D176D6276A48}"/>
              </a:ext>
            </a:extLst>
          </p:cNvPr>
          <p:cNvSpPr>
            <a:spLocks noGrp="1"/>
          </p:cNvSpPr>
          <p:nvPr>
            <p:ph idx="1"/>
          </p:nvPr>
        </p:nvSpPr>
        <p:spPr>
          <a:xfrm>
            <a:off x="5183188" y="2277033"/>
            <a:ext cx="6172200" cy="3584017"/>
          </a:xfrm>
          <a:prstGeom prst="rect">
            <a:avLst/>
          </a:prstGeom>
        </p:spPr>
        <p:txBody>
          <a:bodyPr/>
          <a:lstStyle>
            <a:lvl1pPr>
              <a:defRPr sz="3200" b="0" i="0">
                <a:latin typeface="Verdana" panose="020B0604030504040204" pitchFamily="34" charset="0"/>
                <a:ea typeface="Verdana" panose="020B0604030504040204" pitchFamily="34" charset="0"/>
                <a:cs typeface="Verdana" panose="020B0604030504040204" pitchFamily="34" charset="0"/>
              </a:defRPr>
            </a:lvl1pPr>
            <a:lvl2pPr>
              <a:defRPr sz="2800" b="0" i="0">
                <a:latin typeface="Verdana" panose="020B0604030504040204" pitchFamily="34" charset="0"/>
                <a:ea typeface="Verdana" panose="020B0604030504040204" pitchFamily="34" charset="0"/>
                <a:cs typeface="Verdana" panose="020B0604030504040204" pitchFamily="34" charset="0"/>
              </a:defRPr>
            </a:lvl2pPr>
            <a:lvl3pPr>
              <a:defRPr sz="2400" b="0" i="0">
                <a:latin typeface="Verdana" panose="020B0604030504040204" pitchFamily="34" charset="0"/>
                <a:ea typeface="Verdana" panose="020B0604030504040204" pitchFamily="34" charset="0"/>
                <a:cs typeface="Verdana" panose="020B0604030504040204" pitchFamily="34" charset="0"/>
              </a:defRPr>
            </a:lvl3pPr>
            <a:lvl4pPr>
              <a:defRPr sz="2000" b="0" i="0">
                <a:latin typeface="Verdana" panose="020B0604030504040204" pitchFamily="34" charset="0"/>
                <a:ea typeface="Verdana" panose="020B0604030504040204" pitchFamily="34" charset="0"/>
                <a:cs typeface="Verdana" panose="020B0604030504040204" pitchFamily="34" charset="0"/>
              </a:defRPr>
            </a:lvl4pPr>
            <a:lvl5pPr>
              <a:defRPr sz="2000" b="0" i="0">
                <a:latin typeface="Verdana" panose="020B0604030504040204" pitchFamily="34" charset="0"/>
                <a:ea typeface="Verdana" panose="020B0604030504040204" pitchFamily="34" charset="0"/>
                <a:cs typeface="Verdana" panose="020B0604030504040204" pitchFamily="34" charset="0"/>
              </a:defRPr>
            </a:lvl5pPr>
            <a:lvl6pPr>
              <a:defRPr sz="2000"/>
            </a:lvl6pPr>
            <a:lvl7pPr>
              <a:defRPr sz="2000"/>
            </a:lvl7pPr>
            <a:lvl8pPr>
              <a:defRPr sz="2000"/>
            </a:lvl8pPr>
            <a:lvl9pPr>
              <a:defRPr sz="20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Текст 3">
            <a:extLst>
              <a:ext uri="{FF2B5EF4-FFF2-40B4-BE49-F238E27FC236}">
                <a16:creationId xmlns:a16="http://schemas.microsoft.com/office/drawing/2014/main" id="{0B819086-2831-9641-8289-944CD41DFEAA}"/>
              </a:ext>
            </a:extLst>
          </p:cNvPr>
          <p:cNvSpPr>
            <a:spLocks noGrp="1"/>
          </p:cNvSpPr>
          <p:nvPr>
            <p:ph type="body" sz="half" idx="2"/>
          </p:nvPr>
        </p:nvSpPr>
        <p:spPr>
          <a:xfrm>
            <a:off x="839788" y="2277034"/>
            <a:ext cx="3932237" cy="3591953"/>
          </a:xfrm>
          <a:prstGeom prst="rect">
            <a:avLst/>
          </a:prstGeom>
        </p:spPr>
        <p:txBody>
          <a:bodyPr/>
          <a:lstStyle>
            <a:lvl1pPr marL="0" indent="0">
              <a:buNone/>
              <a:defRPr sz="1600" b="0" i="0">
                <a:latin typeface="Verdana" panose="020B0604030504040204" pitchFamily="34" charset="0"/>
                <a:ea typeface="Verdana" panose="020B0604030504040204" pitchFamily="34" charset="0"/>
                <a:cs typeface="Verdana" panose="020B060403050404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dirty="0"/>
              <a:t>Образец текста</a:t>
            </a:r>
          </a:p>
        </p:txBody>
      </p:sp>
      <p:pic>
        <p:nvPicPr>
          <p:cNvPr id="8" name="Рисунок 7">
            <a:extLst>
              <a:ext uri="{FF2B5EF4-FFF2-40B4-BE49-F238E27FC236}">
                <a16:creationId xmlns:a16="http://schemas.microsoft.com/office/drawing/2014/main" id="{86A51B85-F1A0-FF4E-A656-40C8407A1F35}"/>
              </a:ext>
            </a:extLst>
          </p:cNvPr>
          <p:cNvPicPr>
            <a:picLocks noChangeAspect="1"/>
          </p:cNvPicPr>
          <p:nvPr userDrawn="1"/>
        </p:nvPicPr>
        <p:blipFill rotWithShape="1">
          <a:blip r:embed="rId2"/>
          <a:srcRect b="37276"/>
          <a:stretch/>
        </p:blipFill>
        <p:spPr>
          <a:xfrm>
            <a:off x="9809787" y="4930876"/>
            <a:ext cx="2445088" cy="1927124"/>
          </a:xfrm>
          <a:prstGeom prst="rect">
            <a:avLst/>
          </a:prstGeom>
        </p:spPr>
      </p:pic>
      <p:pic>
        <p:nvPicPr>
          <p:cNvPr id="9" name="Рисунок 8">
            <a:extLst>
              <a:ext uri="{FF2B5EF4-FFF2-40B4-BE49-F238E27FC236}">
                <a16:creationId xmlns:a16="http://schemas.microsoft.com/office/drawing/2014/main" id="{AF0B130E-DA8F-2545-9D2D-E700B25D38A6}"/>
              </a:ext>
            </a:extLst>
          </p:cNvPr>
          <p:cNvPicPr>
            <a:picLocks noChangeAspect="1"/>
          </p:cNvPicPr>
          <p:nvPr userDrawn="1"/>
        </p:nvPicPr>
        <p:blipFill>
          <a:blip r:embed="rId3"/>
          <a:stretch>
            <a:fillRect/>
          </a:stretch>
        </p:blipFill>
        <p:spPr>
          <a:xfrm>
            <a:off x="7978775" y="531133"/>
            <a:ext cx="3375025" cy="498824"/>
          </a:xfrm>
          <a:prstGeom prst="rect">
            <a:avLst/>
          </a:prstGeom>
        </p:spPr>
      </p:pic>
    </p:spTree>
    <p:extLst>
      <p:ext uri="{BB962C8B-B14F-4D97-AF65-F5344CB8AC3E}">
        <p14:creationId xmlns:p14="http://schemas.microsoft.com/office/powerpoint/2010/main" val="3305393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0" name="Прямоугольный треугольник 19">
            <a:extLst>
              <a:ext uri="{FF2B5EF4-FFF2-40B4-BE49-F238E27FC236}">
                <a16:creationId xmlns:a16="http://schemas.microsoft.com/office/drawing/2014/main" id="{97900449-F9D6-BA44-A31F-D7A168F96441}"/>
              </a:ext>
            </a:extLst>
          </p:cNvPr>
          <p:cNvSpPr/>
          <p:nvPr userDrawn="1"/>
        </p:nvSpPr>
        <p:spPr>
          <a:xfrm flipH="1">
            <a:off x="2270234" y="0"/>
            <a:ext cx="9953297" cy="6916428"/>
          </a:xfrm>
          <a:prstGeom prst="rtTriangle">
            <a:avLst/>
          </a:prstGeom>
          <a:solidFill>
            <a:srgbClr val="2C5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Текст 2">
            <a:extLst>
              <a:ext uri="{FF2B5EF4-FFF2-40B4-BE49-F238E27FC236}">
                <a16:creationId xmlns:a16="http://schemas.microsoft.com/office/drawing/2014/main" id="{972EEFE4-FB9E-BF46-85AA-E18CFB217CDC}"/>
              </a:ext>
            </a:extLst>
          </p:cNvPr>
          <p:cNvSpPr>
            <a:spLocks noGrp="1"/>
          </p:cNvSpPr>
          <p:nvPr>
            <p:ph type="body" idx="1"/>
          </p:nvPr>
        </p:nvSpPr>
        <p:spPr>
          <a:xfrm>
            <a:off x="636586" y="3734977"/>
            <a:ext cx="5365695" cy="1500187"/>
          </a:xfrm>
          <a:prstGeom prst="rect">
            <a:avLst/>
          </a:prstGeom>
        </p:spPr>
        <p:txBody>
          <a:bodyPr/>
          <a:lstStyle>
            <a:lvl1pPr marL="0" indent="0">
              <a:buNone/>
              <a:defRPr lang="ru-RU" sz="14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dirty="0"/>
              <a:t>Образец текста</a:t>
            </a:r>
          </a:p>
        </p:txBody>
      </p:sp>
      <p:sp>
        <p:nvSpPr>
          <p:cNvPr id="17" name="Заголовок 1">
            <a:extLst>
              <a:ext uri="{FF2B5EF4-FFF2-40B4-BE49-F238E27FC236}">
                <a16:creationId xmlns:a16="http://schemas.microsoft.com/office/drawing/2014/main" id="{2B037399-DA8A-4C43-9ADA-3486893B04D2}"/>
              </a:ext>
            </a:extLst>
          </p:cNvPr>
          <p:cNvSpPr>
            <a:spLocks noGrp="1"/>
          </p:cNvSpPr>
          <p:nvPr>
            <p:ph type="title" hasCustomPrompt="1"/>
          </p:nvPr>
        </p:nvSpPr>
        <p:spPr>
          <a:xfrm>
            <a:off x="636586" y="1210748"/>
            <a:ext cx="10515600" cy="1500187"/>
          </a:xfrm>
          <a:prstGeom prst="rect">
            <a:avLst/>
          </a:prstGeom>
        </p:spPr>
        <p:txBody>
          <a:bodyPr anchor="b"/>
          <a:lstStyle>
            <a:lvl1pPr marL="0" algn="l" defTabSz="914400" rtl="0" eaLnBrk="1" latinLnBrk="0" hangingPunct="1">
              <a:lnSpc>
                <a:spcPts val="3800"/>
              </a:lnSpc>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a:t>
            </a:r>
            <a:br>
              <a:rPr lang="ru-RU" dirty="0"/>
            </a:br>
            <a:r>
              <a:rPr lang="ru-RU" dirty="0"/>
              <a:t>заголовка</a:t>
            </a:r>
          </a:p>
        </p:txBody>
      </p:sp>
      <p:pic>
        <p:nvPicPr>
          <p:cNvPr id="19" name="Рисунок 18">
            <a:extLst>
              <a:ext uri="{FF2B5EF4-FFF2-40B4-BE49-F238E27FC236}">
                <a16:creationId xmlns:a16="http://schemas.microsoft.com/office/drawing/2014/main" id="{1CB0FE34-6325-F242-B491-EEA6F18F8AA4}"/>
              </a:ext>
            </a:extLst>
          </p:cNvPr>
          <p:cNvPicPr>
            <a:picLocks noChangeAspect="1"/>
          </p:cNvPicPr>
          <p:nvPr userDrawn="1"/>
        </p:nvPicPr>
        <p:blipFill>
          <a:blip r:embed="rId2"/>
          <a:stretch>
            <a:fillRect/>
          </a:stretch>
        </p:blipFill>
        <p:spPr>
          <a:xfrm>
            <a:off x="679450" y="589816"/>
            <a:ext cx="4038600" cy="596900"/>
          </a:xfrm>
          <a:prstGeom prst="rect">
            <a:avLst/>
          </a:prstGeom>
        </p:spPr>
      </p:pic>
    </p:spTree>
    <p:extLst>
      <p:ext uri="{BB962C8B-B14F-4D97-AF65-F5344CB8AC3E}">
        <p14:creationId xmlns:p14="http://schemas.microsoft.com/office/powerpoint/2010/main" val="19678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pic>
        <p:nvPicPr>
          <p:cNvPr id="46" name="Рисунок 45">
            <a:extLst>
              <a:ext uri="{FF2B5EF4-FFF2-40B4-BE49-F238E27FC236}">
                <a16:creationId xmlns:a16="http://schemas.microsoft.com/office/drawing/2014/main" id="{762D76D6-4269-7D47-A382-30DB7F7492D3}"/>
              </a:ext>
            </a:extLst>
          </p:cNvPr>
          <p:cNvPicPr>
            <a:picLocks noChangeAspect="1"/>
          </p:cNvPicPr>
          <p:nvPr userDrawn="1"/>
        </p:nvPicPr>
        <p:blipFill rotWithShape="1">
          <a:blip r:embed="rId2"/>
          <a:srcRect b="37276"/>
          <a:stretch/>
        </p:blipFill>
        <p:spPr>
          <a:xfrm>
            <a:off x="9809787" y="4930876"/>
            <a:ext cx="2445088" cy="1927124"/>
          </a:xfrm>
          <a:prstGeom prst="rect">
            <a:avLst/>
          </a:prstGeom>
        </p:spPr>
      </p:pic>
      <p:sp>
        <p:nvSpPr>
          <p:cNvPr id="2" name="Заголовок 1">
            <a:extLst>
              <a:ext uri="{FF2B5EF4-FFF2-40B4-BE49-F238E27FC236}">
                <a16:creationId xmlns:a16="http://schemas.microsoft.com/office/drawing/2014/main" id="{4CAED925-7255-184B-B600-AD17A82F6DBA}"/>
              </a:ext>
            </a:extLst>
          </p:cNvPr>
          <p:cNvSpPr>
            <a:spLocks noGrp="1"/>
          </p:cNvSpPr>
          <p:nvPr>
            <p:ph type="title"/>
          </p:nvPr>
        </p:nvSpPr>
        <p:spPr>
          <a:xfrm>
            <a:off x="452304" y="609007"/>
            <a:ext cx="10515600" cy="1325563"/>
          </a:xfrm>
          <a:prstGeom prst="rect">
            <a:avLst/>
          </a:prstGeom>
        </p:spPr>
        <p:txBody>
          <a:bodyPr/>
          <a:lstStyle>
            <a:lvl1pPr marL="0" algn="l" defTabSz="914400" rtl="0" eaLnBrk="1" latinLnBrk="0" hangingPunct="1">
              <a:lnSpc>
                <a:spcPts val="3800"/>
              </a:lnSpc>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sp>
        <p:nvSpPr>
          <p:cNvPr id="7" name="Subtitle 2">
            <a:extLst>
              <a:ext uri="{FF2B5EF4-FFF2-40B4-BE49-F238E27FC236}">
                <a16:creationId xmlns:a16="http://schemas.microsoft.com/office/drawing/2014/main" id="{66ADEE23-C350-E04E-B8DD-E4311F8C9A60}"/>
              </a:ext>
            </a:extLst>
          </p:cNvPr>
          <p:cNvSpPr>
            <a:spLocks noGrp="1"/>
          </p:cNvSpPr>
          <p:nvPr>
            <p:ph type="subTitle" idx="1" hasCustomPrompt="1"/>
          </p:nvPr>
        </p:nvSpPr>
        <p:spPr>
          <a:xfrm>
            <a:off x="461857" y="1298703"/>
            <a:ext cx="10622029" cy="5234422"/>
          </a:xfrm>
          <a:prstGeom prst="rect">
            <a:avLst/>
          </a:prstGeom>
        </p:spPr>
        <p:txBody>
          <a:bodyPr>
            <a:normAutofit/>
          </a:bodyPr>
          <a:lstStyle>
            <a:lvl1pPr marL="0" indent="0" algn="l">
              <a:buNone/>
              <a:defRPr sz="2000" b="0" i="0">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Образец подзаголовка, образец подзаголовка, образец подзаголовка, образец подзаголовка, образец подзаголовка, образец подзаголовка</a:t>
            </a:r>
            <a:endParaRPr lang="en-US" dirty="0"/>
          </a:p>
        </p:txBody>
      </p:sp>
      <p:sp>
        <p:nvSpPr>
          <p:cNvPr id="5" name="Рисунок 4">
            <a:extLst>
              <a:ext uri="{FF2B5EF4-FFF2-40B4-BE49-F238E27FC236}">
                <a16:creationId xmlns:a16="http://schemas.microsoft.com/office/drawing/2014/main" id="{35CED6DD-11F4-3640-9502-226D70475FEE}"/>
              </a:ext>
            </a:extLst>
          </p:cNvPr>
          <p:cNvSpPr>
            <a:spLocks noGrp="1"/>
          </p:cNvSpPr>
          <p:nvPr>
            <p:ph type="pic" sz="quarter" idx="16" hasCustomPrompt="1"/>
          </p:nvPr>
        </p:nvSpPr>
        <p:spPr>
          <a:xfrm>
            <a:off x="500125" y="2314797"/>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6" name="Текст 13">
            <a:extLst>
              <a:ext uri="{FF2B5EF4-FFF2-40B4-BE49-F238E27FC236}">
                <a16:creationId xmlns:a16="http://schemas.microsoft.com/office/drawing/2014/main" id="{48961DE6-1FA8-9D47-B998-6EDFBDDD0626}"/>
              </a:ext>
            </a:extLst>
          </p:cNvPr>
          <p:cNvSpPr>
            <a:spLocks noGrp="1"/>
          </p:cNvSpPr>
          <p:nvPr>
            <p:ph type="body" sz="quarter" idx="17"/>
          </p:nvPr>
        </p:nvSpPr>
        <p:spPr>
          <a:xfrm>
            <a:off x="477069" y="3878734"/>
            <a:ext cx="2306563" cy="410314"/>
          </a:xfrm>
          <a:prstGeom prst="rect">
            <a:avLst/>
          </a:prstGeo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1" i="0"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a:t>Образец</a:t>
            </a:r>
          </a:p>
        </p:txBody>
      </p:sp>
      <p:pic>
        <p:nvPicPr>
          <p:cNvPr id="37" name="Рисунок 36">
            <a:extLst>
              <a:ext uri="{FF2B5EF4-FFF2-40B4-BE49-F238E27FC236}">
                <a16:creationId xmlns:a16="http://schemas.microsoft.com/office/drawing/2014/main" id="{132260FE-8AF7-024A-B2CD-5336FDBADABD}"/>
              </a:ext>
            </a:extLst>
          </p:cNvPr>
          <p:cNvPicPr>
            <a:picLocks noChangeAspect="1"/>
          </p:cNvPicPr>
          <p:nvPr userDrawn="1"/>
        </p:nvPicPr>
        <p:blipFill>
          <a:blip r:embed="rId3"/>
          <a:stretch>
            <a:fillRect/>
          </a:stretch>
        </p:blipFill>
        <p:spPr>
          <a:xfrm>
            <a:off x="7978775" y="531133"/>
            <a:ext cx="3375025" cy="498824"/>
          </a:xfrm>
          <a:prstGeom prst="rect">
            <a:avLst/>
          </a:prstGeom>
        </p:spPr>
      </p:pic>
      <p:sp>
        <p:nvSpPr>
          <p:cNvPr id="50" name="Текст 13">
            <a:extLst>
              <a:ext uri="{FF2B5EF4-FFF2-40B4-BE49-F238E27FC236}">
                <a16:creationId xmlns:a16="http://schemas.microsoft.com/office/drawing/2014/main" id="{50707094-0C9A-7E49-9EB0-E95003BA6647}"/>
              </a:ext>
            </a:extLst>
          </p:cNvPr>
          <p:cNvSpPr>
            <a:spLocks noGrp="1"/>
          </p:cNvSpPr>
          <p:nvPr>
            <p:ph type="body" sz="quarter" idx="18" hasCustomPrompt="1"/>
          </p:nvPr>
        </p:nvSpPr>
        <p:spPr>
          <a:xfrm>
            <a:off x="477069" y="4335443"/>
            <a:ext cx="2306563" cy="2197682"/>
          </a:xfrm>
          <a:prstGeom prst="rect">
            <a:avLst/>
          </a:prstGeom>
        </p:spPr>
        <p:txBody>
          <a:bodyPr>
            <a:normAutofit/>
          </a:bodyPr>
          <a:lstStyle>
            <a:lvl1pPr marL="0" marR="0" indent="0" algn="l" defTabSz="914400" rtl="0" eaLnBrk="1" fontAlgn="auto" latinLnBrk="0" hangingPunct="1">
              <a:lnSpc>
                <a:spcPts val="1800"/>
              </a:lnSpc>
              <a:spcBef>
                <a:spcPts val="1000"/>
              </a:spcBef>
              <a:spcAft>
                <a:spcPts val="0"/>
              </a:spcAft>
              <a:buClrTx/>
              <a:buSzTx/>
              <a:buFont typeface="Arial" panose="020B0604020202020204" pitchFamily="34" charset="0"/>
              <a:buNone/>
              <a:tabLst/>
              <a:defRPr sz="1500" b="0" i="0" baseline="0">
                <a:latin typeface="Verdana" panose="020B0604030504040204" pitchFamily="34" charset="0"/>
                <a:ea typeface="Verdana" panose="020B0604030504040204" pitchFamily="34" charset="0"/>
                <a:cs typeface="Verdana" panose="020B0604030504040204" pitchFamily="34" charset="0"/>
              </a:defRPr>
            </a:lvl1pPr>
          </a:lstStyle>
          <a:p>
            <a:r>
              <a:rPr lang="ru-RU" sz="16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Текст под заголовком</a:t>
            </a:r>
          </a:p>
        </p:txBody>
      </p:sp>
      <p:sp>
        <p:nvSpPr>
          <p:cNvPr id="51" name="Рисунок 4">
            <a:extLst>
              <a:ext uri="{FF2B5EF4-FFF2-40B4-BE49-F238E27FC236}">
                <a16:creationId xmlns:a16="http://schemas.microsoft.com/office/drawing/2014/main" id="{7167CAC5-344B-ED4F-A5EC-0DD8BBBE770B}"/>
              </a:ext>
            </a:extLst>
          </p:cNvPr>
          <p:cNvSpPr>
            <a:spLocks noGrp="1"/>
          </p:cNvSpPr>
          <p:nvPr>
            <p:ph type="pic" sz="quarter" idx="19" hasCustomPrompt="1"/>
          </p:nvPr>
        </p:nvSpPr>
        <p:spPr>
          <a:xfrm>
            <a:off x="3304056" y="2322754"/>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52" name="Текст 13">
            <a:extLst>
              <a:ext uri="{FF2B5EF4-FFF2-40B4-BE49-F238E27FC236}">
                <a16:creationId xmlns:a16="http://schemas.microsoft.com/office/drawing/2014/main" id="{2A2ADEE3-FC11-564A-9F22-A8A30DEA6958}"/>
              </a:ext>
            </a:extLst>
          </p:cNvPr>
          <p:cNvSpPr>
            <a:spLocks noGrp="1"/>
          </p:cNvSpPr>
          <p:nvPr>
            <p:ph type="body" sz="quarter" idx="20"/>
          </p:nvPr>
        </p:nvSpPr>
        <p:spPr>
          <a:xfrm>
            <a:off x="3281000" y="3886691"/>
            <a:ext cx="2306563" cy="410314"/>
          </a:xfrm>
          <a:prstGeom prst="rect">
            <a:avLst/>
          </a:prstGeo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1" i="0"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a:t>Образец</a:t>
            </a:r>
          </a:p>
        </p:txBody>
      </p:sp>
      <p:sp>
        <p:nvSpPr>
          <p:cNvPr id="53" name="Текст 13">
            <a:extLst>
              <a:ext uri="{FF2B5EF4-FFF2-40B4-BE49-F238E27FC236}">
                <a16:creationId xmlns:a16="http://schemas.microsoft.com/office/drawing/2014/main" id="{A4404104-0313-864B-91E7-CAB3405BCB4F}"/>
              </a:ext>
            </a:extLst>
          </p:cNvPr>
          <p:cNvSpPr>
            <a:spLocks noGrp="1"/>
          </p:cNvSpPr>
          <p:nvPr>
            <p:ph type="body" sz="quarter" idx="21" hasCustomPrompt="1"/>
          </p:nvPr>
        </p:nvSpPr>
        <p:spPr>
          <a:xfrm>
            <a:off x="3281000" y="4343400"/>
            <a:ext cx="2306563" cy="2197682"/>
          </a:xfrm>
          <a:prstGeom prst="rect">
            <a:avLst/>
          </a:prstGeom>
        </p:spPr>
        <p:txBody>
          <a:bodyPr>
            <a:normAutofit/>
          </a:bodyPr>
          <a:lstStyle>
            <a:lvl1pPr marL="0" marR="0" indent="0" algn="l" defTabSz="914400" rtl="0" eaLnBrk="1" fontAlgn="auto" latinLnBrk="0" hangingPunct="1">
              <a:lnSpc>
                <a:spcPts val="1800"/>
              </a:lnSpc>
              <a:spcBef>
                <a:spcPts val="1000"/>
              </a:spcBef>
              <a:spcAft>
                <a:spcPts val="0"/>
              </a:spcAft>
              <a:buClrTx/>
              <a:buSzTx/>
              <a:buFont typeface="Arial" panose="020B0604020202020204" pitchFamily="34" charset="0"/>
              <a:buNone/>
              <a:tabLst/>
              <a:defRPr sz="1500" b="0" i="0" baseline="0">
                <a:latin typeface="Verdana" panose="020B0604030504040204" pitchFamily="34" charset="0"/>
                <a:ea typeface="Verdana" panose="020B0604030504040204" pitchFamily="34" charset="0"/>
                <a:cs typeface="Verdana" panose="020B0604030504040204" pitchFamily="34" charset="0"/>
              </a:defRPr>
            </a:lvl1pPr>
          </a:lstStyle>
          <a:p>
            <a:r>
              <a:rPr lang="ru-RU" sz="16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Текст под заголовком</a:t>
            </a:r>
          </a:p>
        </p:txBody>
      </p:sp>
      <p:sp>
        <p:nvSpPr>
          <p:cNvPr id="54" name="Рисунок 4">
            <a:extLst>
              <a:ext uri="{FF2B5EF4-FFF2-40B4-BE49-F238E27FC236}">
                <a16:creationId xmlns:a16="http://schemas.microsoft.com/office/drawing/2014/main" id="{C190F894-EB66-8345-B5F3-3A596960169C}"/>
              </a:ext>
            </a:extLst>
          </p:cNvPr>
          <p:cNvSpPr>
            <a:spLocks noGrp="1"/>
          </p:cNvSpPr>
          <p:nvPr>
            <p:ph type="pic" sz="quarter" idx="22" hasCustomPrompt="1"/>
          </p:nvPr>
        </p:nvSpPr>
        <p:spPr>
          <a:xfrm>
            <a:off x="6078600" y="2314797"/>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55" name="Текст 13">
            <a:extLst>
              <a:ext uri="{FF2B5EF4-FFF2-40B4-BE49-F238E27FC236}">
                <a16:creationId xmlns:a16="http://schemas.microsoft.com/office/drawing/2014/main" id="{09389D26-0BEF-EA40-A496-312D8C503867}"/>
              </a:ext>
            </a:extLst>
          </p:cNvPr>
          <p:cNvSpPr>
            <a:spLocks noGrp="1"/>
          </p:cNvSpPr>
          <p:nvPr>
            <p:ph type="body" sz="quarter" idx="23"/>
          </p:nvPr>
        </p:nvSpPr>
        <p:spPr>
          <a:xfrm>
            <a:off x="6055544" y="3878734"/>
            <a:ext cx="2306563" cy="410314"/>
          </a:xfrm>
          <a:prstGeom prst="rect">
            <a:avLst/>
          </a:prstGeo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1" i="0"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a:t>Образец</a:t>
            </a:r>
          </a:p>
        </p:txBody>
      </p:sp>
      <p:sp>
        <p:nvSpPr>
          <p:cNvPr id="56" name="Текст 13">
            <a:extLst>
              <a:ext uri="{FF2B5EF4-FFF2-40B4-BE49-F238E27FC236}">
                <a16:creationId xmlns:a16="http://schemas.microsoft.com/office/drawing/2014/main" id="{89491531-AD0A-1D44-B9EC-2BE6BAC490AC}"/>
              </a:ext>
            </a:extLst>
          </p:cNvPr>
          <p:cNvSpPr>
            <a:spLocks noGrp="1"/>
          </p:cNvSpPr>
          <p:nvPr>
            <p:ph type="body" sz="quarter" idx="24" hasCustomPrompt="1"/>
          </p:nvPr>
        </p:nvSpPr>
        <p:spPr>
          <a:xfrm>
            <a:off x="6055544" y="4335443"/>
            <a:ext cx="2306563" cy="2197682"/>
          </a:xfrm>
          <a:prstGeom prst="rect">
            <a:avLst/>
          </a:prstGeom>
        </p:spPr>
        <p:txBody>
          <a:bodyPr>
            <a:normAutofit/>
          </a:bodyPr>
          <a:lstStyle>
            <a:lvl1pPr marL="0" marR="0" indent="0" algn="l" defTabSz="914400" rtl="0" eaLnBrk="1" fontAlgn="auto" latinLnBrk="0" hangingPunct="1">
              <a:lnSpc>
                <a:spcPts val="1800"/>
              </a:lnSpc>
              <a:spcBef>
                <a:spcPts val="1000"/>
              </a:spcBef>
              <a:spcAft>
                <a:spcPts val="0"/>
              </a:spcAft>
              <a:buClrTx/>
              <a:buSzTx/>
              <a:buFont typeface="Arial" panose="020B0604020202020204" pitchFamily="34" charset="0"/>
              <a:buNone/>
              <a:tabLst/>
              <a:defRPr sz="1500" b="0" i="0" baseline="0">
                <a:latin typeface="Verdana" panose="020B0604030504040204" pitchFamily="34" charset="0"/>
                <a:ea typeface="Verdana" panose="020B0604030504040204" pitchFamily="34" charset="0"/>
                <a:cs typeface="Verdana" panose="020B0604030504040204" pitchFamily="34" charset="0"/>
              </a:defRPr>
            </a:lvl1pPr>
          </a:lstStyle>
          <a:p>
            <a:r>
              <a:rPr lang="ru-RU" sz="16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Текст под заголовком</a:t>
            </a:r>
          </a:p>
        </p:txBody>
      </p:sp>
      <p:sp>
        <p:nvSpPr>
          <p:cNvPr id="57" name="Рисунок 4">
            <a:extLst>
              <a:ext uri="{FF2B5EF4-FFF2-40B4-BE49-F238E27FC236}">
                <a16:creationId xmlns:a16="http://schemas.microsoft.com/office/drawing/2014/main" id="{259AF906-E5DA-9C4B-A908-BB69647D81FF}"/>
              </a:ext>
            </a:extLst>
          </p:cNvPr>
          <p:cNvSpPr>
            <a:spLocks noGrp="1"/>
          </p:cNvSpPr>
          <p:nvPr>
            <p:ph type="pic" sz="quarter" idx="25" hasCustomPrompt="1"/>
          </p:nvPr>
        </p:nvSpPr>
        <p:spPr>
          <a:xfrm>
            <a:off x="8840331" y="2287473"/>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58" name="Текст 13">
            <a:extLst>
              <a:ext uri="{FF2B5EF4-FFF2-40B4-BE49-F238E27FC236}">
                <a16:creationId xmlns:a16="http://schemas.microsoft.com/office/drawing/2014/main" id="{5D65943B-F02B-B541-A00A-9EA60931A629}"/>
              </a:ext>
            </a:extLst>
          </p:cNvPr>
          <p:cNvSpPr>
            <a:spLocks noGrp="1"/>
          </p:cNvSpPr>
          <p:nvPr>
            <p:ph type="body" sz="quarter" idx="26"/>
          </p:nvPr>
        </p:nvSpPr>
        <p:spPr>
          <a:xfrm>
            <a:off x="8817275" y="3851410"/>
            <a:ext cx="2306563" cy="410314"/>
          </a:xfrm>
          <a:prstGeom prst="rect">
            <a:avLst/>
          </a:prstGeom>
        </p:spPr>
        <p:txBody>
          <a:bodyPr>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500" b="1" i="0" baseline="0">
                <a:latin typeface="Verdana" panose="020B0604030504040204" pitchFamily="34" charset="0"/>
                <a:ea typeface="Verdana" panose="020B0604030504040204" pitchFamily="34" charset="0"/>
                <a:cs typeface="Verdana" panose="020B0604030504040204" pitchFamily="34" charset="0"/>
              </a:defRPr>
            </a:lvl1pPr>
          </a:lstStyle>
          <a:p>
            <a:pPr lvl="0"/>
            <a:r>
              <a:rPr lang="ru-RU" dirty="0"/>
              <a:t>Образец</a:t>
            </a:r>
          </a:p>
        </p:txBody>
      </p:sp>
      <p:sp>
        <p:nvSpPr>
          <p:cNvPr id="59" name="Текст 13">
            <a:extLst>
              <a:ext uri="{FF2B5EF4-FFF2-40B4-BE49-F238E27FC236}">
                <a16:creationId xmlns:a16="http://schemas.microsoft.com/office/drawing/2014/main" id="{317E742F-17AF-6F4C-B372-B21962C944C2}"/>
              </a:ext>
            </a:extLst>
          </p:cNvPr>
          <p:cNvSpPr>
            <a:spLocks noGrp="1"/>
          </p:cNvSpPr>
          <p:nvPr>
            <p:ph type="body" sz="quarter" idx="27" hasCustomPrompt="1"/>
          </p:nvPr>
        </p:nvSpPr>
        <p:spPr>
          <a:xfrm>
            <a:off x="8817275" y="4308119"/>
            <a:ext cx="2306563" cy="2197682"/>
          </a:xfrm>
          <a:prstGeom prst="rect">
            <a:avLst/>
          </a:prstGeom>
        </p:spPr>
        <p:txBody>
          <a:bodyPr>
            <a:normAutofit/>
          </a:bodyPr>
          <a:lstStyle>
            <a:lvl1pPr marL="0" marR="0" indent="0" algn="l" defTabSz="914400" rtl="0" eaLnBrk="1" fontAlgn="auto" latinLnBrk="0" hangingPunct="1">
              <a:lnSpc>
                <a:spcPts val="1800"/>
              </a:lnSpc>
              <a:spcBef>
                <a:spcPts val="1000"/>
              </a:spcBef>
              <a:spcAft>
                <a:spcPts val="0"/>
              </a:spcAft>
              <a:buClrTx/>
              <a:buSzTx/>
              <a:buFont typeface="Arial" panose="020B0604020202020204" pitchFamily="34" charset="0"/>
              <a:buNone/>
              <a:tabLst/>
              <a:defRPr sz="1500" b="0" i="0" baseline="0">
                <a:latin typeface="Verdana" panose="020B0604030504040204" pitchFamily="34" charset="0"/>
                <a:ea typeface="Verdana" panose="020B0604030504040204" pitchFamily="34" charset="0"/>
                <a:cs typeface="Verdana" panose="020B0604030504040204" pitchFamily="34" charset="0"/>
              </a:defRPr>
            </a:lvl1pPr>
          </a:lstStyle>
          <a:p>
            <a:r>
              <a:rPr lang="ru-RU" sz="160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Текст под заголовком</a:t>
            </a:r>
          </a:p>
        </p:txBody>
      </p:sp>
    </p:spTree>
    <p:extLst>
      <p:ext uri="{BB962C8B-B14F-4D97-AF65-F5344CB8AC3E}">
        <p14:creationId xmlns:p14="http://schemas.microsoft.com/office/powerpoint/2010/main" val="213558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12" name="Прямоугольник 11">
            <a:extLst>
              <a:ext uri="{FF2B5EF4-FFF2-40B4-BE49-F238E27FC236}">
                <a16:creationId xmlns:a16="http://schemas.microsoft.com/office/drawing/2014/main" id="{D823FC32-1D4B-0249-BF21-969AAD7AE88B}"/>
              </a:ext>
            </a:extLst>
          </p:cNvPr>
          <p:cNvSpPr/>
          <p:nvPr userDrawn="1"/>
        </p:nvSpPr>
        <p:spPr>
          <a:xfrm>
            <a:off x="-1" y="0"/>
            <a:ext cx="3633019" cy="6872836"/>
          </a:xfrm>
          <a:prstGeom prst="rect">
            <a:avLst/>
          </a:prstGeom>
          <a:solidFill>
            <a:srgbClr val="2D52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itle Placeholder 1">
            <a:extLst>
              <a:ext uri="{FF2B5EF4-FFF2-40B4-BE49-F238E27FC236}">
                <a16:creationId xmlns:a16="http://schemas.microsoft.com/office/drawing/2014/main" id="{E70D9CBA-C8C6-8448-9128-B772F8FBAEF8}"/>
              </a:ext>
            </a:extLst>
          </p:cNvPr>
          <p:cNvSpPr>
            <a:spLocks noGrp="1"/>
          </p:cNvSpPr>
          <p:nvPr>
            <p:ph type="title" hasCustomPrompt="1"/>
          </p:nvPr>
        </p:nvSpPr>
        <p:spPr>
          <a:xfrm>
            <a:off x="498129" y="910338"/>
            <a:ext cx="10515600" cy="1325563"/>
          </a:xfrm>
          <a:prstGeom prst="rect">
            <a:avLst/>
          </a:prstGeom>
        </p:spPr>
        <p:txBody>
          <a:bodyPr vert="horz" lIns="91440" tIns="45720" rIns="91440" bIns="45720" rtlCol="0" anchor="ctr">
            <a:normAutofit/>
          </a:bodyPr>
          <a:lstStyle>
            <a:lvl1pPr marL="0" algn="l" defTabSz="914400" rtl="0" eaLnBrk="1" latinLnBrk="0" hangingPunct="1">
              <a:lnSpc>
                <a:spcPct val="90000"/>
              </a:lnSpc>
              <a:spcBef>
                <a:spcPct val="0"/>
              </a:spcBef>
              <a:buNone/>
              <a:defRPr lang="en-US" sz="54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Число</a:t>
            </a:r>
            <a:endParaRPr lang="en-US" dirty="0"/>
          </a:p>
        </p:txBody>
      </p:sp>
      <p:pic>
        <p:nvPicPr>
          <p:cNvPr id="7" name="Рисунок 6">
            <a:extLst>
              <a:ext uri="{FF2B5EF4-FFF2-40B4-BE49-F238E27FC236}">
                <a16:creationId xmlns:a16="http://schemas.microsoft.com/office/drawing/2014/main" id="{F789B064-12D4-A64E-A883-31F4F92E6DAD}"/>
              </a:ext>
            </a:extLst>
          </p:cNvPr>
          <p:cNvPicPr>
            <a:picLocks noChangeAspect="1"/>
          </p:cNvPicPr>
          <p:nvPr userDrawn="1"/>
        </p:nvPicPr>
        <p:blipFill>
          <a:blip r:embed="rId2">
            <a:alphaModFix amt="35000"/>
          </a:blip>
          <a:stretch>
            <a:fillRect/>
          </a:stretch>
        </p:blipFill>
        <p:spPr>
          <a:xfrm>
            <a:off x="4127623" y="367011"/>
            <a:ext cx="7662739" cy="4740836"/>
          </a:xfrm>
          <a:prstGeom prst="rect">
            <a:avLst/>
          </a:prstGeom>
        </p:spPr>
      </p:pic>
      <p:sp>
        <p:nvSpPr>
          <p:cNvPr id="15" name="Объект 2">
            <a:extLst>
              <a:ext uri="{FF2B5EF4-FFF2-40B4-BE49-F238E27FC236}">
                <a16:creationId xmlns:a16="http://schemas.microsoft.com/office/drawing/2014/main" id="{C889005E-4F9F-EF45-A776-E0B7B437D6AC}"/>
              </a:ext>
            </a:extLst>
          </p:cNvPr>
          <p:cNvSpPr>
            <a:spLocks noGrp="1"/>
          </p:cNvSpPr>
          <p:nvPr>
            <p:ph sz="half" idx="1"/>
          </p:nvPr>
        </p:nvSpPr>
        <p:spPr>
          <a:xfrm>
            <a:off x="498129" y="2932178"/>
            <a:ext cx="3134889" cy="4351338"/>
          </a:xfrm>
          <a:prstGeom prst="rect">
            <a:avLst/>
          </a:prstGeom>
        </p:spPr>
        <p:txBody>
          <a:bodyPr/>
          <a:lstStyle>
            <a:lvl1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vl2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2pPr>
            <a:lvl3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3pPr>
            <a:lvl4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4pPr>
            <a:lvl5pPr marL="0" algn="l" defTabSz="914400" rtl="0" eaLnBrk="1" latinLnBrk="0" hangingPunct="1">
              <a:lnSpc>
                <a:spcPts val="2000"/>
              </a:lnSpc>
              <a:defRPr lang="ru-RU" sz="14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pic>
        <p:nvPicPr>
          <p:cNvPr id="17" name="Рисунок 16">
            <a:extLst>
              <a:ext uri="{FF2B5EF4-FFF2-40B4-BE49-F238E27FC236}">
                <a16:creationId xmlns:a16="http://schemas.microsoft.com/office/drawing/2014/main" id="{42CFAD87-8A55-7E4E-85FB-DEF79F988867}"/>
              </a:ext>
            </a:extLst>
          </p:cNvPr>
          <p:cNvPicPr>
            <a:picLocks noChangeAspect="1"/>
          </p:cNvPicPr>
          <p:nvPr userDrawn="1"/>
        </p:nvPicPr>
        <p:blipFill>
          <a:blip r:embed="rId3"/>
          <a:stretch>
            <a:fillRect/>
          </a:stretch>
        </p:blipFill>
        <p:spPr>
          <a:xfrm>
            <a:off x="7978775" y="531133"/>
            <a:ext cx="3375025" cy="498824"/>
          </a:xfrm>
          <a:prstGeom prst="rect">
            <a:avLst/>
          </a:prstGeom>
        </p:spPr>
      </p:pic>
      <p:pic>
        <p:nvPicPr>
          <p:cNvPr id="10" name="Рисунок 9">
            <a:extLst>
              <a:ext uri="{FF2B5EF4-FFF2-40B4-BE49-F238E27FC236}">
                <a16:creationId xmlns:a16="http://schemas.microsoft.com/office/drawing/2014/main" id="{099C8C40-D39C-BE46-91F6-BDB987412975}"/>
              </a:ext>
            </a:extLst>
          </p:cNvPr>
          <p:cNvPicPr>
            <a:picLocks noChangeAspect="1"/>
          </p:cNvPicPr>
          <p:nvPr userDrawn="1"/>
        </p:nvPicPr>
        <p:blipFill rotWithShape="1">
          <a:blip r:embed="rId4"/>
          <a:srcRect b="37276"/>
          <a:stretch/>
        </p:blipFill>
        <p:spPr>
          <a:xfrm>
            <a:off x="9809787" y="4930876"/>
            <a:ext cx="2445088" cy="1927124"/>
          </a:xfrm>
          <a:prstGeom prst="rect">
            <a:avLst/>
          </a:prstGeom>
        </p:spPr>
      </p:pic>
    </p:spTree>
    <p:extLst>
      <p:ext uri="{BB962C8B-B14F-4D97-AF65-F5344CB8AC3E}">
        <p14:creationId xmlns:p14="http://schemas.microsoft.com/office/powerpoint/2010/main" val="280314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4" name="Рисунок 13">
            <a:extLst>
              <a:ext uri="{FF2B5EF4-FFF2-40B4-BE49-F238E27FC236}">
                <a16:creationId xmlns:a16="http://schemas.microsoft.com/office/drawing/2014/main" id="{27784804-39F4-7646-A32C-F5EBA6024C4B}"/>
              </a:ext>
            </a:extLst>
          </p:cNvPr>
          <p:cNvSpPr>
            <a:spLocks noGrp="1"/>
          </p:cNvSpPr>
          <p:nvPr>
            <p:ph type="pic" sz="quarter" idx="13"/>
          </p:nvPr>
        </p:nvSpPr>
        <p:spPr>
          <a:xfrm>
            <a:off x="-17826" y="18256"/>
            <a:ext cx="4857750" cy="6858000"/>
          </a:xfrm>
          <a:prstGeom prst="rect">
            <a:avLst/>
          </a:prstGeom>
        </p:spPr>
        <p:txBody>
          <a:bodyPr/>
          <a:lstStyle/>
          <a:p>
            <a:endParaRPr lang="ru-RU"/>
          </a:p>
        </p:txBody>
      </p:sp>
      <p:sp>
        <p:nvSpPr>
          <p:cNvPr id="2" name="Заголовок 1">
            <a:extLst>
              <a:ext uri="{FF2B5EF4-FFF2-40B4-BE49-F238E27FC236}">
                <a16:creationId xmlns:a16="http://schemas.microsoft.com/office/drawing/2014/main" id="{F51205AC-192F-234A-B2DA-E6DAD3DD6FD3}"/>
              </a:ext>
            </a:extLst>
          </p:cNvPr>
          <p:cNvSpPr>
            <a:spLocks noGrp="1"/>
          </p:cNvSpPr>
          <p:nvPr>
            <p:ph type="title" hasCustomPrompt="1"/>
          </p:nvPr>
        </p:nvSpPr>
        <p:spPr>
          <a:xfrm>
            <a:off x="6019966" y="2266969"/>
            <a:ext cx="1619250" cy="1325563"/>
          </a:xfrm>
          <a:prstGeom prst="rect">
            <a:avLst/>
          </a:prstGeom>
        </p:spPr>
        <p:txBody>
          <a:bodyPr/>
          <a:lstStyle>
            <a:lvl1pPr marL="0" algn="l" defTabSz="914400" rtl="0" eaLnBrk="1" latinLnBrk="0" hangingPunct="1">
              <a:defRPr lang="ru-RU" sz="66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00</a:t>
            </a:r>
          </a:p>
        </p:txBody>
      </p:sp>
      <p:sp>
        <p:nvSpPr>
          <p:cNvPr id="23" name="Текст 13">
            <a:extLst>
              <a:ext uri="{FF2B5EF4-FFF2-40B4-BE49-F238E27FC236}">
                <a16:creationId xmlns:a16="http://schemas.microsoft.com/office/drawing/2014/main" id="{75B40E99-6245-8949-8F6D-1E6ED389C655}"/>
              </a:ext>
            </a:extLst>
          </p:cNvPr>
          <p:cNvSpPr>
            <a:spLocks noGrp="1"/>
          </p:cNvSpPr>
          <p:nvPr>
            <p:ph type="body" sz="quarter" idx="10" hasCustomPrompt="1"/>
          </p:nvPr>
        </p:nvSpPr>
        <p:spPr>
          <a:xfrm>
            <a:off x="6019966" y="3605876"/>
            <a:ext cx="2571584" cy="1747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ru-RU" sz="1400" kern="1200" dirty="0" smtClean="0">
                <a:solidFill>
                  <a:schemeClr val="tx1"/>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lang="ru-RU" sz="1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4" name="Текст 13">
            <a:extLst>
              <a:ext uri="{FF2B5EF4-FFF2-40B4-BE49-F238E27FC236}">
                <a16:creationId xmlns:a16="http://schemas.microsoft.com/office/drawing/2014/main" id="{5BA3E0E6-4A81-F845-8374-48218CF27E47}"/>
              </a:ext>
            </a:extLst>
          </p:cNvPr>
          <p:cNvSpPr>
            <a:spLocks noGrp="1"/>
          </p:cNvSpPr>
          <p:nvPr>
            <p:ph type="body" sz="quarter" idx="14" hasCustomPrompt="1"/>
          </p:nvPr>
        </p:nvSpPr>
        <p:spPr>
          <a:xfrm>
            <a:off x="9158669" y="3611302"/>
            <a:ext cx="2571584" cy="17473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lang="ru-RU" sz="1400" kern="1200" dirty="0" smtClean="0">
                <a:solidFill>
                  <a:schemeClr val="tx1"/>
                </a:soli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2pPr>
            <a:lvl3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panose="020B0604020202020204" pitchFamily="34" charset="0"/>
              <a:buNone/>
              <a:defRPr lang="ru-RU" sz="1400" kern="1200" dirty="0" smtClean="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panose="020B0604020202020204" pitchFamily="34" charset="0"/>
              <a:buNone/>
              <a:defRPr lang="ru-RU" sz="1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6" name="Текст 13">
            <a:extLst>
              <a:ext uri="{FF2B5EF4-FFF2-40B4-BE49-F238E27FC236}">
                <a16:creationId xmlns:a16="http://schemas.microsoft.com/office/drawing/2014/main" id="{17E06DDE-1CD1-834D-8E70-E983BC6A5F17}"/>
              </a:ext>
            </a:extLst>
          </p:cNvPr>
          <p:cNvSpPr>
            <a:spLocks noGrp="1"/>
          </p:cNvSpPr>
          <p:nvPr>
            <p:ph type="body" sz="quarter" idx="15" hasCustomPrompt="1"/>
          </p:nvPr>
        </p:nvSpPr>
        <p:spPr>
          <a:xfrm>
            <a:off x="9158669" y="2266969"/>
            <a:ext cx="5869868" cy="174739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ct val="0"/>
              </a:spcBef>
              <a:buFont typeface="Arial" panose="020B0604020202020204" pitchFamily="34" charset="0"/>
              <a:buNone/>
              <a:defRPr lang="ru-RU" sz="6600" b="1" kern="1200" dirty="0" smtClean="0">
                <a:solidFill>
                  <a:srgbClr val="2D5291"/>
                </a:solidFill>
                <a:latin typeface="Verdana" panose="020B0604030504040204" pitchFamily="34" charset="0"/>
                <a:ea typeface="Verdana" panose="020B0604030504040204" pitchFamily="34" charset="0"/>
                <a:cs typeface="Verdana" panose="020B0604030504040204" pitchFamily="34" charset="0"/>
              </a:defRPr>
            </a:lvl1pPr>
            <a:lvl2pPr marL="0" indent="0" algn="l" defTabSz="914400" rtl="0" eaLnBrk="1" latinLnBrk="0" hangingPunct="1">
              <a:lnSpc>
                <a:spcPct val="90000"/>
              </a:lnSpc>
              <a:spcBef>
                <a:spcPct val="0"/>
              </a:spcBef>
              <a:buFont typeface="Arial" panose="020B0604020202020204" pitchFamily="34" charset="0"/>
              <a:buNone/>
              <a:defRPr lang="ru-RU" sz="6600" b="1" kern="1200" dirty="0" smtClean="0">
                <a:solidFill>
                  <a:srgbClr val="2D5291"/>
                </a:solidFill>
                <a:latin typeface="Verdana" panose="020B0604030504040204" pitchFamily="34" charset="0"/>
                <a:ea typeface="Verdana" panose="020B0604030504040204" pitchFamily="34" charset="0"/>
                <a:cs typeface="Verdana" panose="020B0604030504040204" pitchFamily="34" charset="0"/>
              </a:defRPr>
            </a:lvl2pPr>
            <a:lvl3pPr marL="0" indent="0" algn="l" defTabSz="914400" rtl="0" eaLnBrk="1" latinLnBrk="0" hangingPunct="1">
              <a:lnSpc>
                <a:spcPct val="90000"/>
              </a:lnSpc>
              <a:spcBef>
                <a:spcPct val="0"/>
              </a:spcBef>
              <a:buFont typeface="Arial" panose="020B0604020202020204" pitchFamily="34" charset="0"/>
              <a:buNone/>
              <a:defRPr lang="ru-RU" sz="6600" b="1" kern="1200" dirty="0" smtClean="0">
                <a:solidFill>
                  <a:srgbClr val="2D5291"/>
                </a:solidFill>
                <a:latin typeface="Verdana" panose="020B0604030504040204" pitchFamily="34" charset="0"/>
                <a:ea typeface="Verdana" panose="020B0604030504040204" pitchFamily="34" charset="0"/>
                <a:cs typeface="Verdana" panose="020B0604030504040204" pitchFamily="34" charset="0"/>
              </a:defRPr>
            </a:lvl3pPr>
            <a:lvl4pPr marL="0" indent="0" algn="l" defTabSz="914400" rtl="0" eaLnBrk="1" latinLnBrk="0" hangingPunct="1">
              <a:lnSpc>
                <a:spcPct val="90000"/>
              </a:lnSpc>
              <a:spcBef>
                <a:spcPct val="0"/>
              </a:spcBef>
              <a:buFont typeface="Arial" panose="020B0604020202020204" pitchFamily="34" charset="0"/>
              <a:buNone/>
              <a:defRPr lang="ru-RU" sz="6600" b="1" kern="1200" dirty="0" smtClean="0">
                <a:solidFill>
                  <a:srgbClr val="2D5291"/>
                </a:solidFill>
                <a:latin typeface="Verdana" panose="020B0604030504040204" pitchFamily="34" charset="0"/>
                <a:ea typeface="Verdana" panose="020B0604030504040204" pitchFamily="34" charset="0"/>
                <a:cs typeface="Verdana" panose="020B0604030504040204" pitchFamily="34" charset="0"/>
              </a:defRPr>
            </a:lvl4pPr>
            <a:lvl5pPr marL="0" indent="0" algn="l" defTabSz="914400" rtl="0" eaLnBrk="1" latinLnBrk="0" hangingPunct="1">
              <a:lnSpc>
                <a:spcPct val="90000"/>
              </a:lnSpc>
              <a:spcBef>
                <a:spcPct val="0"/>
              </a:spcBef>
              <a:buFont typeface="Arial" panose="020B0604020202020204" pitchFamily="34" charset="0"/>
              <a:buNone/>
              <a:defRPr lang="ru-RU" sz="66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00</a:t>
            </a:r>
          </a:p>
        </p:txBody>
      </p:sp>
      <p:pic>
        <p:nvPicPr>
          <p:cNvPr id="9" name="Рисунок 8">
            <a:extLst>
              <a:ext uri="{FF2B5EF4-FFF2-40B4-BE49-F238E27FC236}">
                <a16:creationId xmlns:a16="http://schemas.microsoft.com/office/drawing/2014/main" id="{6D5F2A84-FB2A-C648-B480-0E6F10B0BC99}"/>
              </a:ext>
            </a:extLst>
          </p:cNvPr>
          <p:cNvPicPr>
            <a:picLocks noChangeAspect="1"/>
          </p:cNvPicPr>
          <p:nvPr userDrawn="1"/>
        </p:nvPicPr>
        <p:blipFill rotWithShape="1">
          <a:blip r:embed="rId2"/>
          <a:srcRect b="37276"/>
          <a:stretch/>
        </p:blipFill>
        <p:spPr>
          <a:xfrm>
            <a:off x="9809787" y="4930876"/>
            <a:ext cx="2445088" cy="1927124"/>
          </a:xfrm>
          <a:prstGeom prst="rect">
            <a:avLst/>
          </a:prstGeom>
        </p:spPr>
      </p:pic>
    </p:spTree>
    <p:extLst>
      <p:ext uri="{BB962C8B-B14F-4D97-AF65-F5344CB8AC3E}">
        <p14:creationId xmlns:p14="http://schemas.microsoft.com/office/powerpoint/2010/main" val="2740843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F0D68CAB-A8C0-9D4E-B038-C16062BCD997}"/>
              </a:ext>
            </a:extLst>
          </p:cNvPr>
          <p:cNvSpPr>
            <a:spLocks noGrp="1"/>
          </p:cNvSpPr>
          <p:nvPr>
            <p:ph sz="half" idx="2"/>
          </p:nvPr>
        </p:nvSpPr>
        <p:spPr>
          <a:xfrm>
            <a:off x="7610772" y="4363243"/>
            <a:ext cx="3743028" cy="2314394"/>
          </a:xfrm>
          <a:prstGeom prst="rect">
            <a:avLst/>
          </a:prstGeom>
        </p:spPr>
        <p:txBody>
          <a:bodyPr/>
          <a:lstStyle>
            <a:lvl1pPr marL="0" indent="0" algn="l" defTabSz="914400" rtl="0" eaLnBrk="1" latinLnBrk="0" hangingPunct="1">
              <a:buNone/>
              <a:defRPr lang="ru-RU" sz="1400" kern="1200" dirty="0">
                <a:solidFill>
                  <a:schemeClr val="tx1"/>
                </a:solidFill>
                <a:latin typeface="+mn-lt"/>
                <a:ea typeface="+mn-ea"/>
                <a:cs typeface="+mn-cs"/>
              </a:defRPr>
            </a:lvl1pPr>
            <a:lvl2pPr marL="0" indent="0" algn="l" defTabSz="914400" rtl="0" eaLnBrk="1" latinLnBrk="0" hangingPunct="1">
              <a:buNone/>
              <a:defRPr lang="ru-RU" sz="1400" kern="1200" dirty="0">
                <a:solidFill>
                  <a:schemeClr val="tx1"/>
                </a:solidFill>
                <a:latin typeface="+mn-lt"/>
                <a:ea typeface="+mn-ea"/>
                <a:cs typeface="+mn-cs"/>
              </a:defRPr>
            </a:lvl2pPr>
            <a:lvl3pPr marL="0" algn="l" defTabSz="914400" rtl="0" eaLnBrk="1" latinLnBrk="0" hangingPunct="1">
              <a:defRPr lang="ru-RU" sz="1400" kern="1200" dirty="0">
                <a:solidFill>
                  <a:schemeClr val="tx1"/>
                </a:solidFill>
                <a:latin typeface="+mn-lt"/>
                <a:ea typeface="+mn-ea"/>
                <a:cs typeface="+mn-cs"/>
              </a:defRPr>
            </a:lvl3pPr>
            <a:lvl4pPr marL="0" algn="l" defTabSz="914400" rtl="0" eaLnBrk="1" latinLnBrk="0" hangingPunct="1">
              <a:defRPr lang="ru-RU" sz="1400" kern="1200" dirty="0">
                <a:solidFill>
                  <a:schemeClr val="tx1"/>
                </a:solidFill>
                <a:latin typeface="+mn-lt"/>
                <a:ea typeface="+mn-ea"/>
                <a:cs typeface="+mn-cs"/>
              </a:defRPr>
            </a:lvl4pPr>
            <a:lvl5pPr marL="0" algn="l" defTabSz="914400" rtl="0" eaLnBrk="1" latinLnBrk="0" hangingPunct="1">
              <a:defRPr lang="ru-RU" sz="1400" kern="1200" dirty="0">
                <a:solidFill>
                  <a:schemeClr val="tx1"/>
                </a:solidFill>
                <a:latin typeface="+mn-lt"/>
                <a:ea typeface="+mn-ea"/>
                <a:cs typeface="+mn-cs"/>
              </a:defRPr>
            </a:lvl5pPr>
          </a:lstStyle>
          <a:p>
            <a:pPr lvl="0"/>
            <a:r>
              <a:rPr lang="ru-RU" dirty="0"/>
              <a:t>Образец текста</a:t>
            </a:r>
          </a:p>
        </p:txBody>
      </p:sp>
      <p:sp>
        <p:nvSpPr>
          <p:cNvPr id="2" name="Заголовок 1">
            <a:extLst>
              <a:ext uri="{FF2B5EF4-FFF2-40B4-BE49-F238E27FC236}">
                <a16:creationId xmlns:a16="http://schemas.microsoft.com/office/drawing/2014/main" id="{75B9D33A-B1E7-1840-9DE4-3C03168BF20D}"/>
              </a:ext>
            </a:extLst>
          </p:cNvPr>
          <p:cNvSpPr>
            <a:spLocks noGrp="1"/>
          </p:cNvSpPr>
          <p:nvPr>
            <p:ph type="title"/>
          </p:nvPr>
        </p:nvSpPr>
        <p:spPr>
          <a:xfrm>
            <a:off x="686657" y="585276"/>
            <a:ext cx="10515600" cy="1325563"/>
          </a:xfrm>
          <a:prstGeom prst="rect">
            <a:avLst/>
          </a:prstGeom>
        </p:spPr>
        <p:txBody>
          <a:bodyPr/>
          <a:lstStyle>
            <a:lvl1pPr marL="0" algn="l" defTabSz="914400" rtl="0" eaLnBrk="1" latinLnBrk="0" hangingPunct="1">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sp>
        <p:nvSpPr>
          <p:cNvPr id="3" name="Объект 2">
            <a:extLst>
              <a:ext uri="{FF2B5EF4-FFF2-40B4-BE49-F238E27FC236}">
                <a16:creationId xmlns:a16="http://schemas.microsoft.com/office/drawing/2014/main" id="{C8B45F78-B975-974F-A37B-47A77B9E77AD}"/>
              </a:ext>
            </a:extLst>
          </p:cNvPr>
          <p:cNvSpPr>
            <a:spLocks noGrp="1"/>
          </p:cNvSpPr>
          <p:nvPr>
            <p:ph sz="half" idx="1" hasCustomPrompt="1"/>
          </p:nvPr>
        </p:nvSpPr>
        <p:spPr>
          <a:xfrm>
            <a:off x="762857" y="2675731"/>
            <a:ext cx="5181600" cy="1325563"/>
          </a:xfrm>
          <a:prstGeom prst="rect">
            <a:avLst/>
          </a:prstGeom>
        </p:spPr>
        <p:txBody>
          <a:bodyPr/>
          <a:lstStyle>
            <a:lvl1pPr marL="0" indent="0" algn="l" defTabSz="802020" rtl="0" eaLnBrk="1" latinLnBrk="0" hangingPunct="1">
              <a:lnSpc>
                <a:spcPct val="90000"/>
              </a:lnSpc>
              <a:spcBef>
                <a:spcPct val="0"/>
              </a:spcBef>
              <a:buNone/>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algn="l" defTabSz="802020" rtl="0" eaLnBrk="1" latinLnBrk="0" hangingPunct="1">
              <a:lnSpc>
                <a:spcPct val="90000"/>
              </a:lnSpc>
              <a:spcBef>
                <a:spcPct val="0"/>
              </a:spcBef>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2pPr>
          </a:lstStyle>
          <a:p>
            <a:pPr lvl="0"/>
            <a:r>
              <a:rPr lang="ru-RU" dirty="0"/>
              <a:t>Заголовок таблицы</a:t>
            </a:r>
          </a:p>
        </p:txBody>
      </p:sp>
      <p:graphicFrame>
        <p:nvGraphicFramePr>
          <p:cNvPr id="10" name="Таблица 9">
            <a:extLst>
              <a:ext uri="{FF2B5EF4-FFF2-40B4-BE49-F238E27FC236}">
                <a16:creationId xmlns:a16="http://schemas.microsoft.com/office/drawing/2014/main" id="{2C4D3B74-5F4F-6C41-A5DC-81E53D7385A8}"/>
              </a:ext>
            </a:extLst>
          </p:cNvPr>
          <p:cNvGraphicFramePr>
            <a:graphicFrameLocks noGrp="1"/>
          </p:cNvGraphicFramePr>
          <p:nvPr userDrawn="1">
            <p:extLst>
              <p:ext uri="{D42A27DB-BD31-4B8C-83A1-F6EECF244321}">
                <p14:modId xmlns:p14="http://schemas.microsoft.com/office/powerpoint/2010/main" val="2687621842"/>
              </p:ext>
            </p:extLst>
          </p:nvPr>
        </p:nvGraphicFramePr>
        <p:xfrm>
          <a:off x="751822" y="3078685"/>
          <a:ext cx="5937107" cy="2400956"/>
        </p:xfrm>
        <a:graphic>
          <a:graphicData uri="http://schemas.openxmlformats.org/drawingml/2006/table">
            <a:tbl>
              <a:tblPr bandRow="1">
                <a:tableStyleId>{C083E6E3-FA7D-4D7B-A595-EF9225AFEA82}</a:tableStyleId>
              </a:tblPr>
              <a:tblGrid>
                <a:gridCol w="3723612">
                  <a:extLst>
                    <a:ext uri="{9D8B030D-6E8A-4147-A177-3AD203B41FA5}">
                      <a16:colId xmlns:a16="http://schemas.microsoft.com/office/drawing/2014/main" val="580105534"/>
                    </a:ext>
                  </a:extLst>
                </a:gridCol>
                <a:gridCol w="2213495">
                  <a:extLst>
                    <a:ext uri="{9D8B030D-6E8A-4147-A177-3AD203B41FA5}">
                      <a16:colId xmlns:a16="http://schemas.microsoft.com/office/drawing/2014/main" val="2055404238"/>
                    </a:ext>
                  </a:extLst>
                </a:gridCol>
              </a:tblGrid>
              <a:tr h="446620">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w="12700" cmpd="sng">
                      <a:noFill/>
                    </a:lnT>
                    <a:lnB>
                      <a:noFill/>
                    </a:lnB>
                    <a:lnTlToBr w="12700" cmpd="sng">
                      <a:noFill/>
                      <a:prstDash val="solid"/>
                    </a:lnTlToBr>
                    <a:lnBlToTr w="12700" cmpd="sng">
                      <a:noFill/>
                      <a:prstDash val="solid"/>
                    </a:lnBlToTr>
                    <a:solidFill>
                      <a:schemeClr val="accent3">
                        <a:alpha val="10000"/>
                      </a:schemeClr>
                    </a:solidFill>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10000</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w="12700" cmpd="sng">
                      <a:noFill/>
                    </a:lnT>
                    <a:lnB>
                      <a:noFill/>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311610747"/>
                  </a:ext>
                </a:extLst>
              </a:tr>
              <a:tr h="446620">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1000</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3288125"/>
                  </a:ext>
                </a:extLst>
              </a:tr>
              <a:tr h="614476">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a:noFill/>
                    </a:lnT>
                    <a:lnB>
                      <a:noFill/>
                    </a:lnB>
                    <a:lnTlToBr w="12700" cmpd="sng">
                      <a:noFill/>
                      <a:prstDash val="solid"/>
                    </a:lnTlToBr>
                    <a:lnBlToTr w="12700" cmpd="sng">
                      <a:noFill/>
                      <a:prstDash val="solid"/>
                    </a:lnBlToTr>
                    <a:solidFill>
                      <a:schemeClr val="accent3">
                        <a:alpha val="10000"/>
                      </a:schemeClr>
                    </a:solidFill>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100</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a:noFill/>
                    </a:lnT>
                    <a:lnB>
                      <a:noFill/>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2425832067"/>
                  </a:ext>
                </a:extLst>
              </a:tr>
              <a:tr h="446620">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10</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110143166"/>
                  </a:ext>
                </a:extLst>
              </a:tr>
              <a:tr h="446620">
                <a:tc>
                  <a:txBody>
                    <a:bodyPr/>
                    <a:lstStyle/>
                    <a:p>
                      <a:pPr marL="0" algn="l" defTabSz="507995" rtl="0" eaLnBrk="1" fontAlgn="ctr" latinLnBrk="0" hangingPunct="1"/>
                      <a:r>
                        <a:rPr lang="ru-RU" sz="1000" u="none" strike="noStrike" kern="1200" dirty="0">
                          <a:effectLst/>
                        </a:rPr>
                        <a:t>Пункт из таблицы</a:t>
                      </a:r>
                      <a:endParaRPr lang="ru-RU" sz="1000" u="none" strike="noStrike" kern="1200" dirty="0">
                        <a:solidFill>
                          <a:schemeClr val="tx1"/>
                        </a:solidFill>
                        <a:effectLst/>
                        <a:latin typeface="+mn-lt"/>
                        <a:ea typeface="+mn-ea"/>
                        <a:cs typeface="+mn-cs"/>
                      </a:endParaRPr>
                    </a:p>
                  </a:txBody>
                  <a:tcPr marL="180000" marR="11430" marT="11430" marB="0" anchor="ctr">
                    <a:lnL>
                      <a:noFill/>
                    </a:lnL>
                    <a:lnR>
                      <a:noFill/>
                    </a:lnR>
                    <a:lnT>
                      <a:noFill/>
                    </a:lnT>
                    <a:lnB w="12700" cmpd="sng">
                      <a:noFill/>
                    </a:lnB>
                    <a:lnTlToBr w="12700" cmpd="sng">
                      <a:noFill/>
                      <a:prstDash val="solid"/>
                    </a:lnTlToBr>
                    <a:lnBlToTr w="12700" cmpd="sng">
                      <a:noFill/>
                      <a:prstDash val="solid"/>
                    </a:lnBlToTr>
                    <a:solidFill>
                      <a:schemeClr val="accent3">
                        <a:alpha val="10000"/>
                      </a:schemeClr>
                    </a:solidFill>
                  </a:tcPr>
                </a:tc>
                <a:tc>
                  <a:txBody>
                    <a:bodyPr/>
                    <a:lstStyle/>
                    <a:p>
                      <a:pPr marL="0" marR="0" lvl="0" indent="0" algn="l" defTabSz="507995" rtl="0" eaLnBrk="1" fontAlgn="ctr" latinLnBrk="0" hangingPunct="1">
                        <a:lnSpc>
                          <a:spcPct val="100000"/>
                        </a:lnSpc>
                        <a:spcBef>
                          <a:spcPts val="0"/>
                        </a:spcBef>
                        <a:spcAft>
                          <a:spcPts val="0"/>
                        </a:spcAft>
                        <a:buClrTx/>
                        <a:buSzTx/>
                        <a:buFontTx/>
                        <a:buNone/>
                        <a:tabLst/>
                        <a:defRPr/>
                      </a:pPr>
                      <a:r>
                        <a:rPr lang="ru-RU" sz="1000" u="none" strike="noStrike" kern="1200" dirty="0">
                          <a:solidFill>
                            <a:schemeClr val="tx1"/>
                          </a:solidFill>
                          <a:effectLst/>
                          <a:latin typeface="+mn-lt"/>
                          <a:ea typeface="+mn-ea"/>
                          <a:cs typeface="+mn-cs"/>
                        </a:rPr>
                        <a:t>1</a:t>
                      </a:r>
                    </a:p>
                    <a:p>
                      <a:pPr algn="ctr" fontAlgn="ctr"/>
                      <a:endParaRPr lang="ru-RU" sz="800" b="0" i="0" u="none" strike="noStrike" dirty="0">
                        <a:solidFill>
                          <a:srgbClr val="000000"/>
                        </a:solidFill>
                        <a:effectLst/>
                        <a:latin typeface="Arial" panose="020B0604020202020204" pitchFamily="34" charset="0"/>
                      </a:endParaRPr>
                    </a:p>
                  </a:txBody>
                  <a:tcPr marL="180000" marR="7997" marT="7997" marB="0" anchor="b">
                    <a:lnL>
                      <a:noFill/>
                    </a:lnL>
                    <a:lnR>
                      <a:noFill/>
                    </a:lnR>
                    <a:lnT>
                      <a:noFill/>
                    </a:lnT>
                    <a:lnB w="12700" cmpd="sng">
                      <a:noFill/>
                    </a:lnB>
                    <a:lnTlToBr w="12700" cmpd="sng">
                      <a:noFill/>
                      <a:prstDash val="solid"/>
                    </a:lnTlToBr>
                    <a:lnBlToTr w="12700" cmpd="sng">
                      <a:noFill/>
                      <a:prstDash val="solid"/>
                    </a:lnBlToTr>
                    <a:solidFill>
                      <a:schemeClr val="accent3">
                        <a:alpha val="10000"/>
                      </a:schemeClr>
                    </a:solidFill>
                  </a:tcPr>
                </a:tc>
                <a:extLst>
                  <a:ext uri="{0D108BD9-81ED-4DB2-BD59-A6C34878D82A}">
                    <a16:rowId xmlns:a16="http://schemas.microsoft.com/office/drawing/2014/main" val="3847340754"/>
                  </a:ext>
                </a:extLst>
              </a:tr>
            </a:tbl>
          </a:graphicData>
        </a:graphic>
      </p:graphicFrame>
      <p:pic>
        <p:nvPicPr>
          <p:cNvPr id="16" name="Рисунок 15">
            <a:extLst>
              <a:ext uri="{FF2B5EF4-FFF2-40B4-BE49-F238E27FC236}">
                <a16:creationId xmlns:a16="http://schemas.microsoft.com/office/drawing/2014/main" id="{0A68842E-57B1-A44E-994E-F2579E6D6ABC}"/>
              </a:ext>
            </a:extLst>
          </p:cNvPr>
          <p:cNvPicPr>
            <a:picLocks noChangeAspect="1"/>
          </p:cNvPicPr>
          <p:nvPr userDrawn="1"/>
        </p:nvPicPr>
        <p:blipFill>
          <a:blip r:embed="rId2"/>
          <a:stretch>
            <a:fillRect/>
          </a:stretch>
        </p:blipFill>
        <p:spPr>
          <a:xfrm>
            <a:off x="7978775" y="531133"/>
            <a:ext cx="3375025" cy="498824"/>
          </a:xfrm>
          <a:prstGeom prst="rect">
            <a:avLst/>
          </a:prstGeom>
        </p:spPr>
      </p:pic>
      <p:sp>
        <p:nvSpPr>
          <p:cNvPr id="19" name="Рисунок 4">
            <a:extLst>
              <a:ext uri="{FF2B5EF4-FFF2-40B4-BE49-F238E27FC236}">
                <a16:creationId xmlns:a16="http://schemas.microsoft.com/office/drawing/2014/main" id="{063CB0DE-4BAA-3F45-B271-294C4191E07D}"/>
              </a:ext>
            </a:extLst>
          </p:cNvPr>
          <p:cNvSpPr>
            <a:spLocks noGrp="1"/>
          </p:cNvSpPr>
          <p:nvPr>
            <p:ph type="pic" sz="quarter" idx="19" hasCustomPrompt="1"/>
          </p:nvPr>
        </p:nvSpPr>
        <p:spPr>
          <a:xfrm>
            <a:off x="7610772" y="2348322"/>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20" name="Текст 4">
            <a:extLst>
              <a:ext uri="{FF2B5EF4-FFF2-40B4-BE49-F238E27FC236}">
                <a16:creationId xmlns:a16="http://schemas.microsoft.com/office/drawing/2014/main" id="{FFC17E16-FE03-764A-AA7F-DFB9B93F6A9A}"/>
              </a:ext>
            </a:extLst>
          </p:cNvPr>
          <p:cNvSpPr>
            <a:spLocks noGrp="1"/>
          </p:cNvSpPr>
          <p:nvPr>
            <p:ph type="body" sz="quarter" idx="3" hasCustomPrompt="1"/>
          </p:nvPr>
        </p:nvSpPr>
        <p:spPr>
          <a:xfrm>
            <a:off x="7610772" y="3539331"/>
            <a:ext cx="5183188" cy="823912"/>
          </a:xfrm>
          <a:prstGeom prst="rect">
            <a:avLst/>
          </a:prstGeom>
        </p:spPr>
        <p:txBody>
          <a:bodyPr anchor="b"/>
          <a:lstStyle>
            <a:lvl1pPr marL="0" indent="0" algn="l" defTabSz="802020" rtl="0" eaLnBrk="1" latinLnBrk="0" hangingPunct="1">
              <a:lnSpc>
                <a:spcPct val="90000"/>
              </a:lnSpc>
              <a:spcBef>
                <a:spcPct val="0"/>
              </a:spcBef>
              <a:buFont typeface="Arial" panose="020B0604020202020204" pitchFamily="34" charset="0"/>
              <a:buNone/>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802020" rtl="0" eaLnBrk="1" latinLnBrk="0" hangingPunct="1">
              <a:lnSpc>
                <a:spcPct val="90000"/>
              </a:lnSpc>
              <a:spcBef>
                <a:spcPct val="0"/>
              </a:spcBef>
              <a:buFont typeface="Arial" panose="020B0604020202020204" pitchFamily="34" charset="0"/>
              <a:buNone/>
            </a:pPr>
            <a:r>
              <a:rPr lang="ru-RU" dirty="0"/>
              <a:t>Заголовок </a:t>
            </a:r>
          </a:p>
        </p:txBody>
      </p:sp>
      <p:pic>
        <p:nvPicPr>
          <p:cNvPr id="11" name="Рисунок 10">
            <a:extLst>
              <a:ext uri="{FF2B5EF4-FFF2-40B4-BE49-F238E27FC236}">
                <a16:creationId xmlns:a16="http://schemas.microsoft.com/office/drawing/2014/main" id="{0C946E13-5A7D-D544-982A-826C79B1A74D}"/>
              </a:ext>
            </a:extLst>
          </p:cNvPr>
          <p:cNvPicPr>
            <a:picLocks noChangeAspect="1"/>
          </p:cNvPicPr>
          <p:nvPr userDrawn="1"/>
        </p:nvPicPr>
        <p:blipFill rotWithShape="1">
          <a:blip r:embed="rId3"/>
          <a:srcRect b="37276"/>
          <a:stretch/>
        </p:blipFill>
        <p:spPr>
          <a:xfrm>
            <a:off x="9809787" y="4930876"/>
            <a:ext cx="2445088" cy="1927124"/>
          </a:xfrm>
          <a:prstGeom prst="rect">
            <a:avLst/>
          </a:prstGeom>
        </p:spPr>
      </p:pic>
    </p:spTree>
    <p:extLst>
      <p:ext uri="{BB962C8B-B14F-4D97-AF65-F5344CB8AC3E}">
        <p14:creationId xmlns:p14="http://schemas.microsoft.com/office/powerpoint/2010/main" val="2914704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Два объекта">
    <p:spTree>
      <p:nvGrpSpPr>
        <p:cNvPr id="1" name=""/>
        <p:cNvGrpSpPr/>
        <p:nvPr/>
      </p:nvGrpSpPr>
      <p:grpSpPr>
        <a:xfrm>
          <a:off x="0" y="0"/>
          <a:ext cx="0" cy="0"/>
          <a:chOff x="0" y="0"/>
          <a:chExt cx="0" cy="0"/>
        </a:xfrm>
      </p:grpSpPr>
      <p:sp>
        <p:nvSpPr>
          <p:cNvPr id="4" name="Объект 3">
            <a:extLst>
              <a:ext uri="{FF2B5EF4-FFF2-40B4-BE49-F238E27FC236}">
                <a16:creationId xmlns:a16="http://schemas.microsoft.com/office/drawing/2014/main" id="{F0D68CAB-A8C0-9D4E-B038-C16062BCD997}"/>
              </a:ext>
            </a:extLst>
          </p:cNvPr>
          <p:cNvSpPr>
            <a:spLocks noGrp="1"/>
          </p:cNvSpPr>
          <p:nvPr>
            <p:ph sz="half" idx="2"/>
          </p:nvPr>
        </p:nvSpPr>
        <p:spPr>
          <a:xfrm>
            <a:off x="7610772" y="4363243"/>
            <a:ext cx="3743028" cy="2314394"/>
          </a:xfrm>
          <a:prstGeom prst="rect">
            <a:avLst/>
          </a:prstGeom>
        </p:spPr>
        <p:txBody>
          <a:bodyPr/>
          <a:lstStyle>
            <a:lvl1pPr marL="0" indent="0" algn="l" defTabSz="914400" rtl="0" eaLnBrk="1" latinLnBrk="0" hangingPunct="1">
              <a:buNone/>
              <a:defRPr lang="ru-RU" sz="1400" kern="1200" dirty="0">
                <a:solidFill>
                  <a:schemeClr val="tx1"/>
                </a:solidFill>
                <a:latin typeface="+mn-lt"/>
                <a:ea typeface="+mn-ea"/>
                <a:cs typeface="+mn-cs"/>
              </a:defRPr>
            </a:lvl1pPr>
            <a:lvl2pPr marL="0" indent="0" algn="l" defTabSz="914400" rtl="0" eaLnBrk="1" latinLnBrk="0" hangingPunct="1">
              <a:buNone/>
              <a:defRPr lang="ru-RU" sz="1400" kern="1200" dirty="0">
                <a:solidFill>
                  <a:schemeClr val="tx1"/>
                </a:solidFill>
                <a:latin typeface="+mn-lt"/>
                <a:ea typeface="+mn-ea"/>
                <a:cs typeface="+mn-cs"/>
              </a:defRPr>
            </a:lvl2pPr>
            <a:lvl3pPr marL="0" algn="l" defTabSz="914400" rtl="0" eaLnBrk="1" latinLnBrk="0" hangingPunct="1">
              <a:defRPr lang="ru-RU" sz="1400" kern="1200" dirty="0">
                <a:solidFill>
                  <a:schemeClr val="tx1"/>
                </a:solidFill>
                <a:latin typeface="+mn-lt"/>
                <a:ea typeface="+mn-ea"/>
                <a:cs typeface="+mn-cs"/>
              </a:defRPr>
            </a:lvl3pPr>
            <a:lvl4pPr marL="0" algn="l" defTabSz="914400" rtl="0" eaLnBrk="1" latinLnBrk="0" hangingPunct="1">
              <a:defRPr lang="ru-RU" sz="1400" kern="1200" dirty="0">
                <a:solidFill>
                  <a:schemeClr val="tx1"/>
                </a:solidFill>
                <a:latin typeface="+mn-lt"/>
                <a:ea typeface="+mn-ea"/>
                <a:cs typeface="+mn-cs"/>
              </a:defRPr>
            </a:lvl4pPr>
            <a:lvl5pPr marL="0" algn="l" defTabSz="914400" rtl="0" eaLnBrk="1" latinLnBrk="0" hangingPunct="1">
              <a:defRPr lang="ru-RU" sz="1400" kern="1200" dirty="0">
                <a:solidFill>
                  <a:schemeClr val="tx1"/>
                </a:solidFill>
                <a:latin typeface="+mn-lt"/>
                <a:ea typeface="+mn-ea"/>
                <a:cs typeface="+mn-cs"/>
              </a:defRPr>
            </a:lvl5pPr>
          </a:lstStyle>
          <a:p>
            <a:pPr lvl="0"/>
            <a:r>
              <a:rPr lang="ru-RU" dirty="0"/>
              <a:t>Образец текста</a:t>
            </a:r>
          </a:p>
        </p:txBody>
      </p:sp>
      <p:sp>
        <p:nvSpPr>
          <p:cNvPr id="2" name="Заголовок 1">
            <a:extLst>
              <a:ext uri="{FF2B5EF4-FFF2-40B4-BE49-F238E27FC236}">
                <a16:creationId xmlns:a16="http://schemas.microsoft.com/office/drawing/2014/main" id="{75B9D33A-B1E7-1840-9DE4-3C03168BF20D}"/>
              </a:ext>
            </a:extLst>
          </p:cNvPr>
          <p:cNvSpPr>
            <a:spLocks noGrp="1"/>
          </p:cNvSpPr>
          <p:nvPr>
            <p:ph type="title"/>
          </p:nvPr>
        </p:nvSpPr>
        <p:spPr>
          <a:xfrm>
            <a:off x="686657" y="585276"/>
            <a:ext cx="10515600" cy="1325563"/>
          </a:xfrm>
          <a:prstGeom prst="rect">
            <a:avLst/>
          </a:prstGeom>
        </p:spPr>
        <p:txBody>
          <a:bodyPr/>
          <a:lstStyle>
            <a:lvl1pPr marL="0" algn="l" defTabSz="914400" rtl="0" eaLnBrk="1" latinLnBrk="0" hangingPunct="1">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sp>
        <p:nvSpPr>
          <p:cNvPr id="3" name="Объект 2">
            <a:extLst>
              <a:ext uri="{FF2B5EF4-FFF2-40B4-BE49-F238E27FC236}">
                <a16:creationId xmlns:a16="http://schemas.microsoft.com/office/drawing/2014/main" id="{C8B45F78-B975-974F-A37B-47A77B9E77AD}"/>
              </a:ext>
            </a:extLst>
          </p:cNvPr>
          <p:cNvSpPr>
            <a:spLocks noGrp="1"/>
          </p:cNvSpPr>
          <p:nvPr>
            <p:ph sz="half" idx="1" hasCustomPrompt="1"/>
          </p:nvPr>
        </p:nvSpPr>
        <p:spPr>
          <a:xfrm>
            <a:off x="762857" y="2675731"/>
            <a:ext cx="5181600" cy="1325563"/>
          </a:xfrm>
          <a:prstGeom prst="rect">
            <a:avLst/>
          </a:prstGeom>
        </p:spPr>
        <p:txBody>
          <a:bodyPr/>
          <a:lstStyle>
            <a:lvl1pPr marL="0" indent="0" algn="l" defTabSz="802020" rtl="0" eaLnBrk="1" latinLnBrk="0" hangingPunct="1">
              <a:lnSpc>
                <a:spcPct val="90000"/>
              </a:lnSpc>
              <a:spcBef>
                <a:spcPct val="0"/>
              </a:spcBef>
              <a:buNone/>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algn="l" defTabSz="802020" rtl="0" eaLnBrk="1" latinLnBrk="0" hangingPunct="1">
              <a:lnSpc>
                <a:spcPct val="90000"/>
              </a:lnSpc>
              <a:spcBef>
                <a:spcPct val="0"/>
              </a:spcBef>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2pPr>
          </a:lstStyle>
          <a:p>
            <a:pPr lvl="0"/>
            <a:r>
              <a:rPr lang="ru-RU" dirty="0"/>
              <a:t>Заголовок таблицы</a:t>
            </a:r>
          </a:p>
        </p:txBody>
      </p:sp>
      <p:pic>
        <p:nvPicPr>
          <p:cNvPr id="16" name="Рисунок 15">
            <a:extLst>
              <a:ext uri="{FF2B5EF4-FFF2-40B4-BE49-F238E27FC236}">
                <a16:creationId xmlns:a16="http://schemas.microsoft.com/office/drawing/2014/main" id="{0A68842E-57B1-A44E-994E-F2579E6D6ABC}"/>
              </a:ext>
            </a:extLst>
          </p:cNvPr>
          <p:cNvPicPr>
            <a:picLocks noChangeAspect="1"/>
          </p:cNvPicPr>
          <p:nvPr userDrawn="1"/>
        </p:nvPicPr>
        <p:blipFill>
          <a:blip r:embed="rId2"/>
          <a:stretch>
            <a:fillRect/>
          </a:stretch>
        </p:blipFill>
        <p:spPr>
          <a:xfrm>
            <a:off x="7978775" y="531133"/>
            <a:ext cx="3375025" cy="498824"/>
          </a:xfrm>
          <a:prstGeom prst="rect">
            <a:avLst/>
          </a:prstGeom>
        </p:spPr>
      </p:pic>
      <p:sp>
        <p:nvSpPr>
          <p:cNvPr id="19" name="Рисунок 4">
            <a:extLst>
              <a:ext uri="{FF2B5EF4-FFF2-40B4-BE49-F238E27FC236}">
                <a16:creationId xmlns:a16="http://schemas.microsoft.com/office/drawing/2014/main" id="{063CB0DE-4BAA-3F45-B271-294C4191E07D}"/>
              </a:ext>
            </a:extLst>
          </p:cNvPr>
          <p:cNvSpPr>
            <a:spLocks noGrp="1"/>
          </p:cNvSpPr>
          <p:nvPr>
            <p:ph type="pic" sz="quarter" idx="19" hasCustomPrompt="1"/>
          </p:nvPr>
        </p:nvSpPr>
        <p:spPr>
          <a:xfrm>
            <a:off x="7610772" y="2348322"/>
            <a:ext cx="1766825" cy="1325563"/>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20" name="Текст 4">
            <a:extLst>
              <a:ext uri="{FF2B5EF4-FFF2-40B4-BE49-F238E27FC236}">
                <a16:creationId xmlns:a16="http://schemas.microsoft.com/office/drawing/2014/main" id="{FFC17E16-FE03-764A-AA7F-DFB9B93F6A9A}"/>
              </a:ext>
            </a:extLst>
          </p:cNvPr>
          <p:cNvSpPr>
            <a:spLocks noGrp="1"/>
          </p:cNvSpPr>
          <p:nvPr>
            <p:ph type="body" sz="quarter" idx="3" hasCustomPrompt="1"/>
          </p:nvPr>
        </p:nvSpPr>
        <p:spPr>
          <a:xfrm>
            <a:off x="7610772" y="3539331"/>
            <a:ext cx="5183188" cy="823912"/>
          </a:xfrm>
          <a:prstGeom prst="rect">
            <a:avLst/>
          </a:prstGeom>
        </p:spPr>
        <p:txBody>
          <a:bodyPr anchor="b"/>
          <a:lstStyle>
            <a:lvl1pPr marL="0" indent="0" algn="l" defTabSz="802020" rtl="0" eaLnBrk="1" latinLnBrk="0" hangingPunct="1">
              <a:lnSpc>
                <a:spcPct val="90000"/>
              </a:lnSpc>
              <a:spcBef>
                <a:spcPct val="0"/>
              </a:spcBef>
              <a:buFont typeface="Arial" panose="020B0604020202020204" pitchFamily="34" charset="0"/>
              <a:buNone/>
              <a:defRPr lang="ru-RU" sz="1800" b="1"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802020" rtl="0" eaLnBrk="1" latinLnBrk="0" hangingPunct="1">
              <a:lnSpc>
                <a:spcPct val="90000"/>
              </a:lnSpc>
              <a:spcBef>
                <a:spcPct val="0"/>
              </a:spcBef>
              <a:buFont typeface="Arial" panose="020B0604020202020204" pitchFamily="34" charset="0"/>
              <a:buNone/>
            </a:pPr>
            <a:r>
              <a:rPr lang="ru-RU" dirty="0"/>
              <a:t>Заголовок </a:t>
            </a:r>
          </a:p>
        </p:txBody>
      </p:sp>
      <p:pic>
        <p:nvPicPr>
          <p:cNvPr id="11" name="Рисунок 10">
            <a:extLst>
              <a:ext uri="{FF2B5EF4-FFF2-40B4-BE49-F238E27FC236}">
                <a16:creationId xmlns:a16="http://schemas.microsoft.com/office/drawing/2014/main" id="{0C946E13-5A7D-D544-982A-826C79B1A74D}"/>
              </a:ext>
            </a:extLst>
          </p:cNvPr>
          <p:cNvPicPr>
            <a:picLocks noChangeAspect="1"/>
          </p:cNvPicPr>
          <p:nvPr userDrawn="1"/>
        </p:nvPicPr>
        <p:blipFill rotWithShape="1">
          <a:blip r:embed="rId3"/>
          <a:srcRect b="37276"/>
          <a:stretch/>
        </p:blipFill>
        <p:spPr>
          <a:xfrm>
            <a:off x="9809787" y="4930876"/>
            <a:ext cx="2445088" cy="1927124"/>
          </a:xfrm>
          <a:prstGeom prst="rect">
            <a:avLst/>
          </a:prstGeom>
        </p:spPr>
      </p:pic>
    </p:spTree>
    <p:extLst>
      <p:ext uri="{BB962C8B-B14F-4D97-AF65-F5344CB8AC3E}">
        <p14:creationId xmlns:p14="http://schemas.microsoft.com/office/powerpoint/2010/main" val="1457688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27" name="Рисунок 4">
            <a:extLst>
              <a:ext uri="{FF2B5EF4-FFF2-40B4-BE49-F238E27FC236}">
                <a16:creationId xmlns:a16="http://schemas.microsoft.com/office/drawing/2014/main" id="{C4CA7B46-2F96-614A-838A-2E47CF4A2780}"/>
              </a:ext>
            </a:extLst>
          </p:cNvPr>
          <p:cNvSpPr>
            <a:spLocks noGrp="1"/>
          </p:cNvSpPr>
          <p:nvPr>
            <p:ph type="pic" sz="quarter" idx="16" hasCustomPrompt="1"/>
          </p:nvPr>
        </p:nvSpPr>
        <p:spPr>
          <a:xfrm>
            <a:off x="838200" y="168201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29" name="Рисунок 4">
            <a:extLst>
              <a:ext uri="{FF2B5EF4-FFF2-40B4-BE49-F238E27FC236}">
                <a16:creationId xmlns:a16="http://schemas.microsoft.com/office/drawing/2014/main" id="{861579BD-3D10-0F47-A313-C9714E745499}"/>
              </a:ext>
            </a:extLst>
          </p:cNvPr>
          <p:cNvSpPr>
            <a:spLocks noGrp="1"/>
          </p:cNvSpPr>
          <p:nvPr>
            <p:ph type="pic" sz="quarter" idx="17" hasCustomPrompt="1"/>
          </p:nvPr>
        </p:nvSpPr>
        <p:spPr>
          <a:xfrm>
            <a:off x="2850052" y="168929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0" name="Рисунок 4">
            <a:extLst>
              <a:ext uri="{FF2B5EF4-FFF2-40B4-BE49-F238E27FC236}">
                <a16:creationId xmlns:a16="http://schemas.microsoft.com/office/drawing/2014/main" id="{DC15F2C2-6925-9840-A263-A9FE6D0D50A4}"/>
              </a:ext>
            </a:extLst>
          </p:cNvPr>
          <p:cNvSpPr>
            <a:spLocks noGrp="1"/>
          </p:cNvSpPr>
          <p:nvPr>
            <p:ph type="pic" sz="quarter" idx="18" hasCustomPrompt="1"/>
          </p:nvPr>
        </p:nvSpPr>
        <p:spPr>
          <a:xfrm>
            <a:off x="4867917" y="168201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1" name="Рисунок 4">
            <a:extLst>
              <a:ext uri="{FF2B5EF4-FFF2-40B4-BE49-F238E27FC236}">
                <a16:creationId xmlns:a16="http://schemas.microsoft.com/office/drawing/2014/main" id="{4310709A-6095-DB44-9B5E-AE7C888858F1}"/>
              </a:ext>
            </a:extLst>
          </p:cNvPr>
          <p:cNvSpPr>
            <a:spLocks noGrp="1"/>
          </p:cNvSpPr>
          <p:nvPr>
            <p:ph type="pic" sz="quarter" idx="19" hasCustomPrompt="1"/>
          </p:nvPr>
        </p:nvSpPr>
        <p:spPr>
          <a:xfrm>
            <a:off x="6879769" y="168929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2" name="Рисунок 4">
            <a:extLst>
              <a:ext uri="{FF2B5EF4-FFF2-40B4-BE49-F238E27FC236}">
                <a16:creationId xmlns:a16="http://schemas.microsoft.com/office/drawing/2014/main" id="{8F68A599-0708-514A-BEFB-E7DD1D00615F}"/>
              </a:ext>
            </a:extLst>
          </p:cNvPr>
          <p:cNvSpPr>
            <a:spLocks noGrp="1"/>
          </p:cNvSpPr>
          <p:nvPr>
            <p:ph type="pic" sz="quarter" idx="20" hasCustomPrompt="1"/>
          </p:nvPr>
        </p:nvSpPr>
        <p:spPr>
          <a:xfrm>
            <a:off x="1842953" y="282419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3" name="Рисунок 4">
            <a:extLst>
              <a:ext uri="{FF2B5EF4-FFF2-40B4-BE49-F238E27FC236}">
                <a16:creationId xmlns:a16="http://schemas.microsoft.com/office/drawing/2014/main" id="{CD6E9C51-F264-4249-AAA1-46A790EAB21D}"/>
              </a:ext>
            </a:extLst>
          </p:cNvPr>
          <p:cNvSpPr>
            <a:spLocks noGrp="1"/>
          </p:cNvSpPr>
          <p:nvPr>
            <p:ph type="pic" sz="quarter" idx="21" hasCustomPrompt="1"/>
          </p:nvPr>
        </p:nvSpPr>
        <p:spPr>
          <a:xfrm>
            <a:off x="3854805" y="283147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4" name="Рисунок 4">
            <a:extLst>
              <a:ext uri="{FF2B5EF4-FFF2-40B4-BE49-F238E27FC236}">
                <a16:creationId xmlns:a16="http://schemas.microsoft.com/office/drawing/2014/main" id="{6E3E01DB-FF7A-504D-8CF4-7F8DB4DF352A}"/>
              </a:ext>
            </a:extLst>
          </p:cNvPr>
          <p:cNvSpPr>
            <a:spLocks noGrp="1"/>
          </p:cNvSpPr>
          <p:nvPr>
            <p:ph type="pic" sz="quarter" idx="22" hasCustomPrompt="1"/>
          </p:nvPr>
        </p:nvSpPr>
        <p:spPr>
          <a:xfrm>
            <a:off x="5872670" y="282419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5" name="Рисунок 4">
            <a:extLst>
              <a:ext uri="{FF2B5EF4-FFF2-40B4-BE49-F238E27FC236}">
                <a16:creationId xmlns:a16="http://schemas.microsoft.com/office/drawing/2014/main" id="{10D9CA36-B958-4246-9A18-3E9EB7E1AA45}"/>
              </a:ext>
            </a:extLst>
          </p:cNvPr>
          <p:cNvSpPr>
            <a:spLocks noGrp="1"/>
          </p:cNvSpPr>
          <p:nvPr>
            <p:ph type="pic" sz="quarter" idx="23" hasCustomPrompt="1"/>
          </p:nvPr>
        </p:nvSpPr>
        <p:spPr>
          <a:xfrm>
            <a:off x="7884522" y="283147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6" name="Рисунок 4">
            <a:extLst>
              <a:ext uri="{FF2B5EF4-FFF2-40B4-BE49-F238E27FC236}">
                <a16:creationId xmlns:a16="http://schemas.microsoft.com/office/drawing/2014/main" id="{2B1B5766-BA31-B34C-8CE1-E0E3C1E9AAA2}"/>
              </a:ext>
            </a:extLst>
          </p:cNvPr>
          <p:cNvSpPr>
            <a:spLocks noGrp="1"/>
          </p:cNvSpPr>
          <p:nvPr>
            <p:ph type="pic" sz="quarter" idx="24" hasCustomPrompt="1"/>
          </p:nvPr>
        </p:nvSpPr>
        <p:spPr>
          <a:xfrm>
            <a:off x="9968003" y="2831470"/>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7" name="Рисунок 4">
            <a:extLst>
              <a:ext uri="{FF2B5EF4-FFF2-40B4-BE49-F238E27FC236}">
                <a16:creationId xmlns:a16="http://schemas.microsoft.com/office/drawing/2014/main" id="{22B4A78B-BDA5-074E-BB55-DD84E213CD73}"/>
              </a:ext>
            </a:extLst>
          </p:cNvPr>
          <p:cNvSpPr>
            <a:spLocks noGrp="1"/>
          </p:cNvSpPr>
          <p:nvPr>
            <p:ph type="pic" sz="quarter" idx="25" hasCustomPrompt="1"/>
          </p:nvPr>
        </p:nvSpPr>
        <p:spPr>
          <a:xfrm>
            <a:off x="9008472" y="1689299"/>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8" name="Рисунок 4">
            <a:extLst>
              <a:ext uri="{FF2B5EF4-FFF2-40B4-BE49-F238E27FC236}">
                <a16:creationId xmlns:a16="http://schemas.microsoft.com/office/drawing/2014/main" id="{24C92142-AAA2-5642-87F1-E924BCCE3F9F}"/>
              </a:ext>
            </a:extLst>
          </p:cNvPr>
          <p:cNvSpPr>
            <a:spLocks noGrp="1"/>
          </p:cNvSpPr>
          <p:nvPr>
            <p:ph type="pic" sz="quarter" idx="26" hasCustomPrompt="1"/>
          </p:nvPr>
        </p:nvSpPr>
        <p:spPr>
          <a:xfrm>
            <a:off x="790632" y="394946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39" name="Рисунок 4">
            <a:extLst>
              <a:ext uri="{FF2B5EF4-FFF2-40B4-BE49-F238E27FC236}">
                <a16:creationId xmlns:a16="http://schemas.microsoft.com/office/drawing/2014/main" id="{A0ECE587-F98A-764D-AF8F-CF6B7E4B8DE4}"/>
              </a:ext>
            </a:extLst>
          </p:cNvPr>
          <p:cNvSpPr>
            <a:spLocks noGrp="1"/>
          </p:cNvSpPr>
          <p:nvPr>
            <p:ph type="pic" sz="quarter" idx="27" hasCustomPrompt="1"/>
          </p:nvPr>
        </p:nvSpPr>
        <p:spPr>
          <a:xfrm>
            <a:off x="2802484" y="395674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0" name="Рисунок 4">
            <a:extLst>
              <a:ext uri="{FF2B5EF4-FFF2-40B4-BE49-F238E27FC236}">
                <a16:creationId xmlns:a16="http://schemas.microsoft.com/office/drawing/2014/main" id="{E117289B-D1D2-B046-AB98-AE0DC118F719}"/>
              </a:ext>
            </a:extLst>
          </p:cNvPr>
          <p:cNvSpPr>
            <a:spLocks noGrp="1"/>
          </p:cNvSpPr>
          <p:nvPr>
            <p:ph type="pic" sz="quarter" idx="28" hasCustomPrompt="1"/>
          </p:nvPr>
        </p:nvSpPr>
        <p:spPr>
          <a:xfrm>
            <a:off x="4820349" y="394946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1" name="Рисунок 4">
            <a:extLst>
              <a:ext uri="{FF2B5EF4-FFF2-40B4-BE49-F238E27FC236}">
                <a16:creationId xmlns:a16="http://schemas.microsoft.com/office/drawing/2014/main" id="{E3D0B968-3999-6647-9252-3778A4A2B711}"/>
              </a:ext>
            </a:extLst>
          </p:cNvPr>
          <p:cNvSpPr>
            <a:spLocks noGrp="1"/>
          </p:cNvSpPr>
          <p:nvPr>
            <p:ph type="pic" sz="quarter" idx="29" hasCustomPrompt="1"/>
          </p:nvPr>
        </p:nvSpPr>
        <p:spPr>
          <a:xfrm>
            <a:off x="6832201" y="395674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2" name="Рисунок 4">
            <a:extLst>
              <a:ext uri="{FF2B5EF4-FFF2-40B4-BE49-F238E27FC236}">
                <a16:creationId xmlns:a16="http://schemas.microsoft.com/office/drawing/2014/main" id="{6457A155-09BB-0E4A-A38E-CFE33CCF197A}"/>
              </a:ext>
            </a:extLst>
          </p:cNvPr>
          <p:cNvSpPr>
            <a:spLocks noGrp="1"/>
          </p:cNvSpPr>
          <p:nvPr>
            <p:ph type="pic" sz="quarter" idx="30" hasCustomPrompt="1"/>
          </p:nvPr>
        </p:nvSpPr>
        <p:spPr>
          <a:xfrm>
            <a:off x="8960904" y="3956743"/>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3" name="Рисунок 4">
            <a:extLst>
              <a:ext uri="{FF2B5EF4-FFF2-40B4-BE49-F238E27FC236}">
                <a16:creationId xmlns:a16="http://schemas.microsoft.com/office/drawing/2014/main" id="{FD5E06E2-1BE4-AC45-80BA-4F68EB147597}"/>
              </a:ext>
            </a:extLst>
          </p:cNvPr>
          <p:cNvSpPr>
            <a:spLocks noGrp="1"/>
          </p:cNvSpPr>
          <p:nvPr>
            <p:ph type="pic" sz="quarter" idx="31" hasCustomPrompt="1"/>
          </p:nvPr>
        </p:nvSpPr>
        <p:spPr>
          <a:xfrm>
            <a:off x="1822943" y="506903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4" name="Рисунок 4">
            <a:extLst>
              <a:ext uri="{FF2B5EF4-FFF2-40B4-BE49-F238E27FC236}">
                <a16:creationId xmlns:a16="http://schemas.microsoft.com/office/drawing/2014/main" id="{C729838A-66C9-FF47-BAE8-7CA67D135281}"/>
              </a:ext>
            </a:extLst>
          </p:cNvPr>
          <p:cNvSpPr>
            <a:spLocks noGrp="1"/>
          </p:cNvSpPr>
          <p:nvPr>
            <p:ph type="pic" sz="quarter" idx="32" hasCustomPrompt="1"/>
          </p:nvPr>
        </p:nvSpPr>
        <p:spPr>
          <a:xfrm>
            <a:off x="3834795" y="507631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5" name="Рисунок 4">
            <a:extLst>
              <a:ext uri="{FF2B5EF4-FFF2-40B4-BE49-F238E27FC236}">
                <a16:creationId xmlns:a16="http://schemas.microsoft.com/office/drawing/2014/main" id="{0A15CA53-5650-5D4A-8689-61396F7A1AE6}"/>
              </a:ext>
            </a:extLst>
          </p:cNvPr>
          <p:cNvSpPr>
            <a:spLocks noGrp="1"/>
          </p:cNvSpPr>
          <p:nvPr>
            <p:ph type="pic" sz="quarter" idx="33" hasCustomPrompt="1"/>
          </p:nvPr>
        </p:nvSpPr>
        <p:spPr>
          <a:xfrm>
            <a:off x="5852660" y="506903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6" name="Рисунок 4">
            <a:extLst>
              <a:ext uri="{FF2B5EF4-FFF2-40B4-BE49-F238E27FC236}">
                <a16:creationId xmlns:a16="http://schemas.microsoft.com/office/drawing/2014/main" id="{62CA8F52-470B-094B-B063-81AF8C842E12}"/>
              </a:ext>
            </a:extLst>
          </p:cNvPr>
          <p:cNvSpPr>
            <a:spLocks noGrp="1"/>
          </p:cNvSpPr>
          <p:nvPr>
            <p:ph type="pic" sz="quarter" idx="34" hasCustomPrompt="1"/>
          </p:nvPr>
        </p:nvSpPr>
        <p:spPr>
          <a:xfrm>
            <a:off x="7864512" y="507631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47" name="Рисунок 4">
            <a:extLst>
              <a:ext uri="{FF2B5EF4-FFF2-40B4-BE49-F238E27FC236}">
                <a16:creationId xmlns:a16="http://schemas.microsoft.com/office/drawing/2014/main" id="{777DE816-A309-1642-A67E-532169FC1572}"/>
              </a:ext>
            </a:extLst>
          </p:cNvPr>
          <p:cNvSpPr>
            <a:spLocks noGrp="1"/>
          </p:cNvSpPr>
          <p:nvPr>
            <p:ph type="pic" sz="quarter" idx="35" hasCustomPrompt="1"/>
          </p:nvPr>
        </p:nvSpPr>
        <p:spPr>
          <a:xfrm>
            <a:off x="9947993" y="5076311"/>
            <a:ext cx="959531" cy="719890"/>
          </a:xfrm>
          <a:prstGeom prst="rect">
            <a:avLst/>
          </a:prstGeom>
        </p:spPr>
        <p:txBody>
          <a:bodyPr>
            <a:normAutofit/>
          </a:bodyPr>
          <a:lstStyle>
            <a:lvl1pPr>
              <a:defRPr sz="1400" b="0" i="0" baseline="0">
                <a:latin typeface="Verdana" panose="020B0604030504040204" pitchFamily="34" charset="0"/>
                <a:ea typeface="Verdana" panose="020B0604030504040204" pitchFamily="34" charset="0"/>
                <a:cs typeface="Verdana" panose="020B0604030504040204" pitchFamily="34" charset="0"/>
              </a:defRPr>
            </a:lvl1pPr>
          </a:lstStyle>
          <a:p>
            <a:r>
              <a:rPr lang="ru-RU" dirty="0"/>
              <a:t>Место для иконки</a:t>
            </a:r>
          </a:p>
        </p:txBody>
      </p:sp>
      <p:sp>
        <p:nvSpPr>
          <p:cNvPr id="26" name="Заголовок 1">
            <a:extLst>
              <a:ext uri="{FF2B5EF4-FFF2-40B4-BE49-F238E27FC236}">
                <a16:creationId xmlns:a16="http://schemas.microsoft.com/office/drawing/2014/main" id="{F5DEA6EE-0CB7-324D-B494-703C637BDFAD}"/>
              </a:ext>
            </a:extLst>
          </p:cNvPr>
          <p:cNvSpPr>
            <a:spLocks noGrp="1"/>
          </p:cNvSpPr>
          <p:nvPr>
            <p:ph type="title"/>
          </p:nvPr>
        </p:nvSpPr>
        <p:spPr>
          <a:xfrm>
            <a:off x="686657" y="585276"/>
            <a:ext cx="10515600" cy="633475"/>
          </a:xfrm>
          <a:prstGeom prst="rect">
            <a:avLst/>
          </a:prstGeom>
        </p:spPr>
        <p:txBody>
          <a:bodyPr/>
          <a:lstStyle>
            <a:lvl1pPr marL="0" algn="l" defTabSz="914400" rtl="0" eaLnBrk="1" latinLnBrk="0" hangingPunct="1">
              <a:defRPr lang="ru-RU" sz="28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pic>
        <p:nvPicPr>
          <p:cNvPr id="49" name="Рисунок 48">
            <a:extLst>
              <a:ext uri="{FF2B5EF4-FFF2-40B4-BE49-F238E27FC236}">
                <a16:creationId xmlns:a16="http://schemas.microsoft.com/office/drawing/2014/main" id="{84DCB329-E0C7-D240-AB49-C7A4B6148966}"/>
              </a:ext>
            </a:extLst>
          </p:cNvPr>
          <p:cNvPicPr>
            <a:picLocks noChangeAspect="1"/>
          </p:cNvPicPr>
          <p:nvPr userDrawn="1"/>
        </p:nvPicPr>
        <p:blipFill>
          <a:blip r:embed="rId2"/>
          <a:stretch>
            <a:fillRect/>
          </a:stretch>
        </p:blipFill>
        <p:spPr>
          <a:xfrm>
            <a:off x="7978775" y="531133"/>
            <a:ext cx="3375025" cy="498824"/>
          </a:xfrm>
          <a:prstGeom prst="rect">
            <a:avLst/>
          </a:prstGeom>
        </p:spPr>
      </p:pic>
      <p:pic>
        <p:nvPicPr>
          <p:cNvPr id="25" name="Рисунок 24">
            <a:extLst>
              <a:ext uri="{FF2B5EF4-FFF2-40B4-BE49-F238E27FC236}">
                <a16:creationId xmlns:a16="http://schemas.microsoft.com/office/drawing/2014/main" id="{8A8A1FAA-70FD-194B-9AC4-38997F08B610}"/>
              </a:ext>
            </a:extLst>
          </p:cNvPr>
          <p:cNvPicPr>
            <a:picLocks noChangeAspect="1"/>
          </p:cNvPicPr>
          <p:nvPr userDrawn="1"/>
        </p:nvPicPr>
        <p:blipFill rotWithShape="1">
          <a:blip r:embed="rId3"/>
          <a:srcRect b="37276"/>
          <a:stretch/>
        </p:blipFill>
        <p:spPr>
          <a:xfrm>
            <a:off x="9809787" y="4930876"/>
            <a:ext cx="2445088" cy="1927124"/>
          </a:xfrm>
          <a:prstGeom prst="rect">
            <a:avLst/>
          </a:prstGeom>
        </p:spPr>
      </p:pic>
    </p:spTree>
    <p:extLst>
      <p:ext uri="{BB962C8B-B14F-4D97-AF65-F5344CB8AC3E}">
        <p14:creationId xmlns:p14="http://schemas.microsoft.com/office/powerpoint/2010/main" val="2961567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78518840-F692-C344-A762-DC53AB112ABA}"/>
              </a:ext>
            </a:extLst>
          </p:cNvPr>
          <p:cNvSpPr/>
          <p:nvPr userDrawn="1"/>
        </p:nvSpPr>
        <p:spPr>
          <a:xfrm>
            <a:off x="3511825" y="1792503"/>
            <a:ext cx="6785113" cy="40782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Заголовок 1">
            <a:extLst>
              <a:ext uri="{FF2B5EF4-FFF2-40B4-BE49-F238E27FC236}">
                <a16:creationId xmlns:a16="http://schemas.microsoft.com/office/drawing/2014/main" id="{FC50D203-BD79-2542-B12A-7A2A360CF98A}"/>
              </a:ext>
            </a:extLst>
          </p:cNvPr>
          <p:cNvSpPr>
            <a:spLocks noGrp="1"/>
          </p:cNvSpPr>
          <p:nvPr>
            <p:ph type="title"/>
          </p:nvPr>
        </p:nvSpPr>
        <p:spPr>
          <a:xfrm>
            <a:off x="4476377" y="2160898"/>
            <a:ext cx="5601073" cy="1325563"/>
          </a:xfrm>
          <a:prstGeom prst="rect">
            <a:avLst/>
          </a:prstGeom>
        </p:spPr>
        <p:txBody>
          <a:bodyPr/>
          <a:lstStyle>
            <a:lvl1pPr marL="0" algn="l" defTabSz="802020" rtl="0" eaLnBrk="1" latinLnBrk="0" hangingPunct="1">
              <a:lnSpc>
                <a:spcPct val="90000"/>
              </a:lnSpc>
              <a:spcBef>
                <a:spcPct val="0"/>
              </a:spcBef>
              <a:defRPr lang="ru-RU" sz="3600" b="1" kern="1200" dirty="0">
                <a:solidFill>
                  <a:srgbClr val="2D5291"/>
                </a:solidFill>
                <a:latin typeface="Verdana" panose="020B0604030504040204" pitchFamily="34" charset="0"/>
                <a:ea typeface="Verdana" panose="020B0604030504040204" pitchFamily="34" charset="0"/>
                <a:cs typeface="Verdana" panose="020B0604030504040204" pitchFamily="34" charset="0"/>
              </a:defRPr>
            </a:lvl1pPr>
          </a:lstStyle>
          <a:p>
            <a:r>
              <a:rPr lang="ru-RU" dirty="0"/>
              <a:t>Образец заголовка</a:t>
            </a:r>
          </a:p>
        </p:txBody>
      </p:sp>
      <p:cxnSp>
        <p:nvCxnSpPr>
          <p:cNvPr id="18" name="Прямая соединительная линия 17">
            <a:extLst>
              <a:ext uri="{FF2B5EF4-FFF2-40B4-BE49-F238E27FC236}">
                <a16:creationId xmlns:a16="http://schemas.microsoft.com/office/drawing/2014/main" id="{3847EF6C-3AC8-6140-908E-6B1BDDF53203}"/>
              </a:ext>
            </a:extLst>
          </p:cNvPr>
          <p:cNvCxnSpPr/>
          <p:nvPr userDrawn="1"/>
        </p:nvCxnSpPr>
        <p:spPr>
          <a:xfrm>
            <a:off x="4600820" y="4737505"/>
            <a:ext cx="1917700" cy="0"/>
          </a:xfrm>
          <a:prstGeom prst="line">
            <a:avLst/>
          </a:prstGeom>
          <a:ln>
            <a:solidFill>
              <a:srgbClr val="D9212A"/>
            </a:solidFill>
          </a:ln>
        </p:spPr>
        <p:style>
          <a:lnRef idx="1">
            <a:schemeClr val="accent1"/>
          </a:lnRef>
          <a:fillRef idx="0">
            <a:schemeClr val="accent1"/>
          </a:fillRef>
          <a:effectRef idx="0">
            <a:schemeClr val="accent1"/>
          </a:effectRef>
          <a:fontRef idx="minor">
            <a:schemeClr val="tx1"/>
          </a:fontRef>
        </p:style>
      </p:cxnSp>
      <p:sp>
        <p:nvSpPr>
          <p:cNvPr id="19" name="Рисунок 7">
            <a:extLst>
              <a:ext uri="{FF2B5EF4-FFF2-40B4-BE49-F238E27FC236}">
                <a16:creationId xmlns:a16="http://schemas.microsoft.com/office/drawing/2014/main" id="{5AB26928-AD67-1143-B951-9BF66C110017}"/>
              </a:ext>
            </a:extLst>
          </p:cNvPr>
          <p:cNvSpPr>
            <a:spLocks noGrp="1"/>
          </p:cNvSpPr>
          <p:nvPr>
            <p:ph type="pic" sz="quarter" idx="13"/>
          </p:nvPr>
        </p:nvSpPr>
        <p:spPr>
          <a:xfrm>
            <a:off x="1403046" y="1706892"/>
            <a:ext cx="1709392" cy="961533"/>
          </a:xfrm>
          <a:prstGeom prst="rect">
            <a:avLst/>
          </a:prstGeom>
        </p:spPr>
        <p:txBody>
          <a:bodyPr/>
          <a:lstStyle/>
          <a:p>
            <a:endParaRPr lang="ru-RU" dirty="0"/>
          </a:p>
        </p:txBody>
      </p:sp>
      <p:sp>
        <p:nvSpPr>
          <p:cNvPr id="23" name="Рисунок 7">
            <a:extLst>
              <a:ext uri="{FF2B5EF4-FFF2-40B4-BE49-F238E27FC236}">
                <a16:creationId xmlns:a16="http://schemas.microsoft.com/office/drawing/2014/main" id="{36F4FB93-D5E9-194A-AD78-EEE1D7EAD9FB}"/>
              </a:ext>
            </a:extLst>
          </p:cNvPr>
          <p:cNvSpPr>
            <a:spLocks noGrp="1"/>
          </p:cNvSpPr>
          <p:nvPr>
            <p:ph type="pic" sz="quarter" idx="14"/>
          </p:nvPr>
        </p:nvSpPr>
        <p:spPr>
          <a:xfrm>
            <a:off x="1403046" y="2844935"/>
            <a:ext cx="1709392" cy="961533"/>
          </a:xfrm>
          <a:prstGeom prst="rect">
            <a:avLst/>
          </a:prstGeom>
        </p:spPr>
        <p:txBody>
          <a:bodyPr/>
          <a:lstStyle/>
          <a:p>
            <a:endParaRPr lang="ru-RU" dirty="0"/>
          </a:p>
        </p:txBody>
      </p:sp>
      <p:sp>
        <p:nvSpPr>
          <p:cNvPr id="24" name="Рисунок 7">
            <a:extLst>
              <a:ext uri="{FF2B5EF4-FFF2-40B4-BE49-F238E27FC236}">
                <a16:creationId xmlns:a16="http://schemas.microsoft.com/office/drawing/2014/main" id="{0FE9FB26-AB25-A448-A185-2B6B5404C12E}"/>
              </a:ext>
            </a:extLst>
          </p:cNvPr>
          <p:cNvSpPr>
            <a:spLocks noGrp="1"/>
          </p:cNvSpPr>
          <p:nvPr>
            <p:ph type="pic" sz="quarter" idx="15"/>
          </p:nvPr>
        </p:nvSpPr>
        <p:spPr>
          <a:xfrm>
            <a:off x="1378590" y="3982978"/>
            <a:ext cx="1709392" cy="961533"/>
          </a:xfrm>
          <a:prstGeom prst="rect">
            <a:avLst/>
          </a:prstGeom>
        </p:spPr>
        <p:txBody>
          <a:bodyPr/>
          <a:lstStyle/>
          <a:p>
            <a:endParaRPr lang="ru-RU" dirty="0"/>
          </a:p>
        </p:txBody>
      </p:sp>
      <p:sp>
        <p:nvSpPr>
          <p:cNvPr id="25" name="Рисунок 7">
            <a:extLst>
              <a:ext uri="{FF2B5EF4-FFF2-40B4-BE49-F238E27FC236}">
                <a16:creationId xmlns:a16="http://schemas.microsoft.com/office/drawing/2014/main" id="{CE184DB0-7FF0-1E43-A657-5880457A29FB}"/>
              </a:ext>
            </a:extLst>
          </p:cNvPr>
          <p:cNvSpPr>
            <a:spLocks noGrp="1"/>
          </p:cNvSpPr>
          <p:nvPr>
            <p:ph type="pic" sz="quarter" idx="16"/>
          </p:nvPr>
        </p:nvSpPr>
        <p:spPr>
          <a:xfrm>
            <a:off x="1378590" y="5121021"/>
            <a:ext cx="1709392" cy="961533"/>
          </a:xfrm>
          <a:prstGeom prst="rect">
            <a:avLst/>
          </a:prstGeom>
        </p:spPr>
        <p:txBody>
          <a:bodyPr/>
          <a:lstStyle/>
          <a:p>
            <a:endParaRPr lang="ru-RU" dirty="0"/>
          </a:p>
        </p:txBody>
      </p:sp>
      <p:sp>
        <p:nvSpPr>
          <p:cNvPr id="27" name="Объект 3">
            <a:extLst>
              <a:ext uri="{FF2B5EF4-FFF2-40B4-BE49-F238E27FC236}">
                <a16:creationId xmlns:a16="http://schemas.microsoft.com/office/drawing/2014/main" id="{33E5C545-0FCB-3A4C-A3EC-EB4BF64B2A83}"/>
              </a:ext>
            </a:extLst>
          </p:cNvPr>
          <p:cNvSpPr>
            <a:spLocks noGrp="1"/>
          </p:cNvSpPr>
          <p:nvPr>
            <p:ph sz="half" idx="2"/>
          </p:nvPr>
        </p:nvSpPr>
        <p:spPr>
          <a:xfrm>
            <a:off x="4495427" y="2992399"/>
            <a:ext cx="5157787" cy="526798"/>
          </a:xfrm>
          <a:prstGeom prst="rect">
            <a:avLst/>
          </a:prstGeom>
        </p:spPr>
        <p:txBody>
          <a:bodyPr/>
          <a:lstStyle>
            <a:lvl1pPr marL="0" indent="0" algn="l" defTabSz="802020" rtl="0" eaLnBrk="1" latinLnBrk="0" hangingPunct="1">
              <a:lnSpc>
                <a:spcPts val="2400"/>
              </a:lnSpc>
              <a:spcBef>
                <a:spcPct val="0"/>
              </a:spcBef>
              <a:buNone/>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algn="l" defTabSz="802020" rtl="0" eaLnBrk="1" latinLnBrk="0" hangingPunct="1">
              <a:lnSpc>
                <a:spcPts val="2400"/>
              </a:lnSpc>
              <a:spcBef>
                <a:spcPct val="0"/>
              </a:spcBef>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0" algn="l" defTabSz="802020" rtl="0" eaLnBrk="1" latinLnBrk="0" hangingPunct="1">
              <a:lnSpc>
                <a:spcPts val="2400"/>
              </a:lnSpc>
              <a:spcBef>
                <a:spcPct val="0"/>
              </a:spcBef>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0" algn="l" defTabSz="802020" rtl="0" eaLnBrk="1" latinLnBrk="0" hangingPunct="1">
              <a:lnSpc>
                <a:spcPts val="2400"/>
              </a:lnSpc>
              <a:spcBef>
                <a:spcPct val="0"/>
              </a:spcBef>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0" algn="l" defTabSz="802020" rtl="0" eaLnBrk="1" latinLnBrk="0" hangingPunct="1">
              <a:lnSpc>
                <a:spcPts val="2400"/>
              </a:lnSpc>
              <a:spcBef>
                <a:spcPct val="0"/>
              </a:spcBef>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5pPr>
          </a:lstStyle>
          <a:p>
            <a:pPr lvl="0"/>
            <a:r>
              <a:rPr lang="ru-RU" dirty="0"/>
              <a:t>Образец текста</a:t>
            </a:r>
          </a:p>
        </p:txBody>
      </p:sp>
      <p:sp>
        <p:nvSpPr>
          <p:cNvPr id="29" name="Объект 3">
            <a:extLst>
              <a:ext uri="{FF2B5EF4-FFF2-40B4-BE49-F238E27FC236}">
                <a16:creationId xmlns:a16="http://schemas.microsoft.com/office/drawing/2014/main" id="{C875A66D-8D48-C746-AA62-EF3E26C1D3CE}"/>
              </a:ext>
            </a:extLst>
          </p:cNvPr>
          <p:cNvSpPr>
            <a:spLocks noGrp="1"/>
          </p:cNvSpPr>
          <p:nvPr>
            <p:ph sz="half" idx="17"/>
          </p:nvPr>
        </p:nvSpPr>
        <p:spPr>
          <a:xfrm>
            <a:off x="4495427" y="4904786"/>
            <a:ext cx="5157787" cy="432469"/>
          </a:xfrm>
          <a:prstGeom prst="rect">
            <a:avLst/>
          </a:prstGeom>
        </p:spPr>
        <p:txBody>
          <a:bodyPr/>
          <a:lstStyle>
            <a:lvl1pPr>
              <a:defRPr lang="ru-RU" sz="1600" kern="120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a:defRPr/>
            </a:lvl2pPr>
            <a:lvl3pPr>
              <a:defRPr/>
            </a:lvl3pPr>
            <a:lvl4pPr>
              <a:defRPr/>
            </a:lvl4pPr>
            <a:lvl5pPr>
              <a:defRPr/>
            </a:lvl5pPr>
          </a:lstStyle>
          <a:p>
            <a:pPr marL="0" lvl="0" indent="0" algn="l" defTabSz="802020" rtl="0" eaLnBrk="1" latinLnBrk="0" hangingPunct="1">
              <a:lnSpc>
                <a:spcPts val="2400"/>
              </a:lnSpc>
              <a:spcBef>
                <a:spcPct val="0"/>
              </a:spcBef>
              <a:buFont typeface="Arial" panose="020B0604020202020204" pitchFamily="34" charset="0"/>
              <a:buNone/>
            </a:pPr>
            <a:r>
              <a:rPr lang="ru-RU" dirty="0"/>
              <a:t>Образец текста</a:t>
            </a:r>
          </a:p>
        </p:txBody>
      </p:sp>
      <p:pic>
        <p:nvPicPr>
          <p:cNvPr id="32" name="Рисунок 31">
            <a:extLst>
              <a:ext uri="{FF2B5EF4-FFF2-40B4-BE49-F238E27FC236}">
                <a16:creationId xmlns:a16="http://schemas.microsoft.com/office/drawing/2014/main" id="{0CFC8C66-826C-B74C-A2F2-27C72A72DDD4}"/>
              </a:ext>
            </a:extLst>
          </p:cNvPr>
          <p:cNvPicPr>
            <a:picLocks noChangeAspect="1"/>
          </p:cNvPicPr>
          <p:nvPr userDrawn="1"/>
        </p:nvPicPr>
        <p:blipFill>
          <a:blip r:embed="rId2"/>
          <a:stretch>
            <a:fillRect/>
          </a:stretch>
        </p:blipFill>
        <p:spPr>
          <a:xfrm>
            <a:off x="7978775" y="531133"/>
            <a:ext cx="3375025" cy="498824"/>
          </a:xfrm>
          <a:prstGeom prst="rect">
            <a:avLst/>
          </a:prstGeom>
        </p:spPr>
      </p:pic>
      <p:pic>
        <p:nvPicPr>
          <p:cNvPr id="17" name="Рисунок 16">
            <a:extLst>
              <a:ext uri="{FF2B5EF4-FFF2-40B4-BE49-F238E27FC236}">
                <a16:creationId xmlns:a16="http://schemas.microsoft.com/office/drawing/2014/main" id="{090D2786-A704-B74C-B702-FC4E3DBC85D8}"/>
              </a:ext>
            </a:extLst>
          </p:cNvPr>
          <p:cNvPicPr>
            <a:picLocks noChangeAspect="1"/>
          </p:cNvPicPr>
          <p:nvPr userDrawn="1"/>
        </p:nvPicPr>
        <p:blipFill rotWithShape="1">
          <a:blip r:embed="rId3"/>
          <a:srcRect b="37276"/>
          <a:stretch/>
        </p:blipFill>
        <p:spPr>
          <a:xfrm>
            <a:off x="9809787" y="4930876"/>
            <a:ext cx="2445088" cy="1927124"/>
          </a:xfrm>
          <a:prstGeom prst="rect">
            <a:avLst/>
          </a:prstGeom>
        </p:spPr>
      </p:pic>
    </p:spTree>
    <p:extLst>
      <p:ext uri="{BB962C8B-B14F-4D97-AF65-F5344CB8AC3E}">
        <p14:creationId xmlns:p14="http://schemas.microsoft.com/office/powerpoint/2010/main" val="4083960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Нижний колонтитул 4">
            <a:extLst>
              <a:ext uri="{FF2B5EF4-FFF2-40B4-BE49-F238E27FC236}">
                <a16:creationId xmlns:a16="http://schemas.microsoft.com/office/drawing/2014/main" id="{12EA735E-A84F-3D4C-9FD4-F4F3CF08A0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5A7922E-2675-544F-A729-217DD30533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AC2CB7-09FF-A44F-A2D0-3C8C920D4279}" type="slidenum">
              <a:rPr lang="ru-RU" smtClean="0"/>
              <a:t>‹#›</a:t>
            </a:fld>
            <a:endParaRPr lang="ru-RU"/>
          </a:p>
        </p:txBody>
      </p:sp>
      <p:sp>
        <p:nvSpPr>
          <p:cNvPr id="9" name="Заголовок 1">
            <a:extLst>
              <a:ext uri="{FF2B5EF4-FFF2-40B4-BE49-F238E27FC236}">
                <a16:creationId xmlns:a16="http://schemas.microsoft.com/office/drawing/2014/main" id="{7A068488-A0CD-4749-B6D5-694146F6B729}"/>
              </a:ext>
            </a:extLst>
          </p:cNvPr>
          <p:cNvSpPr txBox="1">
            <a:spLocks/>
          </p:cNvSpPr>
          <p:nvPr userDrawn="1"/>
        </p:nvSpPr>
        <p:spPr>
          <a:xfrm>
            <a:off x="6501245" y="4740210"/>
            <a:ext cx="10515600" cy="1325563"/>
          </a:xfrm>
          <a:prstGeom prst="rect">
            <a:avLst/>
          </a:prstGeom>
        </p:spPr>
        <p:txBody>
          <a:bodyPr>
            <a:noAutofit/>
          </a:bodyPr>
          <a:lstStyle>
            <a:lvl1pPr marL="0" algn="l" defTabSz="914400" rtl="0" eaLnBrk="1" latinLnBrk="0" hangingPunct="1">
              <a:lnSpc>
                <a:spcPts val="5300"/>
              </a:lnSpc>
              <a:spcBef>
                <a:spcPct val="0"/>
              </a:spcBef>
              <a:buNone/>
              <a:defRPr lang="ru-RU" sz="3800" b="1"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ru-RU" sz="4000" dirty="0"/>
              <a:t>Образец </a:t>
            </a:r>
            <a:br>
              <a:rPr lang="ru-RU" sz="4000" dirty="0"/>
            </a:br>
            <a:r>
              <a:rPr lang="ru-RU" sz="4000" dirty="0"/>
              <a:t>заголовка</a:t>
            </a:r>
          </a:p>
        </p:txBody>
      </p:sp>
      <p:cxnSp>
        <p:nvCxnSpPr>
          <p:cNvPr id="10" name="Прямая соединительная линия 9">
            <a:extLst>
              <a:ext uri="{FF2B5EF4-FFF2-40B4-BE49-F238E27FC236}">
                <a16:creationId xmlns:a16="http://schemas.microsoft.com/office/drawing/2014/main" id="{66DCF2DB-BB5F-A146-90E9-E9EB29D40EE3}"/>
              </a:ext>
            </a:extLst>
          </p:cNvPr>
          <p:cNvCxnSpPr>
            <a:cxnSpLocks/>
          </p:cNvCxnSpPr>
          <p:nvPr userDrawn="1"/>
        </p:nvCxnSpPr>
        <p:spPr>
          <a:xfrm>
            <a:off x="6585364" y="4629019"/>
            <a:ext cx="164423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1650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54" r:id="rId5"/>
    <p:sldLayoutId id="2147483652" r:id="rId6"/>
    <p:sldLayoutId id="2147483662" r:id="rId7"/>
    <p:sldLayoutId id="2147483655" r:id="rId8"/>
    <p:sldLayoutId id="2147483657" r:id="rId9"/>
    <p:sldLayoutId id="214748365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 name="Рисунок 94">
            <a:extLst>
              <a:ext uri="{FF2B5EF4-FFF2-40B4-BE49-F238E27FC236}">
                <a16:creationId xmlns:a16="http://schemas.microsoft.com/office/drawing/2014/main" id="{7907E4B7-32EC-1D4B-8C83-1A08DDA7AD14}"/>
              </a:ext>
            </a:extLst>
          </p:cNvPr>
          <p:cNvPicPr>
            <a:picLocks noChangeAspect="1"/>
          </p:cNvPicPr>
          <p:nvPr/>
        </p:nvPicPr>
        <p:blipFill rotWithShape="1">
          <a:blip r:embed="rId2"/>
          <a:srcRect b="6008"/>
          <a:stretch/>
        </p:blipFill>
        <p:spPr>
          <a:xfrm>
            <a:off x="0" y="-1"/>
            <a:ext cx="12192000" cy="6858001"/>
          </a:xfrm>
          <a:prstGeom prst="rect">
            <a:avLst/>
          </a:prstGeom>
        </p:spPr>
      </p:pic>
      <p:sp>
        <p:nvSpPr>
          <p:cNvPr id="92" name="Прямоугольный треугольник 91">
            <a:extLst>
              <a:ext uri="{FF2B5EF4-FFF2-40B4-BE49-F238E27FC236}">
                <a16:creationId xmlns:a16="http://schemas.microsoft.com/office/drawing/2014/main" id="{63FA5D00-FDCE-0043-9B9D-8BAADC969BFD}"/>
              </a:ext>
            </a:extLst>
          </p:cNvPr>
          <p:cNvSpPr/>
          <p:nvPr/>
        </p:nvSpPr>
        <p:spPr>
          <a:xfrm flipH="1">
            <a:off x="2238703" y="-58428"/>
            <a:ext cx="9953297" cy="6916428"/>
          </a:xfrm>
          <a:prstGeom prst="rtTriangle">
            <a:avLst/>
          </a:prstGeom>
          <a:solidFill>
            <a:srgbClr val="2C52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Заголовок 90">
            <a:extLst>
              <a:ext uri="{FF2B5EF4-FFF2-40B4-BE49-F238E27FC236}">
                <a16:creationId xmlns:a16="http://schemas.microsoft.com/office/drawing/2014/main" id="{A00C5F5F-0EA5-9843-9C20-FA4F49A2D454}"/>
              </a:ext>
            </a:extLst>
          </p:cNvPr>
          <p:cNvSpPr>
            <a:spLocks noGrp="1"/>
          </p:cNvSpPr>
          <p:nvPr>
            <p:ph type="title"/>
          </p:nvPr>
        </p:nvSpPr>
        <p:spPr>
          <a:xfrm>
            <a:off x="5433897" y="4854388"/>
            <a:ext cx="6547432" cy="927847"/>
          </a:xfrm>
        </p:spPr>
        <p:txBody>
          <a:bodyPr/>
          <a:lstStyle/>
          <a:p>
            <a:pPr algn="ctr"/>
            <a:r>
              <a:rPr lang="ru-RU" dirty="0">
                <a:latin typeface="+mn-lt"/>
              </a:rPr>
              <a:t>Партицирование</a:t>
            </a:r>
          </a:p>
        </p:txBody>
      </p:sp>
      <p:pic>
        <p:nvPicPr>
          <p:cNvPr id="96" name="Рисунок 95">
            <a:extLst>
              <a:ext uri="{FF2B5EF4-FFF2-40B4-BE49-F238E27FC236}">
                <a16:creationId xmlns:a16="http://schemas.microsoft.com/office/drawing/2014/main" id="{5FE4638A-6119-A143-8ACB-62FACA7A6A1A}"/>
              </a:ext>
            </a:extLst>
          </p:cNvPr>
          <p:cNvPicPr>
            <a:picLocks noChangeAspect="1"/>
          </p:cNvPicPr>
          <p:nvPr/>
        </p:nvPicPr>
        <p:blipFill>
          <a:blip r:embed="rId3"/>
          <a:stretch>
            <a:fillRect/>
          </a:stretch>
        </p:blipFill>
        <p:spPr>
          <a:xfrm>
            <a:off x="679450" y="589816"/>
            <a:ext cx="4038600" cy="596900"/>
          </a:xfrm>
          <a:prstGeom prst="rect">
            <a:avLst/>
          </a:prstGeom>
        </p:spPr>
      </p:pic>
    </p:spTree>
    <p:extLst>
      <p:ext uri="{BB962C8B-B14F-4D97-AF65-F5344CB8AC3E}">
        <p14:creationId xmlns:p14="http://schemas.microsoft.com/office/powerpoint/2010/main" val="145229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a:stretch>
            <a:fillRect/>
          </a:stretch>
        </p:blipFill>
        <p:spPr>
          <a:xfrm>
            <a:off x="4112119" y="2086919"/>
            <a:ext cx="7094371" cy="4707702"/>
          </a:xfrm>
          <a:prstGeom prst="rect">
            <a:avLst/>
          </a:prstGeom>
        </p:spPr>
      </p:pic>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152569" y="-13644"/>
            <a:ext cx="7286517" cy="1077218"/>
          </a:xfrm>
          <a:prstGeom prst="rect">
            <a:avLst/>
          </a:prstGeom>
        </p:spPr>
        <p:txBody>
          <a:bodyPr wrap="square">
            <a:spAutoFit/>
          </a:bodyPr>
          <a:lstStyle/>
          <a:p>
            <a:pPr lvl="0" algn="ctr"/>
            <a:r>
              <a:rPr lang="ru-RU" sz="3200" b="1" dirty="0">
                <a:solidFill>
                  <a:srgbClr val="C00000"/>
                </a:solidFill>
              </a:rPr>
              <a:t>Интервальное секционирование </a:t>
            </a:r>
            <a:endParaRPr lang="en-US" sz="3200" b="1" dirty="0" smtClean="0">
              <a:solidFill>
                <a:srgbClr val="C00000"/>
              </a:solidFill>
            </a:endParaRPr>
          </a:p>
          <a:p>
            <a:pPr lvl="0" algn="ctr"/>
            <a:r>
              <a:rPr lang="ru-RU" sz="3200" b="1" dirty="0" smtClean="0">
                <a:solidFill>
                  <a:srgbClr val="C00000"/>
                </a:solidFill>
              </a:rPr>
              <a:t>(</a:t>
            </a:r>
            <a:r>
              <a:rPr lang="ru-RU" sz="3200" b="1" dirty="0" err="1">
                <a:solidFill>
                  <a:srgbClr val="C00000"/>
                </a:solidFill>
              </a:rPr>
              <a:t>Interval</a:t>
            </a:r>
            <a:r>
              <a:rPr lang="ru-RU" sz="3200" b="1" dirty="0">
                <a:solidFill>
                  <a:srgbClr val="C00000"/>
                </a:solidFill>
              </a:rPr>
              <a:t> </a:t>
            </a:r>
            <a:r>
              <a:rPr lang="ru-RU" sz="3200" b="1" dirty="0" err="1">
                <a:solidFill>
                  <a:srgbClr val="C00000"/>
                </a:solidFill>
              </a:rPr>
              <a:t>Partitioning</a:t>
            </a:r>
            <a:r>
              <a:rPr lang="ru-RU" sz="3200" b="1" dirty="0">
                <a:solidFill>
                  <a:srgbClr val="C00000"/>
                </a:solidFill>
              </a:rPr>
              <a:t>) 4/5</a:t>
            </a:r>
          </a:p>
        </p:txBody>
      </p:sp>
      <p:sp>
        <p:nvSpPr>
          <p:cNvPr id="5" name="Прямоугольник 4"/>
          <p:cNvSpPr/>
          <p:nvPr/>
        </p:nvSpPr>
        <p:spPr>
          <a:xfrm>
            <a:off x="380775" y="2163339"/>
            <a:ext cx="7374476" cy="923330"/>
          </a:xfrm>
          <a:prstGeom prst="rect">
            <a:avLst/>
          </a:prstGeom>
        </p:spPr>
        <p:txBody>
          <a:bodyPr wrap="square">
            <a:spAutoFit/>
          </a:bodyPr>
          <a:lstStyle/>
          <a:p>
            <a:r>
              <a:rPr lang="en-US" b="1" dirty="0"/>
              <a:t>SELECT</a:t>
            </a:r>
            <a:r>
              <a:rPr lang="en-US" dirty="0"/>
              <a:t> </a:t>
            </a:r>
            <a:r>
              <a:rPr lang="en-US" dirty="0" err="1"/>
              <a:t>partition_name</a:t>
            </a:r>
            <a:r>
              <a:rPr lang="en-US" dirty="0"/>
              <a:t>, </a:t>
            </a:r>
            <a:r>
              <a:rPr lang="en-US" dirty="0" err="1"/>
              <a:t>high_value</a:t>
            </a:r>
            <a:endParaRPr lang="en-US" dirty="0"/>
          </a:p>
          <a:p>
            <a:r>
              <a:rPr lang="en-US" b="1" dirty="0"/>
              <a:t>FROM</a:t>
            </a:r>
            <a:r>
              <a:rPr lang="en-US" dirty="0"/>
              <a:t> </a:t>
            </a:r>
            <a:r>
              <a:rPr lang="en-US" dirty="0" err="1"/>
              <a:t>user_tab_partitions</a:t>
            </a:r>
            <a:endParaRPr lang="en-US" dirty="0"/>
          </a:p>
          <a:p>
            <a:r>
              <a:rPr lang="en-US" b="1" dirty="0"/>
              <a:t>WHERE</a:t>
            </a:r>
            <a:r>
              <a:rPr lang="en-US" dirty="0"/>
              <a:t> </a:t>
            </a:r>
            <a:r>
              <a:rPr lang="en-US" dirty="0" err="1"/>
              <a:t>table_name</a:t>
            </a:r>
            <a:r>
              <a:rPr lang="en-US" dirty="0"/>
              <a:t> = 'SALES6';</a:t>
            </a:r>
            <a:endParaRPr lang="ru-RU" dirty="0"/>
          </a:p>
        </p:txBody>
      </p:sp>
      <p:pic>
        <p:nvPicPr>
          <p:cNvPr id="7" name="Рисунок 6"/>
          <p:cNvPicPr>
            <a:picLocks noChangeAspect="1"/>
          </p:cNvPicPr>
          <p:nvPr/>
        </p:nvPicPr>
        <p:blipFill>
          <a:blip r:embed="rId4"/>
          <a:stretch>
            <a:fillRect/>
          </a:stretch>
        </p:blipFill>
        <p:spPr>
          <a:xfrm>
            <a:off x="380775" y="1076526"/>
            <a:ext cx="10284843" cy="1048603"/>
          </a:xfrm>
          <a:prstGeom prst="rect">
            <a:avLst/>
          </a:prstGeom>
        </p:spPr>
      </p:pic>
    </p:spTree>
    <p:extLst>
      <p:ext uri="{BB962C8B-B14F-4D97-AF65-F5344CB8AC3E}">
        <p14:creationId xmlns:p14="http://schemas.microsoft.com/office/powerpoint/2010/main" val="2027246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1030912" y="27726"/>
            <a:ext cx="6107307" cy="1077218"/>
          </a:xfrm>
          <a:prstGeom prst="rect">
            <a:avLst/>
          </a:prstGeom>
        </p:spPr>
        <p:txBody>
          <a:bodyPr wrap="square">
            <a:spAutoFit/>
          </a:bodyPr>
          <a:lstStyle/>
          <a:p>
            <a:pPr lvl="0" algn="ctr"/>
            <a:r>
              <a:rPr lang="ru-RU" sz="3200" b="1" dirty="0">
                <a:solidFill>
                  <a:srgbClr val="C00000"/>
                </a:solidFill>
              </a:rPr>
              <a:t>Интервальное секционирование </a:t>
            </a:r>
            <a:endParaRPr lang="en-US" sz="3200" b="1" dirty="0" smtClean="0">
              <a:solidFill>
                <a:srgbClr val="C00000"/>
              </a:solidFill>
            </a:endParaRPr>
          </a:p>
          <a:p>
            <a:pPr lvl="0" algn="ctr"/>
            <a:r>
              <a:rPr lang="ru-RU" sz="3200" b="1" dirty="0" smtClean="0">
                <a:solidFill>
                  <a:srgbClr val="C00000"/>
                </a:solidFill>
              </a:rPr>
              <a:t>(</a:t>
            </a:r>
            <a:r>
              <a:rPr lang="ru-RU" sz="3200" b="1" dirty="0" err="1">
                <a:solidFill>
                  <a:srgbClr val="C00000"/>
                </a:solidFill>
              </a:rPr>
              <a:t>Interval</a:t>
            </a:r>
            <a:r>
              <a:rPr lang="ru-RU" sz="3200" b="1" dirty="0">
                <a:solidFill>
                  <a:srgbClr val="C00000"/>
                </a:solidFill>
              </a:rPr>
              <a:t> </a:t>
            </a:r>
            <a:r>
              <a:rPr lang="ru-RU" sz="3200" b="1" dirty="0" err="1">
                <a:solidFill>
                  <a:srgbClr val="C00000"/>
                </a:solidFill>
              </a:rPr>
              <a:t>Partitioning</a:t>
            </a:r>
            <a:r>
              <a:rPr lang="ru-RU" sz="3200" b="1" dirty="0">
                <a:solidFill>
                  <a:srgbClr val="C00000"/>
                </a:solidFill>
              </a:rPr>
              <a:t>) 5/5</a:t>
            </a:r>
          </a:p>
        </p:txBody>
      </p:sp>
      <p:sp>
        <p:nvSpPr>
          <p:cNvPr id="5" name="Прямоугольник 4"/>
          <p:cNvSpPr/>
          <p:nvPr/>
        </p:nvSpPr>
        <p:spPr>
          <a:xfrm>
            <a:off x="457464" y="1035001"/>
            <a:ext cx="11186543" cy="2554545"/>
          </a:xfrm>
          <a:prstGeom prst="rect">
            <a:avLst/>
          </a:prstGeom>
        </p:spPr>
        <p:txBody>
          <a:bodyPr wrap="square">
            <a:spAutoFit/>
          </a:bodyPr>
          <a:lstStyle/>
          <a:p>
            <a:pPr indent="457200"/>
            <a:r>
              <a:rPr lang="ru-RU" sz="2000" dirty="0"/>
              <a:t> </a:t>
            </a:r>
            <a:r>
              <a:rPr lang="ru-RU" sz="2000" dirty="0">
                <a:solidFill>
                  <a:srgbClr val="0070C0"/>
                </a:solidFill>
              </a:rPr>
              <a:t>Новая секция </a:t>
            </a:r>
            <a:r>
              <a:rPr lang="ru-RU" sz="2000" dirty="0"/>
              <a:t>SYS_P4209</a:t>
            </a:r>
            <a:r>
              <a:rPr lang="ru-RU" sz="2000" dirty="0">
                <a:solidFill>
                  <a:srgbClr val="0070C0"/>
                </a:solidFill>
              </a:rPr>
              <a:t> имеет верхнюю границу 1 июня — такая секция может содержать данные за май 2006. Эта секция создана делением секции </a:t>
            </a:r>
            <a:r>
              <a:rPr lang="ru-RU" sz="2000" dirty="0"/>
              <a:t>SYS_P4208</a:t>
            </a:r>
            <a:r>
              <a:rPr lang="ru-RU" sz="2000" dirty="0">
                <a:solidFill>
                  <a:srgbClr val="0070C0"/>
                </a:solidFill>
              </a:rPr>
              <a:t>. Таким образом, в схеме интервального секционирования Oracle может автоматически создавать и управлять секциями. Если секции необходимо создавать в отдельных табличных пространствах, следует использовать выражение </a:t>
            </a:r>
            <a:r>
              <a:rPr lang="ru-RU" sz="2000" dirty="0"/>
              <a:t>STORE IN</a:t>
            </a:r>
            <a:r>
              <a:rPr lang="ru-RU" sz="2000" dirty="0">
                <a:solidFill>
                  <a:srgbClr val="0070C0"/>
                </a:solidFill>
              </a:rPr>
              <a:t>, например:</a:t>
            </a:r>
          </a:p>
          <a:p>
            <a:r>
              <a:rPr lang="ru-RU" sz="2000" dirty="0"/>
              <a:t>INTERVAL (</a:t>
            </a:r>
            <a:r>
              <a:rPr lang="ru-RU" sz="2000" dirty="0" err="1"/>
              <a:t>numtoyminterval</a:t>
            </a:r>
            <a:r>
              <a:rPr lang="ru-RU" sz="2000" dirty="0"/>
              <a:t>(1,'MONTH'))</a:t>
            </a:r>
          </a:p>
          <a:p>
            <a:r>
              <a:rPr lang="ru-RU" sz="2000" dirty="0"/>
              <a:t>STORE IN (TS1,TS2,TS3)</a:t>
            </a:r>
          </a:p>
          <a:p>
            <a:r>
              <a:rPr lang="ru-RU" sz="2000" dirty="0">
                <a:solidFill>
                  <a:srgbClr val="0070C0"/>
                </a:solidFill>
              </a:rPr>
              <a:t>тогда секции сохраняются в табличных пространствах </a:t>
            </a:r>
            <a:r>
              <a:rPr lang="ru-RU" dirty="0">
                <a:solidFill>
                  <a:srgbClr val="0070C0"/>
                </a:solidFill>
              </a:rPr>
              <a:t>TS1, TS2 и TS3 по очереди по кругу.</a:t>
            </a:r>
          </a:p>
        </p:txBody>
      </p:sp>
      <p:sp>
        <p:nvSpPr>
          <p:cNvPr id="3" name="Прямоугольник 2"/>
          <p:cNvSpPr/>
          <p:nvPr/>
        </p:nvSpPr>
        <p:spPr>
          <a:xfrm>
            <a:off x="457465" y="3705378"/>
            <a:ext cx="11186543" cy="2862322"/>
          </a:xfrm>
          <a:prstGeom prst="rect">
            <a:avLst/>
          </a:prstGeom>
        </p:spPr>
        <p:txBody>
          <a:bodyPr wrap="square">
            <a:spAutoFit/>
          </a:bodyPr>
          <a:lstStyle/>
          <a:p>
            <a:r>
              <a:rPr lang="ru-RU" sz="2000" dirty="0">
                <a:solidFill>
                  <a:srgbClr val="0070C0"/>
                </a:solidFill>
              </a:rPr>
              <a:t>Как обратиться к секции? Для обеспечения доступа к секции предлагается новый синтаксис запросов:</a:t>
            </a:r>
          </a:p>
          <a:p>
            <a:r>
              <a:rPr lang="ru-RU" sz="2000" dirty="0" smtClean="0"/>
              <a:t>SELECT </a:t>
            </a:r>
            <a:r>
              <a:rPr lang="ru-RU" sz="2000" dirty="0"/>
              <a:t>* FROM sales6 PARTITION FOR (</a:t>
            </a:r>
            <a:r>
              <a:rPr lang="ru-RU" sz="2000" dirty="0" err="1"/>
              <a:t>to_date</a:t>
            </a:r>
            <a:r>
              <a:rPr lang="ru-RU" sz="2000" dirty="0"/>
              <a:t>('15-may-2007','dd-mon-yyyy'));</a:t>
            </a:r>
          </a:p>
          <a:p>
            <a:r>
              <a:rPr lang="ru-RU" sz="2000" dirty="0"/>
              <a:t>  SALES_ID SALES_DT</a:t>
            </a:r>
          </a:p>
          <a:p>
            <a:r>
              <a:rPr lang="ru-RU" sz="2000" dirty="0"/>
              <a:t>  -------- ---------</a:t>
            </a:r>
          </a:p>
          <a:p>
            <a:r>
              <a:rPr lang="ru-RU" sz="2000" dirty="0"/>
              <a:t>      1    01-MAY-07</a:t>
            </a:r>
          </a:p>
          <a:p>
            <a:r>
              <a:rPr lang="ru-RU" sz="2000" dirty="0">
                <a:solidFill>
                  <a:srgbClr val="0070C0"/>
                </a:solidFill>
              </a:rPr>
              <a:t>Заметьте, что новое выражение FOR (значение) позволяет напрямую ссылаться на секции без явного обращения по их точному названию. Если необходимо очистить или удалить секцию, можно использовать этот дополнительный синтаксис.</a:t>
            </a:r>
          </a:p>
        </p:txBody>
      </p:sp>
    </p:spTree>
    <p:extLst>
      <p:ext uri="{BB962C8B-B14F-4D97-AF65-F5344CB8AC3E}">
        <p14:creationId xmlns:p14="http://schemas.microsoft.com/office/powerpoint/2010/main" val="572805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4132" y="1896035"/>
            <a:ext cx="9019491" cy="2308324"/>
          </a:xfrm>
          <a:prstGeom prst="rect">
            <a:avLst/>
          </a:prstGeom>
        </p:spPr>
        <p:txBody>
          <a:bodyPr wrap="square">
            <a:spAutoFit/>
          </a:bodyPr>
          <a:lstStyle/>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pPr marL="342900" indent="-342900">
              <a:buFont typeface="Arial" panose="020B0604020202020204" pitchFamily="34" charset="0"/>
              <a:buChar char="•"/>
            </a:pPr>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a:p>
            <a:endParaRPr lang="ru-RU" sz="2400" dirty="0">
              <a:solidFill>
                <a:srgbClr val="2C5292"/>
              </a:solidFill>
              <a:latin typeface="Co Text Corp" panose="020B0503060202020204" pitchFamily="34" charset="0"/>
            </a:endParaRPr>
          </a:p>
        </p:txBody>
      </p:sp>
      <p:sp>
        <p:nvSpPr>
          <p:cNvPr id="2" name="Прямоугольник 1"/>
          <p:cNvSpPr/>
          <p:nvPr/>
        </p:nvSpPr>
        <p:spPr>
          <a:xfrm>
            <a:off x="685146" y="352578"/>
            <a:ext cx="7383679" cy="584775"/>
          </a:xfrm>
          <a:prstGeom prst="rect">
            <a:avLst/>
          </a:prstGeom>
        </p:spPr>
        <p:txBody>
          <a:bodyPr wrap="square">
            <a:spAutoFit/>
          </a:bodyPr>
          <a:lstStyle/>
          <a:p>
            <a:pPr algn="ctr"/>
            <a:r>
              <a:rPr lang="ru-RU" sz="3200" b="1" dirty="0">
                <a:solidFill>
                  <a:srgbClr val="C00000"/>
                </a:solidFill>
              </a:rPr>
              <a:t>Зачем используют партицирование 1/2</a:t>
            </a:r>
          </a:p>
        </p:txBody>
      </p:sp>
      <p:sp>
        <p:nvSpPr>
          <p:cNvPr id="6" name="TextBox 5">
            <a:extLst>
              <a:ext uri="{FF2B5EF4-FFF2-40B4-BE49-F238E27FC236}">
                <a16:creationId xmlns:a16="http://schemas.microsoft.com/office/drawing/2014/main" id="{51E16E58-E31F-44F4-96D7-D52F9A1989A5}"/>
              </a:ext>
            </a:extLst>
          </p:cNvPr>
          <p:cNvSpPr txBox="1"/>
          <p:nvPr/>
        </p:nvSpPr>
        <p:spPr>
          <a:xfrm>
            <a:off x="390613" y="948466"/>
            <a:ext cx="11394331" cy="5940088"/>
          </a:xfrm>
          <a:prstGeom prst="rect">
            <a:avLst/>
          </a:prstGeom>
          <a:noFill/>
        </p:spPr>
        <p:txBody>
          <a:bodyPr wrap="square">
            <a:spAutoFit/>
          </a:bodyPr>
          <a:lstStyle/>
          <a:p>
            <a:pPr indent="457200" algn="l"/>
            <a:r>
              <a:rPr lang="ru-RU" sz="2000" b="1" i="0" dirty="0">
                <a:solidFill>
                  <a:srgbClr val="7030A0"/>
                </a:solidFill>
                <a:effectLst/>
              </a:rPr>
              <a:t>Секционирование</a:t>
            </a:r>
            <a:r>
              <a:rPr lang="ru-RU" sz="2000" b="0" i="0" dirty="0">
                <a:solidFill>
                  <a:srgbClr val="7030A0"/>
                </a:solidFill>
                <a:effectLst/>
              </a:rPr>
              <a:t> </a:t>
            </a:r>
            <a:r>
              <a:rPr lang="ru-RU" sz="2000" b="0" dirty="0">
                <a:solidFill>
                  <a:srgbClr val="7030A0"/>
                </a:solidFill>
                <a:effectLst/>
              </a:rPr>
              <a:t>(</a:t>
            </a:r>
            <a:r>
              <a:rPr lang="ru-RU" sz="2000" b="0" dirty="0" err="1">
                <a:solidFill>
                  <a:srgbClr val="7030A0"/>
                </a:solidFill>
                <a:effectLst/>
              </a:rPr>
              <a:t>partitioning</a:t>
            </a:r>
            <a:r>
              <a:rPr lang="ru-RU" sz="2000" b="0" dirty="0">
                <a:solidFill>
                  <a:srgbClr val="7030A0"/>
                </a:solidFill>
                <a:effectLst/>
              </a:rPr>
              <a:t>) </a:t>
            </a:r>
            <a:r>
              <a:rPr lang="ru-RU" sz="2000" b="0" i="0" dirty="0">
                <a:solidFill>
                  <a:srgbClr val="0070C0"/>
                </a:solidFill>
                <a:effectLst/>
              </a:rPr>
              <a:t>— разделение хранимых объектов базы (таблиц, индексов, материализированных представлений) на отдельные части хранящиеся в о</a:t>
            </a:r>
            <a:r>
              <a:rPr lang="ru-RU" sz="2000" dirty="0">
                <a:solidFill>
                  <a:srgbClr val="0070C0"/>
                </a:solidFill>
              </a:rPr>
              <a:t>тдельных табличных пространствах</a:t>
            </a:r>
            <a:r>
              <a:rPr lang="ru-RU" sz="2000" b="0" i="0" dirty="0">
                <a:solidFill>
                  <a:srgbClr val="0070C0"/>
                </a:solidFill>
                <a:effectLst/>
              </a:rPr>
              <a:t>. Используется для повышения управляемости и производительности</a:t>
            </a:r>
            <a:r>
              <a:rPr lang="en-US" sz="2000" b="0" i="0" dirty="0">
                <a:solidFill>
                  <a:srgbClr val="0070C0"/>
                </a:solidFill>
                <a:effectLst/>
              </a:rPr>
              <a:t> </a:t>
            </a:r>
            <a:r>
              <a:rPr lang="ru-RU" sz="2000" b="0" i="0" dirty="0">
                <a:solidFill>
                  <a:srgbClr val="0070C0"/>
                </a:solidFill>
                <a:effectLst/>
              </a:rPr>
              <a:t>больших таблиц.</a:t>
            </a:r>
          </a:p>
          <a:p>
            <a:pPr indent="457200"/>
            <a:r>
              <a:rPr lang="ru-RU" sz="2000" b="1" dirty="0">
                <a:solidFill>
                  <a:srgbClr val="7030A0"/>
                </a:solidFill>
              </a:rPr>
              <a:t>Ключ секционирования </a:t>
            </a:r>
            <a:r>
              <a:rPr lang="ru-RU" sz="2000" dirty="0">
                <a:solidFill>
                  <a:srgbClr val="7030A0"/>
                </a:solidFill>
              </a:rPr>
              <a:t>(</a:t>
            </a:r>
            <a:r>
              <a:rPr lang="en-US" sz="2000" dirty="0">
                <a:solidFill>
                  <a:srgbClr val="7030A0"/>
                </a:solidFill>
              </a:rPr>
              <a:t>partition key)</a:t>
            </a:r>
            <a:r>
              <a:rPr lang="ru-RU" sz="2000" dirty="0">
                <a:solidFill>
                  <a:srgbClr val="7030A0"/>
                </a:solidFill>
              </a:rPr>
              <a:t> </a:t>
            </a:r>
            <a:r>
              <a:rPr lang="ru-RU" sz="2000" dirty="0">
                <a:solidFill>
                  <a:srgbClr val="0070C0"/>
                </a:solidFill>
              </a:rPr>
              <a:t>это столбец, по значениям которого данные распределяются по секциям</a:t>
            </a:r>
            <a:r>
              <a:rPr lang="en-US" sz="2000" dirty="0">
                <a:solidFill>
                  <a:srgbClr val="0070C0"/>
                </a:solidFill>
              </a:rPr>
              <a:t>.</a:t>
            </a:r>
            <a:r>
              <a:rPr lang="ru-RU" sz="2000" dirty="0">
                <a:solidFill>
                  <a:srgbClr val="0070C0"/>
                </a:solidFill>
              </a:rPr>
              <a:t> Ключ секционирования не может иметь тип LONG.</a:t>
            </a:r>
            <a:endParaRPr lang="ru-RU" sz="2000" b="0" dirty="0">
              <a:solidFill>
                <a:srgbClr val="0070C0"/>
              </a:solidFill>
              <a:effectLst/>
            </a:endParaRPr>
          </a:p>
          <a:p>
            <a:pPr indent="457200" algn="l"/>
            <a:r>
              <a:rPr lang="ru-RU" sz="2000" b="0" i="0" dirty="0">
                <a:solidFill>
                  <a:srgbClr val="0070C0"/>
                </a:solidFill>
                <a:effectLst/>
              </a:rPr>
              <a:t>Возможные критерии разделения данных по секциям:</a:t>
            </a:r>
          </a:p>
          <a:p>
            <a:pPr marL="285750" indent="-285750" algn="l">
              <a:buFont typeface="Arial" panose="020B0604020202020204" pitchFamily="34" charset="0"/>
              <a:buChar char="•"/>
            </a:pPr>
            <a:r>
              <a:rPr lang="ru-RU" sz="2000" b="0" i="0" dirty="0">
                <a:solidFill>
                  <a:srgbClr val="0070C0"/>
                </a:solidFill>
                <a:effectLst/>
              </a:rPr>
              <a:t>по предопределённым диапазонам значений </a:t>
            </a:r>
            <a:r>
              <a:rPr lang="en-US" sz="2000" b="0" i="0" dirty="0">
                <a:solidFill>
                  <a:srgbClr val="0070C0"/>
                </a:solidFill>
                <a:effectLst/>
              </a:rPr>
              <a:t>(range)</a:t>
            </a:r>
            <a:r>
              <a:rPr lang="ru-RU" sz="2000" b="0" i="0" dirty="0">
                <a:solidFill>
                  <a:srgbClr val="0070C0"/>
                </a:solidFill>
                <a:effectLst/>
              </a:rPr>
              <a:t>, </a:t>
            </a:r>
          </a:p>
          <a:p>
            <a:pPr marL="285750" indent="-285750" algn="l">
              <a:buFont typeface="Arial" panose="020B0604020202020204" pitchFamily="34" charset="0"/>
              <a:buChar char="•"/>
            </a:pPr>
            <a:r>
              <a:rPr lang="ru-RU" sz="2000" b="0" i="0" dirty="0">
                <a:solidFill>
                  <a:srgbClr val="0070C0"/>
                </a:solidFill>
                <a:effectLst/>
              </a:rPr>
              <a:t>по спискам значений</a:t>
            </a:r>
            <a:r>
              <a:rPr lang="en-US" sz="2000" b="0" i="0" dirty="0">
                <a:solidFill>
                  <a:srgbClr val="0070C0"/>
                </a:solidFill>
                <a:effectLst/>
              </a:rPr>
              <a:t> (list)</a:t>
            </a:r>
            <a:r>
              <a:rPr lang="ru-RU" sz="2000" b="0" i="0" dirty="0">
                <a:solidFill>
                  <a:srgbClr val="0070C0"/>
                </a:solidFill>
                <a:effectLst/>
              </a:rPr>
              <a:t>, </a:t>
            </a:r>
          </a:p>
          <a:p>
            <a:pPr marL="285750" indent="-285750" algn="l">
              <a:buFont typeface="Arial" panose="020B0604020202020204" pitchFamily="34" charset="0"/>
              <a:buChar char="•"/>
            </a:pPr>
            <a:r>
              <a:rPr lang="ru-RU" sz="2000" b="0" i="0" dirty="0">
                <a:solidFill>
                  <a:srgbClr val="0070C0"/>
                </a:solidFill>
                <a:effectLst/>
              </a:rPr>
              <a:t>при помощи хеш-функций</a:t>
            </a:r>
            <a:r>
              <a:rPr lang="en-US" sz="2000" b="0" i="0" dirty="0">
                <a:solidFill>
                  <a:srgbClr val="0070C0"/>
                </a:solidFill>
                <a:effectLst/>
              </a:rPr>
              <a:t> (hash)</a:t>
            </a:r>
            <a:r>
              <a:rPr lang="ru-RU" sz="2000" u="none" strike="noStrike" dirty="0">
                <a:solidFill>
                  <a:srgbClr val="0070C0"/>
                </a:solidFill>
              </a:rPr>
              <a:t>.</a:t>
            </a:r>
          </a:p>
          <a:p>
            <a:pPr indent="457200"/>
            <a:r>
              <a:rPr lang="ru-RU" sz="2000" b="0" i="0" dirty="0">
                <a:solidFill>
                  <a:srgbClr val="0070C0"/>
                </a:solidFill>
                <a:effectLst/>
              </a:rPr>
              <a:t>Могут использоваться другие варианты. Возможн</a:t>
            </a:r>
            <a:r>
              <a:rPr lang="ru-RU" sz="2000" dirty="0">
                <a:solidFill>
                  <a:srgbClr val="0070C0"/>
                </a:solidFill>
              </a:rPr>
              <a:t>о</a:t>
            </a:r>
            <a:r>
              <a:rPr lang="ru-RU" sz="2000" b="0" i="0" dirty="0">
                <a:solidFill>
                  <a:srgbClr val="0070C0"/>
                </a:solidFill>
                <a:effectLst/>
              </a:rPr>
              <a:t> </a:t>
            </a:r>
            <a:r>
              <a:rPr lang="ru-RU" sz="2000" b="0" i="1" dirty="0">
                <a:solidFill>
                  <a:srgbClr val="0070C0"/>
                </a:solidFill>
                <a:effectLst/>
              </a:rPr>
              <a:t>композитное</a:t>
            </a:r>
            <a:r>
              <a:rPr lang="ru-RU" sz="2000" b="0" i="0" dirty="0">
                <a:solidFill>
                  <a:srgbClr val="0070C0"/>
                </a:solidFill>
                <a:effectLst/>
              </a:rPr>
              <a:t> (составное) разделение</a:t>
            </a:r>
            <a:r>
              <a:rPr lang="ru-RU" sz="2000" dirty="0">
                <a:solidFill>
                  <a:srgbClr val="0070C0"/>
                </a:solidFill>
              </a:rPr>
              <a:t>.              </a:t>
            </a:r>
            <a:r>
              <a:rPr lang="ru-RU" sz="2000" b="0" i="0" dirty="0">
                <a:solidFill>
                  <a:srgbClr val="0070C0"/>
                </a:solidFill>
                <a:effectLst/>
              </a:rPr>
              <a:t> С версии 11</a:t>
            </a:r>
            <a:r>
              <a:rPr lang="en-US" sz="2000" b="0" i="0" dirty="0">
                <a:solidFill>
                  <a:srgbClr val="0070C0"/>
                </a:solidFill>
                <a:effectLst/>
              </a:rPr>
              <a:t>g </a:t>
            </a:r>
            <a:r>
              <a:rPr lang="ru-RU" sz="2000" dirty="0">
                <a:solidFill>
                  <a:srgbClr val="0070C0"/>
                </a:solidFill>
              </a:rPr>
              <a:t>появились варианты секционирования:</a:t>
            </a:r>
          </a:p>
          <a:p>
            <a:pPr marL="342900" indent="-342900">
              <a:buFont typeface="Arial" panose="020B0604020202020204" pitchFamily="34" charset="0"/>
              <a:buChar char="•"/>
            </a:pPr>
            <a:r>
              <a:rPr lang="ru-RU" sz="2000" dirty="0">
                <a:solidFill>
                  <a:srgbClr val="0070C0"/>
                </a:solidFill>
              </a:rPr>
              <a:t>и</a:t>
            </a:r>
            <a:r>
              <a:rPr lang="ru-RU" sz="2000" b="0" i="0" dirty="0">
                <a:solidFill>
                  <a:srgbClr val="0070C0"/>
                </a:solidFill>
                <a:effectLst/>
              </a:rPr>
              <a:t>нтервальное </a:t>
            </a:r>
            <a:r>
              <a:rPr lang="en-US" sz="2000" b="0" i="0" dirty="0">
                <a:solidFill>
                  <a:srgbClr val="0070C0"/>
                </a:solidFill>
                <a:effectLst/>
              </a:rPr>
              <a:t>(interval)</a:t>
            </a:r>
            <a:r>
              <a:rPr lang="ru-RU" sz="2000" b="0" i="0" dirty="0">
                <a:solidFill>
                  <a:srgbClr val="0070C0"/>
                </a:solidFill>
                <a:effectLst/>
              </a:rPr>
              <a:t>,</a:t>
            </a:r>
          </a:p>
          <a:p>
            <a:pPr marL="342900" indent="-342900">
              <a:buFont typeface="Arial" panose="020B0604020202020204" pitchFamily="34" charset="0"/>
              <a:buChar char="•"/>
            </a:pPr>
            <a:r>
              <a:rPr lang="ru-RU" sz="2000" dirty="0">
                <a:solidFill>
                  <a:srgbClr val="0070C0"/>
                </a:solidFill>
              </a:rPr>
              <a:t>ссылочное </a:t>
            </a:r>
            <a:r>
              <a:rPr lang="en-US" sz="2000" dirty="0">
                <a:solidFill>
                  <a:srgbClr val="0070C0"/>
                </a:solidFill>
              </a:rPr>
              <a:t>(reference)</a:t>
            </a:r>
            <a:r>
              <a:rPr lang="ru-RU" sz="2000" dirty="0">
                <a:solidFill>
                  <a:srgbClr val="0070C0"/>
                </a:solidFill>
              </a:rPr>
              <a:t>,</a:t>
            </a:r>
          </a:p>
          <a:p>
            <a:pPr marL="342900" indent="-342900">
              <a:buFont typeface="Arial" panose="020B0604020202020204" pitchFamily="34" charset="0"/>
              <a:buChar char="•"/>
            </a:pPr>
            <a:r>
              <a:rPr lang="ru-RU" sz="2000" b="0" i="0" dirty="0">
                <a:solidFill>
                  <a:srgbClr val="0070C0"/>
                </a:solidFill>
                <a:effectLst/>
              </a:rPr>
              <a:t>Системное</a:t>
            </a:r>
            <a:r>
              <a:rPr lang="en-US" sz="2000" b="0" i="0" dirty="0">
                <a:solidFill>
                  <a:srgbClr val="0070C0"/>
                </a:solidFill>
                <a:effectLst/>
              </a:rPr>
              <a:t> (system)</a:t>
            </a:r>
            <a:r>
              <a:rPr lang="ru-RU" sz="2000" b="0" i="0" dirty="0">
                <a:solidFill>
                  <a:srgbClr val="0070C0"/>
                </a:solidFill>
                <a:effectLst/>
              </a:rPr>
              <a:t>. </a:t>
            </a:r>
          </a:p>
          <a:p>
            <a:pPr indent="457200"/>
            <a:r>
              <a:rPr lang="ru-RU" sz="2000" b="0" i="0" dirty="0">
                <a:solidFill>
                  <a:srgbClr val="0070C0"/>
                </a:solidFill>
                <a:effectLst/>
              </a:rPr>
              <a:t>Отличайте партицирование от сегментирования (</a:t>
            </a:r>
            <a:r>
              <a:rPr lang="en-US" sz="2000" b="0" i="0" dirty="0" err="1">
                <a:solidFill>
                  <a:srgbClr val="0070C0"/>
                </a:solidFill>
                <a:effectLst/>
              </a:rPr>
              <a:t>sharding</a:t>
            </a:r>
            <a:r>
              <a:rPr lang="ru-RU" sz="2000" b="0" i="0" dirty="0">
                <a:solidFill>
                  <a:srgbClr val="0070C0"/>
                </a:solidFill>
                <a:effectLst/>
              </a:rPr>
              <a:t>), где каждый сегмент управляется отдельным экземпляром СУБД, и используются средства координации между ними</a:t>
            </a:r>
            <a:r>
              <a:rPr lang="en-US" sz="2000" dirty="0">
                <a:solidFill>
                  <a:srgbClr val="0070C0"/>
                </a:solidFill>
              </a:rPr>
              <a:t>.</a:t>
            </a:r>
            <a:endParaRPr lang="en-US" sz="2000" b="0" i="0" dirty="0">
              <a:solidFill>
                <a:srgbClr val="0070C0"/>
              </a:solidFill>
              <a:effectLst/>
            </a:endParaRPr>
          </a:p>
          <a:p>
            <a:pPr indent="457200"/>
            <a:r>
              <a:rPr lang="ru-RU" sz="2000" b="0" i="0" dirty="0">
                <a:solidFill>
                  <a:srgbClr val="0070C0"/>
                </a:solidFill>
                <a:effectLst/>
              </a:rPr>
              <a:t>Основные решаемые задачи:</a:t>
            </a:r>
          </a:p>
          <a:p>
            <a:pPr marL="342900" indent="-342900">
              <a:buAutoNum type="arabicPeriod"/>
            </a:pPr>
            <a:r>
              <a:rPr lang="ru-RU" sz="2000" b="0" i="0" dirty="0">
                <a:solidFill>
                  <a:srgbClr val="0070C0"/>
                </a:solidFill>
                <a:effectLst/>
              </a:rPr>
              <a:t>Повышение производительности запросов и DML-операций за счет того, что поиск и модификация строк выполняются не по всей таблице, а в одной или немногих секциях. </a:t>
            </a:r>
          </a:p>
        </p:txBody>
      </p:sp>
    </p:spTree>
    <p:extLst>
      <p:ext uri="{BB962C8B-B14F-4D97-AF65-F5344CB8AC3E}">
        <p14:creationId xmlns:p14="http://schemas.microsoft.com/office/powerpoint/2010/main" val="3489888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1850922" y="0"/>
            <a:ext cx="4484985" cy="1077218"/>
          </a:xfrm>
          <a:prstGeom prst="rect">
            <a:avLst/>
          </a:prstGeom>
        </p:spPr>
        <p:txBody>
          <a:bodyPr wrap="square">
            <a:spAutoFit/>
          </a:bodyPr>
          <a:lstStyle/>
          <a:p>
            <a:pPr lvl="0" algn="ctr"/>
            <a:r>
              <a:rPr lang="ru-RU" sz="3200" b="1" dirty="0">
                <a:solidFill>
                  <a:srgbClr val="C00000"/>
                </a:solidFill>
              </a:rPr>
              <a:t>Зачем используют </a:t>
            </a:r>
            <a:endParaRPr lang="en-US" sz="3200" b="1" dirty="0" smtClean="0">
              <a:solidFill>
                <a:srgbClr val="C00000"/>
              </a:solidFill>
            </a:endParaRPr>
          </a:p>
          <a:p>
            <a:pPr lvl="0" algn="ctr"/>
            <a:r>
              <a:rPr lang="ru-RU" sz="3200" b="1" dirty="0" err="1" smtClean="0">
                <a:solidFill>
                  <a:srgbClr val="C00000"/>
                </a:solidFill>
              </a:rPr>
              <a:t>партицирование</a:t>
            </a:r>
            <a:r>
              <a:rPr lang="ru-RU" sz="3200" b="1" dirty="0" smtClean="0">
                <a:solidFill>
                  <a:srgbClr val="C00000"/>
                </a:solidFill>
              </a:rPr>
              <a:t> </a:t>
            </a:r>
            <a:r>
              <a:rPr lang="ru-RU" sz="3200" b="1" dirty="0">
                <a:solidFill>
                  <a:srgbClr val="C00000"/>
                </a:solidFill>
              </a:rPr>
              <a:t>2/2</a:t>
            </a:r>
          </a:p>
        </p:txBody>
      </p:sp>
      <p:sp>
        <p:nvSpPr>
          <p:cNvPr id="8" name="TextBox 7">
            <a:extLst>
              <a:ext uri="{FF2B5EF4-FFF2-40B4-BE49-F238E27FC236}">
                <a16:creationId xmlns:a16="http://schemas.microsoft.com/office/drawing/2014/main" id="{6EBB0664-12DB-4BC0-A388-482A6704B172}"/>
              </a:ext>
            </a:extLst>
          </p:cNvPr>
          <p:cNvSpPr txBox="1"/>
          <p:nvPr/>
        </p:nvSpPr>
        <p:spPr>
          <a:xfrm>
            <a:off x="228600" y="1102638"/>
            <a:ext cx="11452609" cy="5016758"/>
          </a:xfrm>
          <a:prstGeom prst="rect">
            <a:avLst/>
          </a:prstGeom>
          <a:noFill/>
        </p:spPr>
        <p:txBody>
          <a:bodyPr wrap="square">
            <a:spAutoFit/>
          </a:bodyPr>
          <a:lstStyle/>
          <a:p>
            <a:r>
              <a:rPr lang="ru-RU" sz="2000" dirty="0">
                <a:solidFill>
                  <a:srgbClr val="0070C0"/>
                </a:solidFill>
              </a:rPr>
              <a:t>2. быстрое удаление значительного числа строк в больших таблицах за счет выполнения инструкции truncate в секциях. </a:t>
            </a:r>
          </a:p>
          <a:p>
            <a:r>
              <a:rPr lang="ru-RU" sz="2000" dirty="0">
                <a:solidFill>
                  <a:srgbClr val="0070C0"/>
                </a:solidFill>
              </a:rPr>
              <a:t>3. Быстрое освобождение табличного пространства, занимаемого таблицей, после удаления строк инструкцией Delete. Освобождение табличного пространства командами Shrink (сжатие таблицы) или Move (перемещение в табличное пространство) в большой несекционированной таблице может быть длительным. В секционированных таблицах выполнение таких команд в пределах секции выполняется существенно быстрее. </a:t>
            </a:r>
          </a:p>
          <a:p>
            <a:r>
              <a:rPr lang="en-US" sz="2000" dirty="0">
                <a:solidFill>
                  <a:srgbClr val="0070C0"/>
                </a:solidFill>
              </a:rPr>
              <a:t>4. </a:t>
            </a:r>
            <a:r>
              <a:rPr lang="ru-RU" sz="2000" b="0" i="0" dirty="0">
                <a:solidFill>
                  <a:srgbClr val="0070C0"/>
                </a:solidFill>
                <a:effectLst/>
              </a:rPr>
              <a:t>Разбиение таблицы на оперативную и архивную части</a:t>
            </a:r>
            <a:r>
              <a:rPr lang="ru-RU" sz="2000" dirty="0">
                <a:solidFill>
                  <a:srgbClr val="0070C0"/>
                </a:solidFill>
              </a:rPr>
              <a:t>, о</a:t>
            </a:r>
            <a:r>
              <a:rPr lang="ru-RU" sz="2000" b="0" i="0" dirty="0">
                <a:solidFill>
                  <a:srgbClr val="0070C0"/>
                </a:solidFill>
                <a:effectLst/>
              </a:rPr>
              <a:t>собенно эффективно, когда оперативная часть интенсивно пополняется и модифицируется, а к архивной части редко обращаются.</a:t>
            </a:r>
            <a:endParaRPr lang="en-US" sz="2000" b="0" i="0" dirty="0">
              <a:solidFill>
                <a:srgbClr val="0070C0"/>
              </a:solidFill>
              <a:effectLst/>
            </a:endParaRPr>
          </a:p>
          <a:p>
            <a:r>
              <a:rPr lang="en-US" sz="2000" dirty="0">
                <a:solidFill>
                  <a:srgbClr val="0070C0"/>
                </a:solidFill>
              </a:rPr>
              <a:t>5.  </a:t>
            </a:r>
            <a:r>
              <a:rPr lang="ru-RU" sz="2000" b="0" i="0" dirty="0">
                <a:solidFill>
                  <a:srgbClr val="0070C0"/>
                </a:solidFill>
                <a:effectLst/>
              </a:rPr>
              <a:t>Существенное снижение конкуренции за строки и индексы таблицы, в том числе уменьшение вероятности блокировок.</a:t>
            </a:r>
            <a:endParaRPr lang="en-US" sz="2000" b="0" i="0" dirty="0">
              <a:solidFill>
                <a:srgbClr val="0070C0"/>
              </a:solidFill>
              <a:effectLst/>
            </a:endParaRPr>
          </a:p>
          <a:p>
            <a:r>
              <a:rPr lang="en-US" sz="2000" dirty="0">
                <a:solidFill>
                  <a:srgbClr val="0070C0"/>
                </a:solidFill>
              </a:rPr>
              <a:t>6. </a:t>
            </a:r>
            <a:r>
              <a:rPr lang="ru-RU" sz="2000" b="0" i="0" dirty="0">
                <a:solidFill>
                  <a:srgbClr val="0070C0"/>
                </a:solidFill>
                <a:effectLst/>
              </a:rPr>
              <a:t>Повышение устойчивости функционирования таблиц. При возникновении проблем в одних секциях другие продолжают работать. Желательно хранить секции в различных табличных пространствах и на различных носителях. Секционирование позволяет копировать и резервировать секции раздельно, оперативно восстанавливать секции, более быстро и часто перестраивать индексы  активных секций, не затрагивая индексы пассивных секций.</a:t>
            </a:r>
            <a:endParaRPr lang="ru-RU" sz="2000" dirty="0">
              <a:solidFill>
                <a:srgbClr val="0070C0"/>
              </a:solidFill>
            </a:endParaRPr>
          </a:p>
        </p:txBody>
      </p:sp>
      <p:sp>
        <p:nvSpPr>
          <p:cNvPr id="10" name="TextBox 9">
            <a:extLst>
              <a:ext uri="{FF2B5EF4-FFF2-40B4-BE49-F238E27FC236}">
                <a16:creationId xmlns:a16="http://schemas.microsoft.com/office/drawing/2014/main" id="{5A5C4A22-B560-4359-97AE-7C7081DD2943}"/>
              </a:ext>
            </a:extLst>
          </p:cNvPr>
          <p:cNvSpPr txBox="1"/>
          <p:nvPr/>
        </p:nvSpPr>
        <p:spPr>
          <a:xfrm>
            <a:off x="3933931" y="6386195"/>
            <a:ext cx="5632100" cy="369332"/>
          </a:xfrm>
          <a:prstGeom prst="rect">
            <a:avLst/>
          </a:prstGeom>
          <a:noFill/>
        </p:spPr>
        <p:txBody>
          <a:bodyPr wrap="square">
            <a:spAutoFit/>
          </a:bodyPr>
          <a:lstStyle/>
          <a:p>
            <a:r>
              <a:rPr lang="en-US" b="1" dirty="0">
                <a:solidFill>
                  <a:srgbClr val="00B050"/>
                </a:solidFill>
              </a:rPr>
              <a:t>[https://oracle-patches.com/oracle/prof/2933]</a:t>
            </a:r>
            <a:endParaRPr lang="ru-RU" b="1" dirty="0">
              <a:solidFill>
                <a:srgbClr val="00B050"/>
              </a:solidFill>
            </a:endParaRPr>
          </a:p>
        </p:txBody>
      </p:sp>
    </p:spTree>
    <p:extLst>
      <p:ext uri="{BB962C8B-B14F-4D97-AF65-F5344CB8AC3E}">
        <p14:creationId xmlns:p14="http://schemas.microsoft.com/office/powerpoint/2010/main" val="47288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1502518" y="497042"/>
            <a:ext cx="5130176" cy="584775"/>
          </a:xfrm>
          <a:prstGeom prst="rect">
            <a:avLst/>
          </a:prstGeom>
        </p:spPr>
        <p:txBody>
          <a:bodyPr wrap="square">
            <a:spAutoFit/>
          </a:bodyPr>
          <a:lstStyle/>
          <a:p>
            <a:pPr lvl="0" algn="ctr"/>
            <a:r>
              <a:rPr lang="ru-RU" sz="3200" b="1" dirty="0">
                <a:solidFill>
                  <a:srgbClr val="C00000"/>
                </a:solidFill>
              </a:rPr>
              <a:t>Ключи секционирования</a:t>
            </a:r>
          </a:p>
        </p:txBody>
      </p:sp>
      <p:sp>
        <p:nvSpPr>
          <p:cNvPr id="3" name="Прямоугольник 2"/>
          <p:cNvSpPr/>
          <p:nvPr/>
        </p:nvSpPr>
        <p:spPr>
          <a:xfrm>
            <a:off x="228599" y="1319733"/>
            <a:ext cx="10915281" cy="5016758"/>
          </a:xfrm>
          <a:prstGeom prst="rect">
            <a:avLst/>
          </a:prstGeom>
        </p:spPr>
        <p:txBody>
          <a:bodyPr wrap="square">
            <a:spAutoFit/>
          </a:bodyPr>
          <a:lstStyle/>
          <a:p>
            <a:pPr indent="457200" algn="just"/>
            <a:r>
              <a:rPr lang="ru-RU" sz="2000" dirty="0">
                <a:solidFill>
                  <a:srgbClr val="0070C0"/>
                </a:solidFill>
              </a:rPr>
              <a:t>Независимо от выбранного метода секционирования, при создании секционированной таблицы необходимо указать:</a:t>
            </a:r>
            <a:endParaRPr lang="en-US" sz="2000" dirty="0">
              <a:solidFill>
                <a:srgbClr val="0070C0"/>
              </a:solidFill>
            </a:endParaRPr>
          </a:p>
          <a:p>
            <a:pPr marL="342900" indent="-342900" algn="just">
              <a:buFont typeface="Arial" panose="020B0604020202020204" pitchFamily="34" charset="0"/>
              <a:buChar char="•"/>
            </a:pPr>
            <a:r>
              <a:rPr lang="ru-RU" sz="2000" dirty="0">
                <a:solidFill>
                  <a:srgbClr val="0070C0"/>
                </a:solidFill>
              </a:rPr>
              <a:t>Метод секционирования. </a:t>
            </a:r>
          </a:p>
          <a:p>
            <a:pPr marL="342900" indent="-342900" algn="just">
              <a:buFont typeface="Arial" panose="020B0604020202020204" pitchFamily="34" charset="0"/>
              <a:buChar char="•"/>
            </a:pPr>
            <a:r>
              <a:rPr lang="ru-RU" sz="2000" dirty="0">
                <a:solidFill>
                  <a:srgbClr val="0070C0"/>
                </a:solidFill>
              </a:rPr>
              <a:t>Столбец/столбцы секционирования. Столбцы по которым выполняется секционирование называются ключами секционирования.</a:t>
            </a:r>
          </a:p>
          <a:p>
            <a:pPr marL="342900" indent="-342900" algn="just">
              <a:buFont typeface="Arial" panose="020B0604020202020204" pitchFamily="34" charset="0"/>
              <a:buChar char="•"/>
            </a:pPr>
            <a:r>
              <a:rPr lang="ru-RU" sz="2000" dirty="0">
                <a:solidFill>
                  <a:srgbClr val="0070C0"/>
                </a:solidFill>
              </a:rPr>
              <a:t>Описания разделов. Специфицируют критерии включения значений ключей секционирования в раздел. Используются границы и конструкция </a:t>
            </a:r>
            <a:r>
              <a:rPr lang="ru-RU" sz="2000" dirty="0"/>
              <a:t>VALUES LESS THAN</a:t>
            </a:r>
            <a:r>
              <a:rPr lang="ru-RU" sz="2000" dirty="0">
                <a:solidFill>
                  <a:srgbClr val="0070C0"/>
                </a:solidFill>
              </a:rPr>
              <a:t>. При списковом секционировании специфицируется список текстовых значений, указывающий, какие значения ключей секционирования относят запись в раздел.</a:t>
            </a:r>
          </a:p>
          <a:p>
            <a:pPr indent="457200" algn="just"/>
            <a:r>
              <a:rPr lang="ru-RU" sz="2000" dirty="0">
                <a:solidFill>
                  <a:srgbClr val="0070C0"/>
                </a:solidFill>
              </a:rPr>
              <a:t>Секционирование по диапазону ключей — самый давний и наиболее известный способ секционирования таблиц </a:t>
            </a:r>
            <a:r>
              <a:rPr lang="ru-RU" sz="2000" dirty="0"/>
              <a:t>Oracle</a:t>
            </a:r>
            <a:r>
              <a:rPr lang="ru-RU" sz="2000" dirty="0">
                <a:solidFill>
                  <a:srgbClr val="0070C0"/>
                </a:solidFill>
              </a:rPr>
              <a:t>. Используется для данных, разделяемых на диапазоны по некоторому критерию. </a:t>
            </a:r>
          </a:p>
          <a:p>
            <a:pPr indent="457200" algn="just"/>
            <a:r>
              <a:rPr lang="ru-RU" sz="2000" dirty="0">
                <a:solidFill>
                  <a:srgbClr val="0070C0"/>
                </a:solidFill>
              </a:rPr>
              <a:t>Лучше всего диапазонное секционирование работает когда данные распределены равномерно по диапазонам. Диапазоны могут быть установлены на основе номера последовательности или номера раздела, но диапазонное секционирование чаще использует время (например, для представления ежеквартальных или ежемесячных данных).</a:t>
            </a:r>
          </a:p>
        </p:txBody>
      </p:sp>
    </p:spTree>
    <p:extLst>
      <p:ext uri="{BB962C8B-B14F-4D97-AF65-F5344CB8AC3E}">
        <p14:creationId xmlns:p14="http://schemas.microsoft.com/office/powerpoint/2010/main" val="285435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452583" y="434891"/>
            <a:ext cx="7389090" cy="584775"/>
          </a:xfrm>
          <a:prstGeom prst="rect">
            <a:avLst/>
          </a:prstGeom>
        </p:spPr>
        <p:txBody>
          <a:bodyPr wrap="square">
            <a:spAutoFit/>
          </a:bodyPr>
          <a:lstStyle/>
          <a:p>
            <a:pPr lvl="0" algn="ctr"/>
            <a:r>
              <a:rPr lang="ru-RU" sz="3200" b="1" dirty="0">
                <a:solidFill>
                  <a:srgbClr val="C00000"/>
                </a:solidFill>
              </a:rPr>
              <a:t>Секционирование по диапазону ключей</a:t>
            </a:r>
          </a:p>
        </p:txBody>
      </p:sp>
      <p:sp>
        <p:nvSpPr>
          <p:cNvPr id="5" name="Прямоугольник 4"/>
          <p:cNvSpPr/>
          <p:nvPr/>
        </p:nvSpPr>
        <p:spPr>
          <a:xfrm>
            <a:off x="377958" y="2174994"/>
            <a:ext cx="8959174" cy="4708981"/>
          </a:xfrm>
          <a:prstGeom prst="rect">
            <a:avLst/>
          </a:prstGeom>
        </p:spPr>
        <p:txBody>
          <a:bodyPr wrap="square">
            <a:spAutoFit/>
          </a:bodyPr>
          <a:lstStyle/>
          <a:p>
            <a:r>
              <a:rPr lang="en-US" sz="2000" b="1" dirty="0"/>
              <a:t>CREATE TABLE </a:t>
            </a:r>
            <a:r>
              <a:rPr lang="en-US" sz="2000" dirty="0"/>
              <a:t>sales_data</a:t>
            </a:r>
          </a:p>
          <a:p>
            <a:r>
              <a:rPr lang="en-US" sz="2000" dirty="0"/>
              <a:t> </a:t>
            </a:r>
            <a:r>
              <a:rPr lang="ru-RU" sz="2000" dirty="0"/>
              <a:t>  </a:t>
            </a:r>
            <a:r>
              <a:rPr lang="en-US" sz="2000" dirty="0"/>
              <a:t>(ticket_no NUMBER,</a:t>
            </a:r>
          </a:p>
          <a:p>
            <a:r>
              <a:rPr lang="en-US" sz="2000" dirty="0"/>
              <a:t> </a:t>
            </a:r>
            <a:r>
              <a:rPr lang="ru-RU" sz="2000" dirty="0"/>
              <a:t>  </a:t>
            </a:r>
            <a:r>
              <a:rPr lang="en-US" sz="2000" dirty="0" err="1"/>
              <a:t>sale_year</a:t>
            </a:r>
            <a:r>
              <a:rPr lang="en-US" sz="2000" dirty="0"/>
              <a:t> INT NOT NULL,</a:t>
            </a:r>
          </a:p>
          <a:p>
            <a:r>
              <a:rPr lang="ru-RU" sz="2000" dirty="0"/>
              <a:t>  </a:t>
            </a:r>
            <a:r>
              <a:rPr lang="en-US" sz="2000" dirty="0"/>
              <a:t> </a:t>
            </a:r>
            <a:r>
              <a:rPr lang="en-US" sz="2000" dirty="0" err="1"/>
              <a:t>sale_month</a:t>
            </a:r>
            <a:r>
              <a:rPr lang="en-US" sz="2000" dirty="0"/>
              <a:t> INT NOT NULL,</a:t>
            </a:r>
          </a:p>
          <a:p>
            <a:r>
              <a:rPr lang="en-US" sz="2000" dirty="0"/>
              <a:t> </a:t>
            </a:r>
            <a:r>
              <a:rPr lang="ru-RU" sz="2000" dirty="0"/>
              <a:t>  </a:t>
            </a:r>
            <a:r>
              <a:rPr lang="en-US" sz="2000" dirty="0" err="1"/>
              <a:t>sale_day</a:t>
            </a:r>
            <a:r>
              <a:rPr lang="en-US" sz="2000" dirty="0"/>
              <a:t> INT NOT NULL)</a:t>
            </a:r>
          </a:p>
          <a:p>
            <a:r>
              <a:rPr lang="en-US" sz="2000" dirty="0"/>
              <a:t> </a:t>
            </a:r>
            <a:r>
              <a:rPr lang="en-US" sz="2000" b="1" dirty="0"/>
              <a:t>PARTITION BY RANGE </a:t>
            </a:r>
            <a:r>
              <a:rPr lang="en-US" sz="2000" dirty="0"/>
              <a:t>(</a:t>
            </a:r>
            <a:r>
              <a:rPr lang="en-US" sz="2000" dirty="0" err="1"/>
              <a:t>sale_year</a:t>
            </a:r>
            <a:r>
              <a:rPr lang="en-US" sz="2000" dirty="0"/>
              <a:t>, </a:t>
            </a:r>
            <a:r>
              <a:rPr lang="en-US" sz="2000" dirty="0" err="1"/>
              <a:t>sale_month</a:t>
            </a:r>
            <a:r>
              <a:rPr lang="en-US" sz="2000" dirty="0"/>
              <a:t>, </a:t>
            </a:r>
            <a:r>
              <a:rPr lang="en-US" sz="2000" dirty="0" err="1"/>
              <a:t>sale_day</a:t>
            </a:r>
            <a:r>
              <a:rPr lang="en-US" sz="2000" dirty="0"/>
              <a:t>)</a:t>
            </a:r>
          </a:p>
          <a:p>
            <a:r>
              <a:rPr lang="en-US" sz="2000" dirty="0"/>
              <a:t> (</a:t>
            </a:r>
            <a:r>
              <a:rPr lang="en-US" sz="2000" b="1" dirty="0"/>
              <a:t>PARTITION</a:t>
            </a:r>
            <a:r>
              <a:rPr lang="en-US" sz="2000" dirty="0"/>
              <a:t> sales_q1 </a:t>
            </a:r>
            <a:r>
              <a:rPr lang="en-US" sz="2000" b="1" dirty="0"/>
              <a:t>VALUES LESS THAN </a:t>
            </a:r>
            <a:r>
              <a:rPr lang="en-US" sz="2000" dirty="0"/>
              <a:t>(2008, 04, 01)</a:t>
            </a:r>
            <a:r>
              <a:rPr lang="ru-RU" sz="2000" dirty="0"/>
              <a:t> </a:t>
            </a:r>
            <a:r>
              <a:rPr lang="ru-RU" sz="2000" dirty="0">
                <a:solidFill>
                  <a:srgbClr val="00B050"/>
                </a:solidFill>
              </a:rPr>
              <a:t>-- </a:t>
            </a:r>
            <a:r>
              <a:rPr lang="en-US" sz="2000" dirty="0">
                <a:solidFill>
                  <a:srgbClr val="00B050"/>
                </a:solidFill>
              </a:rPr>
              <a:t>sales_q1</a:t>
            </a:r>
            <a:r>
              <a:rPr lang="ru-RU" sz="2000" dirty="0">
                <a:solidFill>
                  <a:srgbClr val="00B050"/>
                </a:solidFill>
              </a:rPr>
              <a:t> -- имя секции </a:t>
            </a:r>
            <a:endParaRPr lang="en-US" sz="2000" dirty="0">
              <a:solidFill>
                <a:srgbClr val="00B050"/>
              </a:solidFill>
            </a:endParaRPr>
          </a:p>
          <a:p>
            <a:r>
              <a:rPr lang="en-US" sz="2000" b="1" dirty="0"/>
              <a:t> TABLESPACE </a:t>
            </a:r>
            <a:r>
              <a:rPr lang="en-US" sz="2000" dirty="0"/>
              <a:t>ts1,</a:t>
            </a:r>
            <a:r>
              <a:rPr lang="ru-RU" sz="2000" dirty="0"/>
              <a:t> </a:t>
            </a:r>
            <a:r>
              <a:rPr lang="ru-RU" sz="2000" dirty="0">
                <a:solidFill>
                  <a:srgbClr val="00B050"/>
                </a:solidFill>
              </a:rPr>
              <a:t>-- используемое табличное пространство</a:t>
            </a:r>
            <a:endParaRPr lang="en-US" sz="2000" dirty="0">
              <a:solidFill>
                <a:srgbClr val="00B050"/>
              </a:solidFill>
            </a:endParaRPr>
          </a:p>
          <a:p>
            <a:r>
              <a:rPr lang="en-US" sz="2000" dirty="0"/>
              <a:t> </a:t>
            </a:r>
            <a:r>
              <a:rPr lang="en-US" sz="2000" b="1" dirty="0"/>
              <a:t>PARTITION </a:t>
            </a:r>
            <a:r>
              <a:rPr lang="en-US" sz="2000" dirty="0"/>
              <a:t>sales_q2 </a:t>
            </a:r>
            <a:r>
              <a:rPr lang="en-US" sz="2000" b="1" dirty="0"/>
              <a:t>VALUES LESS THAN</a:t>
            </a:r>
            <a:r>
              <a:rPr lang="en-US" sz="2000" dirty="0"/>
              <a:t> (2008, 07, 01) </a:t>
            </a:r>
            <a:r>
              <a:rPr lang="en-US" sz="2000" dirty="0">
                <a:solidFill>
                  <a:srgbClr val="00B050"/>
                </a:solidFill>
              </a:rPr>
              <a:t>-- </a:t>
            </a:r>
            <a:r>
              <a:rPr lang="en-US" sz="2000" dirty="0" err="1">
                <a:solidFill>
                  <a:srgbClr val="00B050"/>
                </a:solidFill>
              </a:rPr>
              <a:t>sales_q</a:t>
            </a:r>
            <a:r>
              <a:rPr lang="ru-RU" sz="2000" dirty="0">
                <a:solidFill>
                  <a:srgbClr val="00B050"/>
                </a:solidFill>
              </a:rPr>
              <a:t>2</a:t>
            </a:r>
            <a:r>
              <a:rPr lang="en-US" sz="2000" dirty="0">
                <a:solidFill>
                  <a:srgbClr val="00B050"/>
                </a:solidFill>
              </a:rPr>
              <a:t> </a:t>
            </a:r>
            <a:r>
              <a:rPr lang="ru-RU" sz="2000" dirty="0">
                <a:solidFill>
                  <a:srgbClr val="00B050"/>
                </a:solidFill>
              </a:rPr>
              <a:t>-- имя секции </a:t>
            </a:r>
            <a:endParaRPr lang="en-US" sz="2000" dirty="0">
              <a:solidFill>
                <a:srgbClr val="00B050"/>
              </a:solidFill>
            </a:endParaRPr>
          </a:p>
          <a:p>
            <a:r>
              <a:rPr lang="en-US" sz="2000" dirty="0"/>
              <a:t> </a:t>
            </a:r>
            <a:r>
              <a:rPr lang="en-US" sz="2000" b="1" dirty="0"/>
              <a:t>TABLESPACE</a:t>
            </a:r>
            <a:r>
              <a:rPr lang="en-US" sz="2000" dirty="0"/>
              <a:t> ts2,</a:t>
            </a:r>
            <a:r>
              <a:rPr lang="ru-RU" sz="2000" dirty="0"/>
              <a:t> </a:t>
            </a:r>
            <a:r>
              <a:rPr lang="ru-RU" sz="2000" dirty="0">
                <a:solidFill>
                  <a:srgbClr val="00B050"/>
                </a:solidFill>
              </a:rPr>
              <a:t>-- используемое табличное пространство</a:t>
            </a:r>
            <a:endParaRPr lang="en-US" sz="2000" dirty="0">
              <a:solidFill>
                <a:srgbClr val="00B050"/>
              </a:solidFill>
            </a:endParaRPr>
          </a:p>
          <a:p>
            <a:r>
              <a:rPr lang="en-US" sz="2000" b="1" dirty="0"/>
              <a:t> PARTITION </a:t>
            </a:r>
            <a:r>
              <a:rPr lang="en-US" sz="2000" dirty="0"/>
              <a:t>sales_q3 </a:t>
            </a:r>
            <a:r>
              <a:rPr lang="en-US" sz="2000" b="1" dirty="0"/>
              <a:t>VALUES LESS THAN </a:t>
            </a:r>
            <a:r>
              <a:rPr lang="en-US" sz="2000" dirty="0"/>
              <a:t>(2008, 10, 01)</a:t>
            </a:r>
            <a:r>
              <a:rPr lang="ru-RU" sz="2000" dirty="0"/>
              <a:t> </a:t>
            </a:r>
            <a:r>
              <a:rPr lang="ru-RU" sz="2000" dirty="0">
                <a:solidFill>
                  <a:srgbClr val="00B050"/>
                </a:solidFill>
              </a:rPr>
              <a:t>-- </a:t>
            </a:r>
            <a:r>
              <a:rPr lang="en-US" sz="2000" dirty="0" err="1">
                <a:solidFill>
                  <a:srgbClr val="00B050"/>
                </a:solidFill>
              </a:rPr>
              <a:t>sales_q</a:t>
            </a:r>
            <a:r>
              <a:rPr lang="ru-RU" sz="2000" dirty="0">
                <a:solidFill>
                  <a:srgbClr val="00B050"/>
                </a:solidFill>
              </a:rPr>
              <a:t>3 -- имя секции </a:t>
            </a:r>
            <a:endParaRPr lang="en-US" sz="2000" dirty="0">
              <a:solidFill>
                <a:srgbClr val="00B050"/>
              </a:solidFill>
            </a:endParaRPr>
          </a:p>
          <a:p>
            <a:r>
              <a:rPr lang="en-US" sz="2000" b="1" dirty="0"/>
              <a:t> TABLESPACE </a:t>
            </a:r>
            <a:r>
              <a:rPr lang="en-US" sz="2000" dirty="0"/>
              <a:t>ts3,</a:t>
            </a:r>
            <a:r>
              <a:rPr lang="ru-RU" sz="2000" dirty="0">
                <a:solidFill>
                  <a:srgbClr val="00B050"/>
                </a:solidFill>
              </a:rPr>
              <a:t> -- используемое табличное пространство</a:t>
            </a:r>
            <a:endParaRPr lang="en-US" sz="2000" dirty="0">
              <a:solidFill>
                <a:srgbClr val="00B050"/>
              </a:solidFill>
            </a:endParaRPr>
          </a:p>
          <a:p>
            <a:r>
              <a:rPr lang="en-US" sz="2000" b="1" dirty="0"/>
              <a:t> PARTITION </a:t>
            </a:r>
            <a:r>
              <a:rPr lang="en-US" sz="2000" dirty="0"/>
              <a:t>sales_q4 </a:t>
            </a:r>
            <a:r>
              <a:rPr lang="en-US" sz="2000" b="1" dirty="0"/>
              <a:t>VALUES LESS THAN </a:t>
            </a:r>
            <a:r>
              <a:rPr lang="en-US" sz="2000" dirty="0"/>
              <a:t>(2009, 01, 01) </a:t>
            </a:r>
            <a:r>
              <a:rPr lang="en-US" sz="2000" dirty="0">
                <a:solidFill>
                  <a:srgbClr val="00B050"/>
                </a:solidFill>
              </a:rPr>
              <a:t>-- </a:t>
            </a:r>
            <a:r>
              <a:rPr lang="en-US" sz="2000" dirty="0" err="1">
                <a:solidFill>
                  <a:srgbClr val="00B050"/>
                </a:solidFill>
              </a:rPr>
              <a:t>sales_q</a:t>
            </a:r>
            <a:r>
              <a:rPr lang="ru-RU" sz="2000" dirty="0">
                <a:solidFill>
                  <a:srgbClr val="00B050"/>
                </a:solidFill>
              </a:rPr>
              <a:t>4</a:t>
            </a:r>
            <a:r>
              <a:rPr lang="en-US" sz="2000" dirty="0">
                <a:solidFill>
                  <a:srgbClr val="00B050"/>
                </a:solidFill>
              </a:rPr>
              <a:t> </a:t>
            </a:r>
            <a:r>
              <a:rPr lang="ru-RU" sz="2000" dirty="0">
                <a:solidFill>
                  <a:srgbClr val="00B050"/>
                </a:solidFill>
              </a:rPr>
              <a:t>-- имя секции </a:t>
            </a:r>
            <a:endParaRPr lang="en-US" sz="2000" dirty="0">
              <a:solidFill>
                <a:srgbClr val="00B050"/>
              </a:solidFill>
            </a:endParaRPr>
          </a:p>
          <a:p>
            <a:r>
              <a:rPr lang="en-US" sz="2000" b="1" dirty="0"/>
              <a:t> TABLESPACE </a:t>
            </a:r>
            <a:r>
              <a:rPr lang="en-US" sz="2000" dirty="0"/>
              <a:t>ts4);</a:t>
            </a:r>
            <a:r>
              <a:rPr lang="ru-RU" sz="2000" dirty="0"/>
              <a:t> </a:t>
            </a:r>
            <a:r>
              <a:rPr lang="ru-RU" sz="2000" dirty="0">
                <a:solidFill>
                  <a:srgbClr val="00B050"/>
                </a:solidFill>
              </a:rPr>
              <a:t>-- используемое табличное пространство</a:t>
            </a:r>
          </a:p>
          <a:p>
            <a:r>
              <a:rPr lang="ru-RU" sz="2000" dirty="0">
                <a:solidFill>
                  <a:srgbClr val="00B050"/>
                </a:solidFill>
              </a:rPr>
              <a:t>-- табличные пространства определены заранее</a:t>
            </a:r>
            <a:endParaRPr lang="en-US" sz="2000" dirty="0">
              <a:solidFill>
                <a:srgbClr val="00B050"/>
              </a:solidFill>
            </a:endParaRPr>
          </a:p>
        </p:txBody>
      </p:sp>
      <p:sp>
        <p:nvSpPr>
          <p:cNvPr id="6" name="Прямоугольник 5"/>
          <p:cNvSpPr/>
          <p:nvPr/>
        </p:nvSpPr>
        <p:spPr>
          <a:xfrm>
            <a:off x="228599" y="949097"/>
            <a:ext cx="11963401" cy="1323439"/>
          </a:xfrm>
          <a:prstGeom prst="rect">
            <a:avLst/>
          </a:prstGeom>
        </p:spPr>
        <p:txBody>
          <a:bodyPr wrap="square">
            <a:spAutoFit/>
          </a:bodyPr>
          <a:lstStyle/>
          <a:p>
            <a:pPr indent="457200"/>
            <a:r>
              <a:rPr lang="ru-RU" sz="2000" dirty="0">
                <a:solidFill>
                  <a:srgbClr val="0070C0"/>
                </a:solidFill>
              </a:rPr>
              <a:t>Объем записей в таблице может достигать сотен миллионов. Если, например, секционировать таблицу продаж по кварталам за три года, то получим 12 разделов таблицы, секционированных по кварталам. Любой запрос будет работать с двенадцатой частью таблицы, то есть с объёмами на порядок меньшими.</a:t>
            </a:r>
          </a:p>
          <a:p>
            <a:r>
              <a:rPr lang="ru-RU" sz="2000" b="1" u="sng" dirty="0">
                <a:solidFill>
                  <a:srgbClr val="7030A0"/>
                </a:solidFill>
              </a:rPr>
              <a:t>Пример</a:t>
            </a:r>
            <a:r>
              <a:rPr lang="ru-RU" sz="2000" b="1" dirty="0">
                <a:solidFill>
                  <a:srgbClr val="7030A0"/>
                </a:solidFill>
              </a:rPr>
              <a:t>:</a:t>
            </a:r>
            <a:r>
              <a:rPr lang="ru-RU" sz="2000" dirty="0">
                <a:solidFill>
                  <a:srgbClr val="0070C0"/>
                </a:solidFill>
              </a:rPr>
              <a:t> Создать таблицу для хранения продаж авиабилетов по кварталам и годам. </a:t>
            </a:r>
          </a:p>
        </p:txBody>
      </p:sp>
    </p:spTree>
    <p:extLst>
      <p:ext uri="{BB962C8B-B14F-4D97-AF65-F5344CB8AC3E}">
        <p14:creationId xmlns:p14="http://schemas.microsoft.com/office/powerpoint/2010/main" val="879069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2140084" y="1085034"/>
            <a:ext cx="7568119" cy="1077218"/>
          </a:xfrm>
          <a:prstGeom prst="rect">
            <a:avLst/>
          </a:prstGeom>
        </p:spPr>
        <p:txBody>
          <a:bodyPr wrap="square">
            <a:spAutoFit/>
          </a:bodyPr>
          <a:lstStyle/>
          <a:p>
            <a:pPr lvl="0" algn="ctr"/>
            <a:r>
              <a:rPr lang="ru-RU" sz="3200" b="1" dirty="0">
                <a:solidFill>
                  <a:srgbClr val="C00000"/>
                </a:solidFill>
              </a:rPr>
              <a:t>Обращение к таблице секционированной по диапазону ключей</a:t>
            </a:r>
          </a:p>
        </p:txBody>
      </p:sp>
      <p:sp>
        <p:nvSpPr>
          <p:cNvPr id="3" name="Прямоугольник 2"/>
          <p:cNvSpPr/>
          <p:nvPr/>
        </p:nvSpPr>
        <p:spPr>
          <a:xfrm>
            <a:off x="431259" y="2463119"/>
            <a:ext cx="11533762" cy="1938992"/>
          </a:xfrm>
          <a:prstGeom prst="rect">
            <a:avLst/>
          </a:prstGeom>
        </p:spPr>
        <p:txBody>
          <a:bodyPr wrap="square">
            <a:spAutoFit/>
          </a:bodyPr>
          <a:lstStyle/>
          <a:p>
            <a:pPr indent="457200"/>
            <a:r>
              <a:rPr lang="ru-RU" sz="2000" dirty="0">
                <a:solidFill>
                  <a:srgbClr val="0070C0"/>
                </a:solidFill>
              </a:rPr>
              <a:t>Например, узнать о продажах в третьем квартале 2008 года  можно использовать </a:t>
            </a:r>
            <a:r>
              <a:rPr lang="en-US" sz="2000" b="1" dirty="0"/>
              <a:t>SELECT</a:t>
            </a:r>
            <a:r>
              <a:rPr lang="en-US" sz="2000" dirty="0">
                <a:solidFill>
                  <a:srgbClr val="0070C0"/>
                </a:solidFill>
              </a:rPr>
              <a:t> </a:t>
            </a:r>
            <a:r>
              <a:rPr lang="ru-RU" sz="2000" dirty="0">
                <a:solidFill>
                  <a:srgbClr val="0070C0"/>
                </a:solidFill>
              </a:rPr>
              <a:t>с опцией </a:t>
            </a:r>
            <a:r>
              <a:rPr lang="en-US" sz="2000" b="1" dirty="0"/>
              <a:t>PARTITION</a:t>
            </a:r>
            <a:r>
              <a:rPr lang="ru-RU" sz="2000" dirty="0">
                <a:solidFill>
                  <a:srgbClr val="0070C0"/>
                </a:solidFill>
              </a:rPr>
              <a:t>, как показано ниже:</a:t>
            </a:r>
            <a:endParaRPr lang="en-US" sz="2000" dirty="0">
              <a:solidFill>
                <a:srgbClr val="0070C0"/>
              </a:solidFill>
            </a:endParaRPr>
          </a:p>
          <a:p>
            <a:endParaRPr lang="en-US" sz="2000" b="1" dirty="0" smtClean="0"/>
          </a:p>
          <a:p>
            <a:r>
              <a:rPr lang="en-US" sz="2000" b="1" dirty="0" smtClean="0"/>
              <a:t>	SELECT</a:t>
            </a:r>
            <a:r>
              <a:rPr lang="en-US" sz="2000" dirty="0" smtClean="0"/>
              <a:t> </a:t>
            </a:r>
            <a:r>
              <a:rPr lang="en-US" sz="2000" dirty="0"/>
              <a:t>ticket_no, </a:t>
            </a:r>
            <a:r>
              <a:rPr lang="en-US" sz="2000" dirty="0" err="1"/>
              <a:t>sale_year</a:t>
            </a:r>
            <a:r>
              <a:rPr lang="en-US" sz="2000" dirty="0"/>
              <a:t>, </a:t>
            </a:r>
            <a:r>
              <a:rPr lang="en-US" sz="2000" dirty="0" err="1"/>
              <a:t>sale_month</a:t>
            </a:r>
            <a:r>
              <a:rPr lang="en-US" sz="2000" dirty="0"/>
              <a:t>, </a:t>
            </a:r>
            <a:r>
              <a:rPr lang="en-US" sz="2000" dirty="0" err="1"/>
              <a:t>sale_day</a:t>
            </a:r>
            <a:r>
              <a:rPr lang="en-US" sz="2000" dirty="0"/>
              <a:t> </a:t>
            </a:r>
            <a:endParaRPr lang="en-US" sz="2000" dirty="0" smtClean="0"/>
          </a:p>
          <a:p>
            <a:r>
              <a:rPr lang="en-US" sz="2000" b="1" dirty="0" smtClean="0"/>
              <a:t>	FROM</a:t>
            </a:r>
            <a:r>
              <a:rPr lang="en-US" sz="2000" dirty="0" smtClean="0"/>
              <a:t> </a:t>
            </a:r>
            <a:r>
              <a:rPr lang="en-US" sz="2000" dirty="0" err="1"/>
              <a:t>sales_data</a:t>
            </a:r>
            <a:r>
              <a:rPr lang="en-US" sz="2000" dirty="0"/>
              <a:t> </a:t>
            </a:r>
            <a:endParaRPr lang="en-US" sz="2000" dirty="0" smtClean="0"/>
          </a:p>
          <a:p>
            <a:r>
              <a:rPr lang="en-US" sz="2000" b="1" dirty="0" smtClean="0"/>
              <a:t>	PARTITION</a:t>
            </a:r>
            <a:r>
              <a:rPr lang="en-US" sz="2000" dirty="0" smtClean="0"/>
              <a:t> </a:t>
            </a:r>
            <a:r>
              <a:rPr lang="en-US" sz="2000" dirty="0"/>
              <a:t>(sales_q3);</a:t>
            </a:r>
            <a:endParaRPr lang="ru-RU" sz="2000" dirty="0"/>
          </a:p>
        </p:txBody>
      </p:sp>
    </p:spTree>
    <p:extLst>
      <p:ext uri="{BB962C8B-B14F-4D97-AF65-F5344CB8AC3E}">
        <p14:creationId xmlns:p14="http://schemas.microsoft.com/office/powerpoint/2010/main" val="237235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730040" y="1072208"/>
            <a:ext cx="10408129" cy="584775"/>
          </a:xfrm>
          <a:prstGeom prst="rect">
            <a:avLst/>
          </a:prstGeom>
        </p:spPr>
        <p:txBody>
          <a:bodyPr wrap="square">
            <a:spAutoFit/>
          </a:bodyPr>
          <a:lstStyle/>
          <a:p>
            <a:r>
              <a:rPr lang="ru-RU" sz="3200" b="1" dirty="0">
                <a:solidFill>
                  <a:srgbClr val="C00000"/>
                </a:solidFill>
              </a:rPr>
              <a:t>Интервальное секционирование (</a:t>
            </a:r>
            <a:r>
              <a:rPr lang="en-US" sz="3200" b="1" dirty="0">
                <a:solidFill>
                  <a:srgbClr val="C00000"/>
                </a:solidFill>
              </a:rPr>
              <a:t>Interval Partitioning)</a:t>
            </a:r>
            <a:r>
              <a:rPr lang="ru-RU" sz="3200" b="1" dirty="0">
                <a:solidFill>
                  <a:srgbClr val="C00000"/>
                </a:solidFill>
              </a:rPr>
              <a:t> 1/5</a:t>
            </a:r>
            <a:endParaRPr lang="en-US" sz="3200" b="1" dirty="0">
              <a:solidFill>
                <a:srgbClr val="C00000"/>
              </a:solidFill>
            </a:endParaRPr>
          </a:p>
        </p:txBody>
      </p:sp>
      <p:pic>
        <p:nvPicPr>
          <p:cNvPr id="3" name="Рисунок 2"/>
          <p:cNvPicPr>
            <a:picLocks noChangeAspect="1"/>
          </p:cNvPicPr>
          <p:nvPr/>
        </p:nvPicPr>
        <p:blipFill>
          <a:blip r:embed="rId3"/>
          <a:stretch>
            <a:fillRect/>
          </a:stretch>
        </p:blipFill>
        <p:spPr>
          <a:xfrm>
            <a:off x="1269230" y="2373365"/>
            <a:ext cx="9129829" cy="2996119"/>
          </a:xfrm>
          <a:prstGeom prst="rect">
            <a:avLst/>
          </a:prstGeom>
        </p:spPr>
      </p:pic>
      <p:sp>
        <p:nvSpPr>
          <p:cNvPr id="5" name="Прямоугольник 4"/>
          <p:cNvSpPr/>
          <p:nvPr/>
        </p:nvSpPr>
        <p:spPr>
          <a:xfrm>
            <a:off x="1205763" y="5449600"/>
            <a:ext cx="8340819" cy="1200329"/>
          </a:xfrm>
          <a:prstGeom prst="rect">
            <a:avLst/>
          </a:prstGeom>
        </p:spPr>
        <p:txBody>
          <a:bodyPr wrap="square">
            <a:spAutoFit/>
          </a:bodyPr>
          <a:lstStyle/>
          <a:p>
            <a:pPr algn="just"/>
            <a:r>
              <a:rPr lang="ru-RU" dirty="0">
                <a:solidFill>
                  <a:srgbClr val="0070C0"/>
                </a:solidFill>
              </a:rPr>
              <a:t>В ней определены секции только для января 2007 и февраля 2007, поэтому что будет, если вставляемая в таблицу запись имеет </a:t>
            </a:r>
            <a:r>
              <a:rPr lang="ru-RU" dirty="0" err="1">
                <a:solidFill>
                  <a:srgbClr val="0070C0"/>
                </a:solidFill>
              </a:rPr>
              <a:t>sales_dt</a:t>
            </a:r>
            <a:r>
              <a:rPr lang="ru-RU" dirty="0">
                <a:solidFill>
                  <a:srgbClr val="0070C0"/>
                </a:solidFill>
              </a:rPr>
              <a:t> за март 2007? Вставка </a:t>
            </a:r>
            <a:r>
              <a:rPr lang="ru-RU" dirty="0" smtClean="0">
                <a:solidFill>
                  <a:srgbClr val="0070C0"/>
                </a:solidFill>
              </a:rPr>
              <a:t>не</a:t>
            </a:r>
            <a:r>
              <a:rPr lang="en-US" dirty="0" smtClean="0">
                <a:solidFill>
                  <a:srgbClr val="0070C0"/>
                </a:solidFill>
              </a:rPr>
              <a:t> </a:t>
            </a:r>
            <a:r>
              <a:rPr lang="ru-RU" dirty="0" smtClean="0">
                <a:solidFill>
                  <a:srgbClr val="0070C0"/>
                </a:solidFill>
              </a:rPr>
              <a:t>произойдет</a:t>
            </a:r>
            <a:r>
              <a:rPr lang="ru-RU" dirty="0">
                <a:solidFill>
                  <a:srgbClr val="0070C0"/>
                </a:solidFill>
              </a:rPr>
              <a:t>, будет выдан сообщение с ошибкой:</a:t>
            </a:r>
          </a:p>
          <a:p>
            <a:r>
              <a:rPr lang="ru-RU" dirty="0"/>
              <a:t>ORA-14400: </a:t>
            </a:r>
            <a:r>
              <a:rPr lang="ru-RU" dirty="0" err="1"/>
              <a:t>inserted</a:t>
            </a:r>
            <a:r>
              <a:rPr lang="ru-RU" dirty="0"/>
              <a:t> </a:t>
            </a:r>
            <a:r>
              <a:rPr lang="ru-RU" dirty="0" err="1"/>
              <a:t>partition</a:t>
            </a:r>
            <a:r>
              <a:rPr lang="ru-RU" dirty="0"/>
              <a:t> </a:t>
            </a:r>
            <a:r>
              <a:rPr lang="ru-RU" dirty="0" err="1"/>
              <a:t>key</a:t>
            </a:r>
            <a:r>
              <a:rPr lang="ru-RU" dirty="0"/>
              <a:t> </a:t>
            </a:r>
            <a:r>
              <a:rPr lang="ru-RU" dirty="0" err="1"/>
              <a:t>does</a:t>
            </a:r>
            <a:r>
              <a:rPr lang="ru-RU" dirty="0"/>
              <a:t> </a:t>
            </a:r>
            <a:r>
              <a:rPr lang="ru-RU" dirty="0" err="1"/>
              <a:t>not</a:t>
            </a:r>
            <a:r>
              <a:rPr lang="ru-RU" dirty="0"/>
              <a:t> </a:t>
            </a:r>
            <a:r>
              <a:rPr lang="ru-RU" dirty="0" err="1"/>
              <a:t>map</a:t>
            </a:r>
            <a:r>
              <a:rPr lang="ru-RU" dirty="0"/>
              <a:t> </a:t>
            </a:r>
            <a:r>
              <a:rPr lang="ru-RU" dirty="0" err="1"/>
              <a:t>to</a:t>
            </a:r>
            <a:r>
              <a:rPr lang="ru-RU" dirty="0"/>
              <a:t> </a:t>
            </a:r>
            <a:r>
              <a:rPr lang="ru-RU" dirty="0" err="1"/>
              <a:t>any</a:t>
            </a:r>
            <a:r>
              <a:rPr lang="ru-RU" dirty="0"/>
              <a:t> </a:t>
            </a:r>
            <a:r>
              <a:rPr lang="ru-RU" dirty="0" err="1"/>
              <a:t>partition</a:t>
            </a:r>
            <a:endParaRPr lang="ru-RU" dirty="0"/>
          </a:p>
        </p:txBody>
      </p:sp>
      <p:sp>
        <p:nvSpPr>
          <p:cNvPr id="6" name="Прямоугольник 5"/>
          <p:cNvSpPr/>
          <p:nvPr/>
        </p:nvSpPr>
        <p:spPr>
          <a:xfrm>
            <a:off x="1205763" y="1815119"/>
            <a:ext cx="4307077" cy="400110"/>
          </a:xfrm>
          <a:prstGeom prst="rect">
            <a:avLst/>
          </a:prstGeom>
        </p:spPr>
        <p:txBody>
          <a:bodyPr wrap="none">
            <a:spAutoFit/>
          </a:bodyPr>
          <a:lstStyle/>
          <a:p>
            <a:r>
              <a:rPr lang="ru-RU" sz="2000" dirty="0">
                <a:solidFill>
                  <a:srgbClr val="0070C0"/>
                </a:solidFill>
              </a:rPr>
              <a:t>Создадим таблицу с двумя секциями:</a:t>
            </a:r>
          </a:p>
        </p:txBody>
      </p:sp>
    </p:spTree>
    <p:extLst>
      <p:ext uri="{BB962C8B-B14F-4D97-AF65-F5344CB8AC3E}">
        <p14:creationId xmlns:p14="http://schemas.microsoft.com/office/powerpoint/2010/main" val="202728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661768" y="1026042"/>
            <a:ext cx="7783444" cy="584775"/>
          </a:xfrm>
          <a:prstGeom prst="rect">
            <a:avLst/>
          </a:prstGeom>
        </p:spPr>
        <p:txBody>
          <a:bodyPr wrap="square">
            <a:spAutoFit/>
          </a:bodyPr>
          <a:lstStyle/>
          <a:p>
            <a:pPr lvl="0" algn="ctr"/>
            <a:r>
              <a:rPr lang="ru-RU" sz="3200" b="1" dirty="0">
                <a:solidFill>
                  <a:srgbClr val="C00000"/>
                </a:solidFill>
              </a:rPr>
              <a:t>Интервальное секционирование 2/5</a:t>
            </a:r>
          </a:p>
        </p:txBody>
      </p:sp>
      <p:pic>
        <p:nvPicPr>
          <p:cNvPr id="3" name="Рисунок 2"/>
          <p:cNvPicPr>
            <a:picLocks noChangeAspect="1"/>
          </p:cNvPicPr>
          <p:nvPr/>
        </p:nvPicPr>
        <p:blipFill>
          <a:blip r:embed="rId3"/>
          <a:stretch>
            <a:fillRect/>
          </a:stretch>
        </p:blipFill>
        <p:spPr>
          <a:xfrm>
            <a:off x="387077" y="1739966"/>
            <a:ext cx="8332826" cy="3931259"/>
          </a:xfrm>
          <a:prstGeom prst="rect">
            <a:avLst/>
          </a:prstGeom>
        </p:spPr>
      </p:pic>
      <p:sp>
        <p:nvSpPr>
          <p:cNvPr id="5" name="Прямоугольник 4"/>
          <p:cNvSpPr/>
          <p:nvPr/>
        </p:nvSpPr>
        <p:spPr>
          <a:xfrm>
            <a:off x="387077" y="5852484"/>
            <a:ext cx="10666061" cy="707886"/>
          </a:xfrm>
          <a:prstGeom prst="rect">
            <a:avLst/>
          </a:prstGeom>
        </p:spPr>
        <p:txBody>
          <a:bodyPr wrap="none">
            <a:spAutoFit/>
          </a:bodyPr>
          <a:lstStyle/>
          <a:p>
            <a:r>
              <a:rPr lang="ru-RU" sz="2000" dirty="0">
                <a:solidFill>
                  <a:srgbClr val="0070C0"/>
                </a:solidFill>
              </a:rPr>
              <a:t>Здесь интервал следует за интервалом. Создаётся начальная секция p0701 для января 2007.</a:t>
            </a:r>
          </a:p>
          <a:p>
            <a:r>
              <a:rPr lang="ru-RU" sz="2000" dirty="0">
                <a:solidFill>
                  <a:srgbClr val="0070C0"/>
                </a:solidFill>
              </a:rPr>
              <a:t>И теперь вставка удаётся !! Почему?</a:t>
            </a:r>
          </a:p>
        </p:txBody>
      </p:sp>
    </p:spTree>
    <p:extLst>
      <p:ext uri="{BB962C8B-B14F-4D97-AF65-F5344CB8AC3E}">
        <p14:creationId xmlns:p14="http://schemas.microsoft.com/office/powerpoint/2010/main" val="3474846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txBox="1">
            <a:spLocks/>
          </p:cNvSpPr>
          <p:nvPr/>
        </p:nvSpPr>
        <p:spPr>
          <a:xfrm>
            <a:off x="228600" y="1610817"/>
            <a:ext cx="9628094" cy="4960044"/>
          </a:xfr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pPr marL="0" indent="0">
              <a:buFont typeface="Arial" panose="020B0604020202020204" pitchFamily="34" charset="0"/>
              <a:buNone/>
            </a:pPr>
            <a:endParaRPr lang="ru-RU" dirty="0"/>
          </a:p>
        </p:txBody>
      </p:sp>
      <p:sp>
        <p:nvSpPr>
          <p:cNvPr id="2" name="Прямоугольник 1"/>
          <p:cNvSpPr/>
          <p:nvPr/>
        </p:nvSpPr>
        <p:spPr>
          <a:xfrm>
            <a:off x="813423" y="500990"/>
            <a:ext cx="7455087" cy="584775"/>
          </a:xfrm>
          <a:prstGeom prst="rect">
            <a:avLst/>
          </a:prstGeom>
        </p:spPr>
        <p:txBody>
          <a:bodyPr wrap="square">
            <a:spAutoFit/>
          </a:bodyPr>
          <a:lstStyle/>
          <a:p>
            <a:pPr lvl="0" algn="ctr"/>
            <a:r>
              <a:rPr lang="ru-RU" sz="3200" b="1" dirty="0">
                <a:solidFill>
                  <a:srgbClr val="C00000"/>
                </a:solidFill>
              </a:rPr>
              <a:t>Интервальное секционирование  3/5</a:t>
            </a:r>
          </a:p>
        </p:txBody>
      </p:sp>
      <p:sp>
        <p:nvSpPr>
          <p:cNvPr id="3" name="Прямоугольник 2"/>
          <p:cNvSpPr/>
          <p:nvPr/>
        </p:nvSpPr>
        <p:spPr>
          <a:xfrm>
            <a:off x="1633435" y="1217287"/>
            <a:ext cx="9025997" cy="923330"/>
          </a:xfrm>
          <a:prstGeom prst="rect">
            <a:avLst/>
          </a:prstGeom>
        </p:spPr>
        <p:txBody>
          <a:bodyPr wrap="none">
            <a:spAutoFit/>
          </a:bodyPr>
          <a:lstStyle/>
          <a:p>
            <a:pPr indent="457200"/>
            <a:r>
              <a:rPr lang="ru-RU" dirty="0">
                <a:solidFill>
                  <a:srgbClr val="0070C0"/>
                </a:solidFill>
              </a:rPr>
              <a:t>Где находится вставленная запись? Секция p0701 не может содержать такую запись, </a:t>
            </a:r>
          </a:p>
          <a:p>
            <a:r>
              <a:rPr lang="ru-RU" dirty="0">
                <a:solidFill>
                  <a:srgbClr val="0070C0"/>
                </a:solidFill>
              </a:rPr>
              <a:t>а секция за июнь 2007 не описывалась.</a:t>
            </a:r>
          </a:p>
          <a:p>
            <a:pPr indent="457200"/>
            <a:r>
              <a:rPr lang="ru-RU" dirty="0">
                <a:solidFill>
                  <a:srgbClr val="0070C0"/>
                </a:solidFill>
              </a:rPr>
              <a:t>Проверим секции таблицы</a:t>
            </a:r>
          </a:p>
        </p:txBody>
      </p:sp>
      <p:pic>
        <p:nvPicPr>
          <p:cNvPr id="5" name="Рисунок 4"/>
          <p:cNvPicPr>
            <a:picLocks noChangeAspect="1"/>
          </p:cNvPicPr>
          <p:nvPr/>
        </p:nvPicPr>
        <p:blipFill>
          <a:blip r:embed="rId3"/>
          <a:stretch>
            <a:fillRect/>
          </a:stretch>
        </p:blipFill>
        <p:spPr>
          <a:xfrm>
            <a:off x="1722265" y="2076364"/>
            <a:ext cx="8386671" cy="3710214"/>
          </a:xfrm>
          <a:prstGeom prst="rect">
            <a:avLst/>
          </a:prstGeom>
        </p:spPr>
      </p:pic>
      <p:sp>
        <p:nvSpPr>
          <p:cNvPr id="7" name="Прямоугольник 6"/>
          <p:cNvSpPr/>
          <p:nvPr/>
        </p:nvSpPr>
        <p:spPr>
          <a:xfrm>
            <a:off x="1633435" y="5930057"/>
            <a:ext cx="9199123" cy="646331"/>
          </a:xfrm>
          <a:prstGeom prst="rect">
            <a:avLst/>
          </a:prstGeom>
        </p:spPr>
        <p:txBody>
          <a:bodyPr wrap="square">
            <a:spAutoFit/>
          </a:bodyPr>
          <a:lstStyle/>
          <a:p>
            <a:pPr indent="457200"/>
            <a:r>
              <a:rPr lang="ru-RU" dirty="0">
                <a:solidFill>
                  <a:srgbClr val="0070C0"/>
                </a:solidFill>
              </a:rPr>
              <a:t>Секция SYS_P4208 с верхним значением 1 июля 2007 будет накапливать данные до конца июня. Эта секция создана СУБД Oracle и имеет имя, сгенерированное системой.</a:t>
            </a:r>
          </a:p>
        </p:txBody>
      </p:sp>
    </p:spTree>
    <p:extLst>
      <p:ext uri="{BB962C8B-B14F-4D97-AF65-F5344CB8AC3E}">
        <p14:creationId xmlns:p14="http://schemas.microsoft.com/office/powerpoint/2010/main" val="2693352982"/>
      </p:ext>
    </p:extLst>
  </p:cSld>
  <p:clrMapOvr>
    <a:masterClrMapping/>
  </p:clrMapOvr>
</p:sld>
</file>

<file path=ppt/theme/theme1.xml><?xml version="1.0" encoding="utf-8"?>
<a:theme xmlns:a="http://schemas.openxmlformats.org/drawingml/2006/main" name="Тема Office">
  <a:themeElements>
    <a:clrScheme name="Пользовательские 7">
      <a:dk1>
        <a:srgbClr val="000000"/>
      </a:dk1>
      <a:lt1>
        <a:srgbClr val="FFFFFF"/>
      </a:lt1>
      <a:dk2>
        <a:srgbClr val="FEFFFE"/>
      </a:dk2>
      <a:lt2>
        <a:srgbClr val="EBEBEB"/>
      </a:lt2>
      <a:accent1>
        <a:srgbClr val="C14AE4"/>
      </a:accent1>
      <a:accent2>
        <a:srgbClr val="FEFFFE"/>
      </a:accent2>
      <a:accent3>
        <a:srgbClr val="969696"/>
      </a:accent3>
      <a:accent4>
        <a:srgbClr val="808080"/>
      </a:accent4>
      <a:accent5>
        <a:srgbClr val="5F5F5F"/>
      </a:accent5>
      <a:accent6>
        <a:srgbClr val="4D4D4D"/>
      </a:accent6>
      <a:hlink>
        <a:srgbClr val="5F5F5F"/>
      </a:hlink>
      <a:folHlink>
        <a:srgbClr val="919191"/>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772CEC475D848A418044E411EFC80EB5" ma:contentTypeVersion="5" ma:contentTypeDescription="Создание документа." ma:contentTypeScope="" ma:versionID="24602e4ef37759f4e546c86c5e30cfc4">
  <xsd:schema xmlns:xsd="http://www.w3.org/2001/XMLSchema" xmlns:xs="http://www.w3.org/2001/XMLSchema" xmlns:p="http://schemas.microsoft.com/office/2006/metadata/properties" xmlns:ns2="337a2a6a-eeca-42a1-a72c-b3e3433a690f" targetNamespace="http://schemas.microsoft.com/office/2006/metadata/properties" ma:root="true" ma:fieldsID="e9cc59409be0d32b772a54d8fce48a40" ns2:_="">
    <xsd:import namespace="337a2a6a-eeca-42a1-a72c-b3e3433a690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7a2a6a-eeca-42a1-a72c-b3e3433a69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89DA30-EE91-4F08-9084-55851D1A7E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7a2a6a-eeca-42a1-a72c-b3e3433a69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D1F04B-3CD1-4658-9739-89A85A9D6DD3}">
  <ds:schemaRefs>
    <ds:schemaRef ds:uri="http://schemas.microsoft.com/sharepoint/v3/contenttype/forms"/>
  </ds:schemaRefs>
</ds:datastoreItem>
</file>

<file path=customXml/itemProps3.xml><?xml version="1.0" encoding="utf-8"?>
<ds:datastoreItem xmlns:ds="http://schemas.openxmlformats.org/officeDocument/2006/customXml" ds:itemID="{EDE2A9BC-AB80-42BB-B9C8-55AC47749D1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4020</TotalTime>
  <Words>797</Words>
  <Application>Microsoft Office PowerPoint</Application>
  <PresentationFormat>Широкоэкранный</PresentationFormat>
  <Paragraphs>97</Paragraphs>
  <Slides>11</Slides>
  <Notes>10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Calibri</vt:lpstr>
      <vt:lpstr>Co Text Corp</vt:lpstr>
      <vt:lpstr>Verdana</vt:lpstr>
      <vt:lpstr>Тема Office</vt:lpstr>
      <vt:lpstr>Партицирование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Microsoft Office User</dc:creator>
  <cp:lastModifiedBy>EA</cp:lastModifiedBy>
  <cp:revision>100</cp:revision>
  <dcterms:created xsi:type="dcterms:W3CDTF">2020-02-06T11:13:24Z</dcterms:created>
  <dcterms:modified xsi:type="dcterms:W3CDTF">2022-12-09T11:26:22Z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0x010100772CEC475D848A418044E411EFC80EB5</vt:lpwstr>
  </property>
</Properties>
</file>