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59" r:id="rId6"/>
    <p:sldId id="260" r:id="rId7"/>
    <p:sldId id="264" r:id="rId8"/>
    <p:sldId id="261" r:id="rId9"/>
    <p:sldId id="262" r:id="rId10"/>
    <p:sldId id="270" r:id="rId11"/>
    <p:sldId id="268" r:id="rId12"/>
    <p:sldId id="269" r:id="rId13"/>
    <p:sldId id="265" r:id="rId14"/>
    <p:sldId id="263" r:id="rId15"/>
    <p:sldId id="271" r:id="rId16"/>
    <p:sldId id="266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CB0D1512-8189-4030-BF99-69DAB50DCB9F}">
          <p14:sldIdLst>
            <p14:sldId id="258"/>
            <p14:sldId id="259"/>
            <p14:sldId id="260"/>
            <p14:sldId id="264"/>
            <p14:sldId id="261"/>
            <p14:sldId id="262"/>
            <p14:sldId id="270"/>
            <p14:sldId id="268"/>
            <p14:sldId id="269"/>
            <p14:sldId id="265"/>
            <p14:sldId id="263"/>
            <p14:sldId id="271"/>
            <p14:sldId id="266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1F401-7938-4954-A7ED-19CD4AA29281}" v="1" dt="2021-11-04T17:50:3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Kacani - andrea.kacani@studio.unibo.it" userId="S::andrea.kacani@studio.unibo.it::a1de7b01-165f-4732-a269-706343a0d0d6" providerId="AD" clId="Web-{A526A08E-82A1-4C63-9C48-C6CAA86ED0F7}"/>
    <pc:docChg chg="addSld modSld modSection">
      <pc:chgData name="Andrea Kacani - andrea.kacani@studio.unibo.it" userId="S::andrea.kacani@studio.unibo.it::a1de7b01-165f-4732-a269-706343a0d0d6" providerId="AD" clId="Web-{A526A08E-82A1-4C63-9C48-C6CAA86ED0F7}" dt="2021-08-05T10:18:28.015" v="223" actId="1076"/>
      <pc:docMkLst>
        <pc:docMk/>
      </pc:docMkLst>
      <pc:sldChg chg="modSp">
        <pc:chgData name="Andrea Kacani - andrea.kacani@studio.unibo.it" userId="S::andrea.kacani@studio.unibo.it::a1de7b01-165f-4732-a269-706343a0d0d6" providerId="AD" clId="Web-{A526A08E-82A1-4C63-9C48-C6CAA86ED0F7}" dt="2021-08-05T09:59:09.834" v="84" actId="20577"/>
        <pc:sldMkLst>
          <pc:docMk/>
          <pc:sldMk cId="3023384662" sldId="263"/>
        </pc:sldMkLst>
        <pc:spChg chg="mod">
          <ac:chgData name="Andrea Kacani - andrea.kacani@studio.unibo.it" userId="S::andrea.kacani@studio.unibo.it::a1de7b01-165f-4732-a269-706343a0d0d6" providerId="AD" clId="Web-{A526A08E-82A1-4C63-9C48-C6CAA86ED0F7}" dt="2021-08-05T09:54:47.250" v="3" actId="20577"/>
          <ac:spMkLst>
            <pc:docMk/>
            <pc:sldMk cId="3023384662" sldId="263"/>
            <ac:spMk id="2" creationId="{0AF07196-2A69-443D-9609-D3FA3AB6D957}"/>
          </ac:spMkLst>
        </pc:spChg>
        <pc:spChg chg="mod">
          <ac:chgData name="Andrea Kacani - andrea.kacani@studio.unibo.it" userId="S::andrea.kacani@studio.unibo.it::a1de7b01-165f-4732-a269-706343a0d0d6" providerId="AD" clId="Web-{A526A08E-82A1-4C63-9C48-C6CAA86ED0F7}" dt="2021-08-05T09:59:09.834" v="84" actId="20577"/>
          <ac:spMkLst>
            <pc:docMk/>
            <pc:sldMk cId="3023384662" sldId="263"/>
            <ac:spMk id="3" creationId="{578DC537-0A89-45C2-A756-7A9CEEC60993}"/>
          </ac:spMkLst>
        </pc:spChg>
      </pc:sldChg>
      <pc:sldChg chg="modSp">
        <pc:chgData name="Andrea Kacani - andrea.kacani@studio.unibo.it" userId="S::andrea.kacani@studio.unibo.it::a1de7b01-165f-4732-a269-706343a0d0d6" providerId="AD" clId="Web-{A526A08E-82A1-4C63-9C48-C6CAA86ED0F7}" dt="2021-08-05T10:18:28.015" v="223" actId="1076"/>
        <pc:sldMkLst>
          <pc:docMk/>
          <pc:sldMk cId="121435289" sldId="265"/>
        </pc:sldMkLst>
        <pc:spChg chg="mod">
          <ac:chgData name="Andrea Kacani - andrea.kacani@studio.unibo.it" userId="S::andrea.kacani@studio.unibo.it::a1de7b01-165f-4732-a269-706343a0d0d6" providerId="AD" clId="Web-{A526A08E-82A1-4C63-9C48-C6CAA86ED0F7}" dt="2021-08-05T10:18:20.062" v="222" actId="14100"/>
          <ac:spMkLst>
            <pc:docMk/>
            <pc:sldMk cId="121435289" sldId="265"/>
            <ac:spMk id="2" creationId="{9A605344-F682-4851-B09E-9D22E357B139}"/>
          </ac:spMkLst>
        </pc:spChg>
        <pc:spChg chg="mod">
          <ac:chgData name="Andrea Kacani - andrea.kacani@studio.unibo.it" userId="S::andrea.kacani@studio.unibo.it::a1de7b01-165f-4732-a269-706343a0d0d6" providerId="AD" clId="Web-{A526A08E-82A1-4C63-9C48-C6CAA86ED0F7}" dt="2021-08-05T10:18:28.015" v="223" actId="1076"/>
          <ac:spMkLst>
            <pc:docMk/>
            <pc:sldMk cId="121435289" sldId="265"/>
            <ac:spMk id="3" creationId="{2E5F667E-DB95-43E0-B2B0-B3EC8A7B1B11}"/>
          </ac:spMkLst>
        </pc:spChg>
      </pc:sldChg>
      <pc:sldChg chg="modSp">
        <pc:chgData name="Andrea Kacani - andrea.kacani@studio.unibo.it" userId="S::andrea.kacani@studio.unibo.it::a1de7b01-165f-4732-a269-706343a0d0d6" providerId="AD" clId="Web-{A526A08E-82A1-4C63-9C48-C6CAA86ED0F7}" dt="2021-08-05T10:18:04.077" v="221" actId="1076"/>
        <pc:sldMkLst>
          <pc:docMk/>
          <pc:sldMk cId="2805410666" sldId="269"/>
        </pc:sldMkLst>
        <pc:spChg chg="mod">
          <ac:chgData name="Andrea Kacani - andrea.kacani@studio.unibo.it" userId="S::andrea.kacani@studio.unibo.it::a1de7b01-165f-4732-a269-706343a0d0d6" providerId="AD" clId="Web-{A526A08E-82A1-4C63-9C48-C6CAA86ED0F7}" dt="2021-08-05T10:18:04.077" v="221" actId="1076"/>
          <ac:spMkLst>
            <pc:docMk/>
            <pc:sldMk cId="2805410666" sldId="269"/>
            <ac:spMk id="3" creationId="{93CBFBA6-5F62-49FB-AE41-872FD40CA445}"/>
          </ac:spMkLst>
        </pc:spChg>
      </pc:sldChg>
      <pc:sldChg chg="modSp">
        <pc:chgData name="Andrea Kacani - andrea.kacani@studio.unibo.it" userId="S::andrea.kacani@studio.unibo.it::a1de7b01-165f-4732-a269-706343a0d0d6" providerId="AD" clId="Web-{A526A08E-82A1-4C63-9C48-C6CAA86ED0F7}" dt="2021-08-05T10:14:49.010" v="220" actId="20577"/>
        <pc:sldMkLst>
          <pc:docMk/>
          <pc:sldMk cId="1060980187" sldId="270"/>
        </pc:sldMkLst>
        <pc:spChg chg="mod">
          <ac:chgData name="Andrea Kacani - andrea.kacani@studio.unibo.it" userId="S::andrea.kacani@studio.unibo.it::a1de7b01-165f-4732-a269-706343a0d0d6" providerId="AD" clId="Web-{A526A08E-82A1-4C63-9C48-C6CAA86ED0F7}" dt="2021-08-05T10:14:49.010" v="220" actId="20577"/>
          <ac:spMkLst>
            <pc:docMk/>
            <pc:sldMk cId="1060980187" sldId="270"/>
            <ac:spMk id="3" creationId="{64877FC2-EF8C-46D0-B498-93A89D49DC16}"/>
          </ac:spMkLst>
        </pc:spChg>
      </pc:sldChg>
      <pc:sldChg chg="modSp new">
        <pc:chgData name="Andrea Kacani - andrea.kacani@studio.unibo.it" userId="S::andrea.kacani@studio.unibo.it::a1de7b01-165f-4732-a269-706343a0d0d6" providerId="AD" clId="Web-{A526A08E-82A1-4C63-9C48-C6CAA86ED0F7}" dt="2021-08-05T10:12:57.383" v="213" actId="20577"/>
        <pc:sldMkLst>
          <pc:docMk/>
          <pc:sldMk cId="863633179" sldId="271"/>
        </pc:sldMkLst>
        <pc:spChg chg="mod">
          <ac:chgData name="Andrea Kacani - andrea.kacani@studio.unibo.it" userId="S::andrea.kacani@studio.unibo.it::a1de7b01-165f-4732-a269-706343a0d0d6" providerId="AD" clId="Web-{A526A08E-82A1-4C63-9C48-C6CAA86ED0F7}" dt="2021-08-05T09:59:44.569" v="91" actId="20577"/>
          <ac:spMkLst>
            <pc:docMk/>
            <pc:sldMk cId="863633179" sldId="271"/>
            <ac:spMk id="2" creationId="{73A8F622-CB23-4EA3-B7A9-661E3D9AC701}"/>
          </ac:spMkLst>
        </pc:spChg>
        <pc:spChg chg="mod">
          <ac:chgData name="Andrea Kacani - andrea.kacani@studio.unibo.it" userId="S::andrea.kacani@studio.unibo.it::a1de7b01-165f-4732-a269-706343a0d0d6" providerId="AD" clId="Web-{A526A08E-82A1-4C63-9C48-C6CAA86ED0F7}" dt="2021-08-05T10:12:57.383" v="213" actId="20577"/>
          <ac:spMkLst>
            <pc:docMk/>
            <pc:sldMk cId="863633179" sldId="271"/>
            <ac:spMk id="3" creationId="{F323CE06-28D6-4450-8D57-9AE63D04597F}"/>
          </ac:spMkLst>
        </pc:spChg>
      </pc:sldChg>
    </pc:docChg>
  </pc:docChgLst>
  <pc:docChgLst>
    <pc:chgData name="Mathieu Boris Tagne Totoungue - mathieuboris.tagne@studio.unibo.it" userId="372b5d1b-187d-41a2-a08b-cf0a898681b7" providerId="ADAL" clId="{9F549657-1DEA-4822-A133-DBEBFA1D2D31}"/>
    <pc:docChg chg="modSld">
      <pc:chgData name="Mathieu Boris Tagne Totoungue - mathieuboris.tagne@studio.unibo.it" userId="372b5d1b-187d-41a2-a08b-cf0a898681b7" providerId="ADAL" clId="{9F549657-1DEA-4822-A133-DBEBFA1D2D31}" dt="2021-08-05T12:48:19.792" v="1" actId="20577"/>
      <pc:docMkLst>
        <pc:docMk/>
      </pc:docMkLst>
      <pc:sldChg chg="modSp mod">
        <pc:chgData name="Mathieu Boris Tagne Totoungue - mathieuboris.tagne@studio.unibo.it" userId="372b5d1b-187d-41a2-a08b-cf0a898681b7" providerId="ADAL" clId="{9F549657-1DEA-4822-A133-DBEBFA1D2D31}" dt="2021-08-05T12:48:19.792" v="1" actId="20577"/>
        <pc:sldMkLst>
          <pc:docMk/>
          <pc:sldMk cId="2658911322" sldId="262"/>
        </pc:sldMkLst>
        <pc:spChg chg="mod">
          <ac:chgData name="Mathieu Boris Tagne Totoungue - mathieuboris.tagne@studio.unibo.it" userId="372b5d1b-187d-41a2-a08b-cf0a898681b7" providerId="ADAL" clId="{9F549657-1DEA-4822-A133-DBEBFA1D2D31}" dt="2021-08-05T12:48:19.792" v="1" actId="20577"/>
          <ac:spMkLst>
            <pc:docMk/>
            <pc:sldMk cId="2658911322" sldId="262"/>
            <ac:spMk id="9" creationId="{625D3EAB-42D5-4C26-9FE7-632E15FF2550}"/>
          </ac:spMkLst>
        </pc:spChg>
      </pc:sldChg>
    </pc:docChg>
  </pc:docChgLst>
  <pc:docChgLst>
    <pc:chgData name="Mathieu Boris Tagne Totoungue - mathieuboris.tagne@studio.unibo.it" userId="S::mathieuboris.tagne@studio.unibo.it::372b5d1b-187d-41a2-a08b-cf0a898681b7" providerId="AD" clId="Web-{35608176-860D-4599-951C-3A66600FC0A9}"/>
    <pc:docChg chg="modSld">
      <pc:chgData name="Mathieu Boris Tagne Totoungue - mathieuboris.tagne@studio.unibo.it" userId="S::mathieuboris.tagne@studio.unibo.it::372b5d1b-187d-41a2-a08b-cf0a898681b7" providerId="AD" clId="Web-{35608176-860D-4599-951C-3A66600FC0A9}" dt="2021-08-04T15:33:59.917" v="161" actId="20577"/>
      <pc:docMkLst>
        <pc:docMk/>
      </pc:docMkLst>
      <pc:sldChg chg="modSp">
        <pc:chgData name="Mathieu Boris Tagne Totoungue - mathieuboris.tagne@studio.unibo.it" userId="S::mathieuboris.tagne@studio.unibo.it::372b5d1b-187d-41a2-a08b-cf0a898681b7" providerId="AD" clId="Web-{35608176-860D-4599-951C-3A66600FC0A9}" dt="2021-08-04T15:33:59.917" v="161" actId="20577"/>
        <pc:sldMkLst>
          <pc:docMk/>
          <pc:sldMk cId="382120442" sldId="267"/>
        </pc:sldMkLst>
        <pc:spChg chg="mod">
          <ac:chgData name="Mathieu Boris Tagne Totoungue - mathieuboris.tagne@studio.unibo.it" userId="S::mathieuboris.tagne@studio.unibo.it::372b5d1b-187d-41a2-a08b-cf0a898681b7" providerId="AD" clId="Web-{35608176-860D-4599-951C-3A66600FC0A9}" dt="2021-08-04T15:33:59.917" v="161" actId="20577"/>
          <ac:spMkLst>
            <pc:docMk/>
            <pc:sldMk cId="382120442" sldId="267"/>
            <ac:spMk id="3" creationId="{FD215F7F-89EE-498C-9870-0D9D049AF024}"/>
          </ac:spMkLst>
        </pc:spChg>
      </pc:sldChg>
    </pc:docChg>
  </pc:docChgLst>
  <pc:docChgLst>
    <pc:chgData name="Mathieu Boris Tagne Totoungue - mathieuboris.tagne@studio.unibo.it" userId="S::mathieuboris.tagne@studio.unibo.it::372b5d1b-187d-41a2-a08b-cf0a898681b7" providerId="AD" clId="Web-{D8CAA48D-61B7-4508-94CD-55F45774EB45}"/>
    <pc:docChg chg="modSld">
      <pc:chgData name="Mathieu Boris Tagne Totoungue - mathieuboris.tagne@studio.unibo.it" userId="S::mathieuboris.tagne@studio.unibo.it::372b5d1b-187d-41a2-a08b-cf0a898681b7" providerId="AD" clId="Web-{D8CAA48D-61B7-4508-94CD-55F45774EB45}" dt="2021-08-05T10:12:35.186" v="177" actId="20577"/>
      <pc:docMkLst>
        <pc:docMk/>
      </pc:docMkLst>
      <pc:sldChg chg="modSp">
        <pc:chgData name="Mathieu Boris Tagne Totoungue - mathieuboris.tagne@studio.unibo.it" userId="S::mathieuboris.tagne@studio.unibo.it::372b5d1b-187d-41a2-a08b-cf0a898681b7" providerId="AD" clId="Web-{D8CAA48D-61B7-4508-94CD-55F45774EB45}" dt="2021-08-05T09:58:47.099" v="3" actId="14100"/>
        <pc:sldMkLst>
          <pc:docMk/>
          <pc:sldMk cId="121435289" sldId="265"/>
        </pc:sldMkLst>
        <pc:spChg chg="mod">
          <ac:chgData name="Mathieu Boris Tagne Totoungue - mathieuboris.tagne@studio.unibo.it" userId="S::mathieuboris.tagne@studio.unibo.it::372b5d1b-187d-41a2-a08b-cf0a898681b7" providerId="AD" clId="Web-{D8CAA48D-61B7-4508-94CD-55F45774EB45}" dt="2021-08-05T09:58:47.099" v="3" actId="14100"/>
          <ac:spMkLst>
            <pc:docMk/>
            <pc:sldMk cId="121435289" sldId="265"/>
            <ac:spMk id="3" creationId="{2E5F667E-DB95-43E0-B2B0-B3EC8A7B1B11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D8CAA48D-61B7-4508-94CD-55F45774EB45}" dt="2021-08-05T10:12:35.186" v="177" actId="20577"/>
        <pc:sldMkLst>
          <pc:docMk/>
          <pc:sldMk cId="382120442" sldId="267"/>
        </pc:sldMkLst>
        <pc:spChg chg="mod">
          <ac:chgData name="Mathieu Boris Tagne Totoungue - mathieuboris.tagne@studio.unibo.it" userId="S::mathieuboris.tagne@studio.unibo.it::372b5d1b-187d-41a2-a08b-cf0a898681b7" providerId="AD" clId="Web-{D8CAA48D-61B7-4508-94CD-55F45774EB45}" dt="2021-08-05T10:12:35.186" v="177" actId="20577"/>
          <ac:spMkLst>
            <pc:docMk/>
            <pc:sldMk cId="382120442" sldId="267"/>
            <ac:spMk id="3" creationId="{FD215F7F-89EE-498C-9870-0D9D049AF024}"/>
          </ac:spMkLst>
        </pc:spChg>
      </pc:sldChg>
    </pc:docChg>
  </pc:docChgLst>
  <pc:docChgLst>
    <pc:chgData name="Mathieu Boris Tagne Totoungue - mathieuboris.tagne@studio.unibo.it" userId="372b5d1b-187d-41a2-a08b-cf0a898681b7" providerId="ADAL" clId="{F281F401-7938-4954-A7ED-19CD4AA29281}"/>
    <pc:docChg chg="undo custSel addSld delSld modSld modSection">
      <pc:chgData name="Mathieu Boris Tagne Totoungue - mathieuboris.tagne@studio.unibo.it" userId="372b5d1b-187d-41a2-a08b-cf0a898681b7" providerId="ADAL" clId="{F281F401-7938-4954-A7ED-19CD4AA29281}" dt="2021-11-04T18:00:46.152" v="13" actId="2696"/>
      <pc:docMkLst>
        <pc:docMk/>
      </pc:docMkLst>
      <pc:sldChg chg="addSp delSp modSp new del mod setBg">
        <pc:chgData name="Mathieu Boris Tagne Totoungue - mathieuboris.tagne@studio.unibo.it" userId="372b5d1b-187d-41a2-a08b-cf0a898681b7" providerId="ADAL" clId="{F281F401-7938-4954-A7ED-19CD4AA29281}" dt="2021-11-04T18:00:46.152" v="13" actId="2696"/>
        <pc:sldMkLst>
          <pc:docMk/>
          <pc:sldMk cId="2461227577" sldId="273"/>
        </pc:sldMkLst>
        <pc:spChg chg="del mod">
          <ac:chgData name="Mathieu Boris Tagne Totoungue - mathieuboris.tagne@studio.unibo.it" userId="372b5d1b-187d-41a2-a08b-cf0a898681b7" providerId="ADAL" clId="{F281F401-7938-4954-A7ED-19CD4AA29281}" dt="2021-11-04T17:51:12.280" v="12" actId="26606"/>
          <ac:spMkLst>
            <pc:docMk/>
            <pc:sldMk cId="2461227577" sldId="273"/>
            <ac:spMk id="2" creationId="{924A648D-F6D7-4730-9D46-52217E84C390}"/>
          </ac:spMkLst>
        </pc:spChg>
        <pc:spChg chg="del">
          <ac:chgData name="Mathieu Boris Tagne Totoungue - mathieuboris.tagne@studio.unibo.it" userId="372b5d1b-187d-41a2-a08b-cf0a898681b7" providerId="ADAL" clId="{F281F401-7938-4954-A7ED-19CD4AA29281}" dt="2021-11-04T17:50:36.269" v="1" actId="931"/>
          <ac:spMkLst>
            <pc:docMk/>
            <pc:sldMk cId="2461227577" sldId="273"/>
            <ac:spMk id="3" creationId="{2429422F-02E9-4708-A9ED-A53EEB194A31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0:52.802" v="5" actId="26606"/>
          <ac:spMkLst>
            <pc:docMk/>
            <pc:sldMk cId="2461227577" sldId="273"/>
            <ac:spMk id="9" creationId="{1BAFAE8D-0756-4E94-9FAA-C331920E601D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0:55.349" v="7" actId="26606"/>
          <ac:spMkLst>
            <pc:docMk/>
            <pc:sldMk cId="2461227577" sldId="273"/>
            <ac:spMk id="11" creationId="{903B96BC-4BAB-4133-A541-4E0AB27E990D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12" creationId="{A65AC7D1-EAA9-48F5-B509-60A7F50BF703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06.430" v="9" actId="26606"/>
          <ac:spMkLst>
            <pc:docMk/>
            <pc:sldMk cId="2461227577" sldId="273"/>
            <ac:spMk id="13" creationId="{AE92BDA6-9CA0-441A-AD6D-BD24C5A2FDC0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14" creationId="{D6320AF9-619A-4175-865B-5663E1AEF4C5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15" creationId="{565A19AE-1EB3-4136-9F33-233125A7141E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20" creationId="{7E018740-5C2B-4A41-AC1A-7E68D1EC1954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22" creationId="{166F75A4-C475-4941-8EE2-B80A06A2C1BB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24" creationId="{A032553A-72E8-4B0D-8405-FF9771C9AF05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26" creationId="{765800AC-C3B9-498E-87BC-29FAE4C76B21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28" creationId="{1F9D6ACB-2FF4-49F9-978A-E0D5327FC635}"/>
          </ac:spMkLst>
        </pc:spChg>
        <pc:sp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spMkLst>
            <pc:docMk/>
            <pc:sldMk cId="2461227577" sldId="273"/>
            <ac:spMk id="30" creationId="{A5EC319D-0FEA-4B95-A3EA-01E35672C95B}"/>
          </ac:spMkLst>
        </pc:spChg>
        <pc:spChg chg="add">
          <ac:chgData name="Mathieu Boris Tagne Totoungue - mathieuboris.tagne@studio.unibo.it" userId="372b5d1b-187d-41a2-a08b-cf0a898681b7" providerId="ADAL" clId="{F281F401-7938-4954-A7ED-19CD4AA29281}" dt="2021-11-04T17:51:12.280" v="12" actId="26606"/>
          <ac:spMkLst>
            <pc:docMk/>
            <pc:sldMk cId="2461227577" sldId="273"/>
            <ac:spMk id="35" creationId="{7941F9B1-B01B-4A84-89D9-B169AEB4E456}"/>
          </ac:spMkLst>
        </pc:spChg>
        <pc:spChg chg="add">
          <ac:chgData name="Mathieu Boris Tagne Totoungue - mathieuboris.tagne@studio.unibo.it" userId="372b5d1b-187d-41a2-a08b-cf0a898681b7" providerId="ADAL" clId="{F281F401-7938-4954-A7ED-19CD4AA29281}" dt="2021-11-04T17:51:12.280" v="12" actId="26606"/>
          <ac:spMkLst>
            <pc:docMk/>
            <pc:sldMk cId="2461227577" sldId="273"/>
            <ac:spMk id="43" creationId="{03E8462A-FEBA-4848-81CC-3F8DA3E477BE}"/>
          </ac:spMkLst>
        </pc:spChg>
        <pc:grpChg chg="add">
          <ac:chgData name="Mathieu Boris Tagne Totoungue - mathieuboris.tagne@studio.unibo.it" userId="372b5d1b-187d-41a2-a08b-cf0a898681b7" providerId="ADAL" clId="{F281F401-7938-4954-A7ED-19CD4AA29281}" dt="2021-11-04T17:51:12.280" v="12" actId="26606"/>
          <ac:grpSpMkLst>
            <pc:docMk/>
            <pc:sldMk cId="2461227577" sldId="273"/>
            <ac:grpSpMk id="10" creationId="{609316A9-990D-4EC3-A671-70EE5C1493A4}"/>
          </ac:grpSpMkLst>
        </pc:grpChg>
        <pc:grpChg chg="add">
          <ac:chgData name="Mathieu Boris Tagne Totoungue - mathieuboris.tagne@studio.unibo.it" userId="372b5d1b-187d-41a2-a08b-cf0a898681b7" providerId="ADAL" clId="{F281F401-7938-4954-A7ED-19CD4AA29281}" dt="2021-11-04T17:51:12.280" v="12" actId="26606"/>
          <ac:grpSpMkLst>
            <pc:docMk/>
            <pc:sldMk cId="2461227577" sldId="273"/>
            <ac:grpSpMk id="44" creationId="{2109F83F-40FE-4DB3-84CC-09FB3340D06D}"/>
          </ac:grpSpMkLst>
        </pc:grpChg>
        <pc:picChg chg="add mod">
          <ac:chgData name="Mathieu Boris Tagne Totoungue - mathieuboris.tagne@studio.unibo.it" userId="372b5d1b-187d-41a2-a08b-cf0a898681b7" providerId="ADAL" clId="{F281F401-7938-4954-A7ED-19CD4AA29281}" dt="2021-11-04T17:51:12.280" v="12" actId="26606"/>
          <ac:picMkLst>
            <pc:docMk/>
            <pc:sldMk cId="2461227577" sldId="273"/>
            <ac:picMk id="5" creationId="{898313BC-CBD6-4B1D-B03C-972C91E43307}"/>
          </ac:picMkLst>
        </pc:picChg>
        <pc:cxn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cxnSpMkLst>
            <pc:docMk/>
            <pc:sldMk cId="2461227577" sldId="273"/>
            <ac:cxnSpMk id="16" creationId="{063B6EC6-D752-4EE7-908B-F8F19E8C7FEA}"/>
          </ac:cxnSpMkLst>
        </pc:cxnChg>
        <pc:cxnChg chg="add del">
          <ac:chgData name="Mathieu Boris Tagne Totoungue - mathieuboris.tagne@studio.unibo.it" userId="372b5d1b-187d-41a2-a08b-cf0a898681b7" providerId="ADAL" clId="{F281F401-7938-4954-A7ED-19CD4AA29281}" dt="2021-11-04T17:51:12.270" v="11" actId="26606"/>
          <ac:cxnSpMkLst>
            <pc:docMk/>
            <pc:sldMk cId="2461227577" sldId="273"/>
            <ac:cxnSpMk id="18" creationId="{EFECD4E8-AD3E-4228-82A2-9461958EA94D}"/>
          </ac:cxnSpMkLst>
        </pc:cxnChg>
      </pc:sldChg>
    </pc:docChg>
  </pc:docChgLst>
  <pc:docChgLst>
    <pc:chgData name="Mathieu Boris Tagne Totoungue - mathieuboris.tagne@studio.unibo.it" userId="S::mathieuboris.tagne@studio.unibo.it::372b5d1b-187d-41a2-a08b-cf0a898681b7" providerId="AD" clId="Web-{DE996B4F-3544-49C3-96BC-B9096E28DEB0}"/>
    <pc:docChg chg="addSld delSld modSld modSection">
      <pc:chgData name="Mathieu Boris Tagne Totoungue - mathieuboris.tagne@studio.unibo.it" userId="S::mathieuboris.tagne@studio.unibo.it::372b5d1b-187d-41a2-a08b-cf0a898681b7" providerId="AD" clId="Web-{DE996B4F-3544-49C3-96BC-B9096E28DEB0}" dt="2021-08-05T11:47:04.586" v="154" actId="20577"/>
      <pc:docMkLst>
        <pc:docMk/>
      </pc:docMkLst>
      <pc:sldChg chg="modSp">
        <pc:chgData name="Mathieu Boris Tagne Totoungue - mathieuboris.tagne@studio.unibo.it" userId="S::mathieuboris.tagne@studio.unibo.it::372b5d1b-187d-41a2-a08b-cf0a898681b7" providerId="AD" clId="Web-{DE996B4F-3544-49C3-96BC-B9096E28DEB0}" dt="2021-08-05T11:26:43.040" v="3" actId="20577"/>
        <pc:sldMkLst>
          <pc:docMk/>
          <pc:sldMk cId="1458843227" sldId="260"/>
        </pc:sldMkLst>
        <pc:spChg chg="mod">
          <ac:chgData name="Mathieu Boris Tagne Totoungue - mathieuboris.tagne@studio.unibo.it" userId="S::mathieuboris.tagne@studio.unibo.it::372b5d1b-187d-41a2-a08b-cf0a898681b7" providerId="AD" clId="Web-{DE996B4F-3544-49C3-96BC-B9096E28DEB0}" dt="2021-08-05T11:26:43.040" v="3" actId="20577"/>
          <ac:spMkLst>
            <pc:docMk/>
            <pc:sldMk cId="1458843227" sldId="260"/>
            <ac:spMk id="9" creationId="{E939A76D-6E22-4969-A801-6F94031A1B05}"/>
          </ac:spMkLst>
        </pc:spChg>
      </pc:sldChg>
      <pc:sldChg chg="addSp delSp modSp new mod setBg setClrOvrMap">
        <pc:chgData name="Mathieu Boris Tagne Totoungue - mathieuboris.tagne@studio.unibo.it" userId="S::mathieuboris.tagne@studio.unibo.it::372b5d1b-187d-41a2-a08b-cf0a898681b7" providerId="AD" clId="Web-{DE996B4F-3544-49C3-96BC-B9096E28DEB0}" dt="2021-08-05T11:47:04.586" v="154" actId="20577"/>
        <pc:sldMkLst>
          <pc:docMk/>
          <pc:sldMk cId="2292196184" sldId="272"/>
        </pc:sldMkLst>
        <pc:spChg chg="mod">
          <ac:chgData name="Mathieu Boris Tagne Totoungue - mathieuboris.tagne@studio.unibo.it" userId="S::mathieuboris.tagne@studio.unibo.it::372b5d1b-187d-41a2-a08b-cf0a898681b7" providerId="AD" clId="Web-{DE996B4F-3544-49C3-96BC-B9096E28DEB0}" dt="2021-08-05T11:45:42.487" v="140" actId="20577"/>
          <ac:spMkLst>
            <pc:docMk/>
            <pc:sldMk cId="2292196184" sldId="272"/>
            <ac:spMk id="2" creationId="{201D471A-6318-45C4-A82F-638ECD0A1413}"/>
          </ac:spMkLst>
        </pc:spChg>
        <pc:spChg chg="del mod">
          <ac:chgData name="Mathieu Boris Tagne Totoungue - mathieuboris.tagne@studio.unibo.it" userId="S::mathieuboris.tagne@studio.unibo.it::372b5d1b-187d-41a2-a08b-cf0a898681b7" providerId="AD" clId="Web-{DE996B4F-3544-49C3-96BC-B9096E28DEB0}" dt="2021-08-05T11:35:35.380" v="26"/>
          <ac:spMkLst>
            <pc:docMk/>
            <pc:sldMk cId="2292196184" sldId="272"/>
            <ac:spMk id="3" creationId="{C795AD68-E37A-4947-95F1-9F05686C54B5}"/>
          </ac:spMkLst>
        </pc:spChg>
        <pc:spChg chg="add mod">
          <ac:chgData name="Mathieu Boris Tagne Totoungue - mathieuboris.tagne@studio.unibo.it" userId="S::mathieuboris.tagne@studio.unibo.it::372b5d1b-187d-41a2-a08b-cf0a898681b7" providerId="AD" clId="Web-{DE996B4F-3544-49C3-96BC-B9096E28DEB0}" dt="2021-08-05T11:47:04.586" v="154" actId="20577"/>
          <ac:spMkLst>
            <pc:docMk/>
            <pc:sldMk cId="2292196184" sldId="272"/>
            <ac:spMk id="5" creationId="{45BD07BF-6ADD-4620-ADB1-DD7BEA058794}"/>
          </ac:spMkLst>
        </pc:spChg>
        <pc:spChg chg="add">
          <ac:chgData name="Mathieu Boris Tagne Totoungue - mathieuboris.tagne@studio.unibo.it" userId="S::mathieuboris.tagne@studio.unibo.it::372b5d1b-187d-41a2-a08b-cf0a898681b7" providerId="AD" clId="Web-{DE996B4F-3544-49C3-96BC-B9096E28DEB0}" dt="2021-08-05T11:35:35.380" v="26"/>
          <ac:spMkLst>
            <pc:docMk/>
            <pc:sldMk cId="2292196184" sldId="272"/>
            <ac:spMk id="20" creationId="{27577DEC-D9A5-404D-9789-702F4319BEC8}"/>
          </ac:spMkLst>
        </pc:spChg>
        <pc:grpChg chg="add">
          <ac:chgData name="Mathieu Boris Tagne Totoungue - mathieuboris.tagne@studio.unibo.it" userId="S::mathieuboris.tagne@studio.unibo.it::372b5d1b-187d-41a2-a08b-cf0a898681b7" providerId="AD" clId="Web-{DE996B4F-3544-49C3-96BC-B9096E28DEB0}" dt="2021-08-05T11:35:35.380" v="26"/>
          <ac:grpSpMkLst>
            <pc:docMk/>
            <pc:sldMk cId="2292196184" sldId="272"/>
            <ac:grpSpMk id="8" creationId="{28460BD8-AE3F-4AC9-9D0B-717052AA5D3A}"/>
          </ac:grpSpMkLst>
        </pc:grpChg>
        <pc:grpChg chg="add">
          <ac:chgData name="Mathieu Boris Tagne Totoungue - mathieuboris.tagne@studio.unibo.it" userId="S::mathieuboris.tagne@studio.unibo.it::372b5d1b-187d-41a2-a08b-cf0a898681b7" providerId="AD" clId="Web-{DE996B4F-3544-49C3-96BC-B9096E28DEB0}" dt="2021-08-05T11:35:35.380" v="26"/>
          <ac:grpSpMkLst>
            <pc:docMk/>
            <pc:sldMk cId="2292196184" sldId="272"/>
            <ac:grpSpMk id="22" creationId="{CEEA9366-CEA8-4F23-B065-4337F0D836FE}"/>
          </ac:grpSpMkLst>
        </pc:grpChg>
        <pc:picChg chg="add del mod">
          <ac:chgData name="Mathieu Boris Tagne Totoungue - mathieuboris.tagne@studio.unibo.it" userId="S::mathieuboris.tagne@studio.unibo.it::372b5d1b-187d-41a2-a08b-cf0a898681b7" providerId="AD" clId="Web-{DE996B4F-3544-49C3-96BC-B9096E28DEB0}" dt="2021-08-05T11:34:35.050" v="24"/>
          <ac:picMkLst>
            <pc:docMk/>
            <pc:sldMk cId="2292196184" sldId="272"/>
            <ac:picMk id="4" creationId="{5DCE1871-054E-404A-B312-C34C786BE4F1}"/>
          </ac:picMkLst>
        </pc:picChg>
      </pc:sldChg>
      <pc:sldChg chg="modSp new del">
        <pc:chgData name="Mathieu Boris Tagne Totoungue - mathieuboris.tagne@studio.unibo.it" userId="S::mathieuboris.tagne@studio.unibo.it::372b5d1b-187d-41a2-a08b-cf0a898681b7" providerId="AD" clId="Web-{DE996B4F-3544-49C3-96BC-B9096E28DEB0}" dt="2021-08-05T11:29:22.824" v="10"/>
        <pc:sldMkLst>
          <pc:docMk/>
          <pc:sldMk cId="3907590034" sldId="272"/>
        </pc:sldMkLst>
        <pc:spChg chg="mod">
          <ac:chgData name="Mathieu Boris Tagne Totoungue - mathieuboris.tagne@studio.unibo.it" userId="S::mathieuboris.tagne@studio.unibo.it::372b5d1b-187d-41a2-a08b-cf0a898681b7" providerId="AD" clId="Web-{DE996B4F-3544-49C3-96BC-B9096E28DEB0}" dt="2021-08-05T11:29:11.715" v="9" actId="20577"/>
          <ac:spMkLst>
            <pc:docMk/>
            <pc:sldMk cId="3907590034" sldId="272"/>
            <ac:spMk id="2" creationId="{2EEA045B-6CA1-4760-AD8B-D83EF761C8D8}"/>
          </ac:spMkLst>
        </pc:spChg>
      </pc:sldChg>
    </pc:docChg>
  </pc:docChgLst>
  <pc:docChgLst>
    <pc:chgData name="Mathieu Boris Tagne Totoungue - mathieuboris.tagne@studio.unibo.it" userId="S::mathieuboris.tagne@studio.unibo.it::372b5d1b-187d-41a2-a08b-cf0a898681b7" providerId="AD" clId="Web-{BCD3C699-DE2C-4346-9024-F7AFCB5A41F7}"/>
    <pc:docChg chg="modSld">
      <pc:chgData name="Mathieu Boris Tagne Totoungue - mathieuboris.tagne@studio.unibo.it" userId="S::mathieuboris.tagne@studio.unibo.it::372b5d1b-187d-41a2-a08b-cf0a898681b7" providerId="AD" clId="Web-{BCD3C699-DE2C-4346-9024-F7AFCB5A41F7}" dt="2021-08-05T10:20:58.109" v="58" actId="20577"/>
      <pc:docMkLst>
        <pc:docMk/>
      </pc:docMkLst>
      <pc:sldChg chg="modSp">
        <pc:chgData name="Mathieu Boris Tagne Totoungue - mathieuboris.tagne@studio.unibo.it" userId="S::mathieuboris.tagne@studio.unibo.it::372b5d1b-187d-41a2-a08b-cf0a898681b7" providerId="AD" clId="Web-{BCD3C699-DE2C-4346-9024-F7AFCB5A41F7}" dt="2021-08-05T10:20:58.109" v="58" actId="20577"/>
        <pc:sldMkLst>
          <pc:docMk/>
          <pc:sldMk cId="382120442" sldId="267"/>
        </pc:sldMkLst>
        <pc:spChg chg="mod">
          <ac:chgData name="Mathieu Boris Tagne Totoungue - mathieuboris.tagne@studio.unibo.it" userId="S::mathieuboris.tagne@studio.unibo.it::372b5d1b-187d-41a2-a08b-cf0a898681b7" providerId="AD" clId="Web-{BCD3C699-DE2C-4346-9024-F7AFCB5A41F7}" dt="2021-08-05T10:20:58.109" v="58" actId="20577"/>
          <ac:spMkLst>
            <pc:docMk/>
            <pc:sldMk cId="382120442" sldId="267"/>
            <ac:spMk id="3" creationId="{FD215F7F-89EE-498C-9870-0D9D049AF024}"/>
          </ac:spMkLst>
        </pc:spChg>
      </pc:sldChg>
    </pc:docChg>
  </pc:docChgLst>
  <pc:docChgLst>
    <pc:chgData name="Mathieu Boris Tagne Totoungue - mathieuboris.tagne@studio.unibo.it" userId="S::mathieuboris.tagne@studio.unibo.it::372b5d1b-187d-41a2-a08b-cf0a898681b7" providerId="AD" clId="Web-{760FC2AC-CB39-48DD-B1C1-88B4EB508A35}"/>
    <pc:docChg chg="modSld">
      <pc:chgData name="Mathieu Boris Tagne Totoungue - mathieuboris.tagne@studio.unibo.it" userId="S::mathieuboris.tagne@studio.unibo.it::372b5d1b-187d-41a2-a08b-cf0a898681b7" providerId="AD" clId="Web-{760FC2AC-CB39-48DD-B1C1-88B4EB508A35}" dt="2021-08-04T15:10:33.651" v="183" actId="20577"/>
      <pc:docMkLst>
        <pc:docMk/>
      </pc:docMkLst>
      <pc:sldChg chg="modSp">
        <pc:chgData name="Mathieu Boris Tagne Totoungue - mathieuboris.tagne@studio.unibo.it" userId="S::mathieuboris.tagne@studio.unibo.it::372b5d1b-187d-41a2-a08b-cf0a898681b7" providerId="AD" clId="Web-{760FC2AC-CB39-48DD-B1C1-88B4EB508A35}" dt="2021-08-04T14:47:11.080" v="1" actId="20577"/>
        <pc:sldMkLst>
          <pc:docMk/>
          <pc:sldMk cId="663415476" sldId="258"/>
        </pc:sldMkLst>
        <pc:spChg chg="mod">
          <ac:chgData name="Mathieu Boris Tagne Totoungue - mathieuboris.tagne@studio.unibo.it" userId="S::mathieuboris.tagne@studio.unibo.it::372b5d1b-187d-41a2-a08b-cf0a898681b7" providerId="AD" clId="Web-{760FC2AC-CB39-48DD-B1C1-88B4EB508A35}" dt="2021-08-04T14:47:11.080" v="1" actId="20577"/>
          <ac:spMkLst>
            <pc:docMk/>
            <pc:sldMk cId="663415476" sldId="258"/>
            <ac:spMk id="3" creationId="{9D17DAA5-538A-4236-97D0-834F0B553ACC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760FC2AC-CB39-48DD-B1C1-88B4EB508A35}" dt="2021-08-04T14:49:22.020" v="7" actId="20577"/>
        <pc:sldMkLst>
          <pc:docMk/>
          <pc:sldMk cId="1062853276" sldId="259"/>
        </pc:sldMkLst>
        <pc:spChg chg="mod">
          <ac:chgData name="Mathieu Boris Tagne Totoungue - mathieuboris.tagne@studio.unibo.it" userId="S::mathieuboris.tagne@studio.unibo.it::372b5d1b-187d-41a2-a08b-cf0a898681b7" providerId="AD" clId="Web-{760FC2AC-CB39-48DD-B1C1-88B4EB508A35}" dt="2021-08-04T14:49:22.020" v="7" actId="20577"/>
          <ac:spMkLst>
            <pc:docMk/>
            <pc:sldMk cId="1062853276" sldId="259"/>
            <ac:spMk id="3" creationId="{FF909951-8137-43EC-A981-0FAB84747BAC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760FC2AC-CB39-48DD-B1C1-88B4EB508A35}" dt="2021-08-04T14:52:00.101" v="100" actId="20577"/>
        <pc:sldMkLst>
          <pc:docMk/>
          <pc:sldMk cId="1458843227" sldId="260"/>
        </pc:sldMkLst>
        <pc:spChg chg="mod">
          <ac:chgData name="Mathieu Boris Tagne Totoungue - mathieuboris.tagne@studio.unibo.it" userId="S::mathieuboris.tagne@studio.unibo.it::372b5d1b-187d-41a2-a08b-cf0a898681b7" providerId="AD" clId="Web-{760FC2AC-CB39-48DD-B1C1-88B4EB508A35}" dt="2021-08-04T14:52:00.101" v="100" actId="20577"/>
          <ac:spMkLst>
            <pc:docMk/>
            <pc:sldMk cId="1458843227" sldId="260"/>
            <ac:spMk id="9" creationId="{E939A76D-6E22-4969-A801-6F94031A1B05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760FC2AC-CB39-48DD-B1C1-88B4EB508A35}" dt="2021-08-04T14:52:26.195" v="101" actId="20577"/>
        <pc:sldMkLst>
          <pc:docMk/>
          <pc:sldMk cId="1559552326" sldId="264"/>
        </pc:sldMkLst>
        <pc:spChg chg="mod">
          <ac:chgData name="Mathieu Boris Tagne Totoungue - mathieuboris.tagne@studio.unibo.it" userId="S::mathieuboris.tagne@studio.unibo.it::372b5d1b-187d-41a2-a08b-cf0a898681b7" providerId="AD" clId="Web-{760FC2AC-CB39-48DD-B1C1-88B4EB508A35}" dt="2021-08-04T14:52:26.195" v="101" actId="20577"/>
          <ac:spMkLst>
            <pc:docMk/>
            <pc:sldMk cId="1559552326" sldId="264"/>
            <ac:spMk id="9" creationId="{7AD8578A-BF67-4773-945C-4B67D2D02C4A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760FC2AC-CB39-48DD-B1C1-88B4EB508A35}" dt="2021-08-04T15:10:33.651" v="183" actId="20577"/>
        <pc:sldMkLst>
          <pc:docMk/>
          <pc:sldMk cId="382120442" sldId="267"/>
        </pc:sldMkLst>
        <pc:spChg chg="mod">
          <ac:chgData name="Mathieu Boris Tagne Totoungue - mathieuboris.tagne@studio.unibo.it" userId="S::mathieuboris.tagne@studio.unibo.it::372b5d1b-187d-41a2-a08b-cf0a898681b7" providerId="AD" clId="Web-{760FC2AC-CB39-48DD-B1C1-88B4EB508A35}" dt="2021-08-04T15:10:33.651" v="183" actId="20577"/>
          <ac:spMkLst>
            <pc:docMk/>
            <pc:sldMk cId="382120442" sldId="267"/>
            <ac:spMk id="3" creationId="{FD215F7F-89EE-498C-9870-0D9D049AF024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760FC2AC-CB39-48DD-B1C1-88B4EB508A35}" dt="2021-08-04T14:58:13.107" v="179" actId="20577"/>
        <pc:sldMkLst>
          <pc:docMk/>
          <pc:sldMk cId="2805410666" sldId="269"/>
        </pc:sldMkLst>
        <pc:spChg chg="mod">
          <ac:chgData name="Mathieu Boris Tagne Totoungue - mathieuboris.tagne@studio.unibo.it" userId="S::mathieuboris.tagne@studio.unibo.it::372b5d1b-187d-41a2-a08b-cf0a898681b7" providerId="AD" clId="Web-{760FC2AC-CB39-48DD-B1C1-88B4EB508A35}" dt="2021-08-04T14:58:13.107" v="179" actId="20577"/>
          <ac:spMkLst>
            <pc:docMk/>
            <pc:sldMk cId="2805410666" sldId="269"/>
            <ac:spMk id="3" creationId="{93CBFBA6-5F62-49FB-AE41-872FD40CA445}"/>
          </ac:spMkLst>
        </pc:spChg>
      </pc:sldChg>
    </pc:docChg>
  </pc:docChgLst>
  <pc:docChgLst>
    <pc:chgData name="Andrea Kacani - andrea.kacani@studio.unibo.it" userId="S::andrea.kacani@studio.unibo.it::a1de7b01-165f-4732-a269-706343a0d0d6" providerId="AD" clId="Web-{D149A6AF-6320-401A-8FD0-850EF5D8A9F7}"/>
    <pc:docChg chg="modSld">
      <pc:chgData name="Andrea Kacani - andrea.kacani@studio.unibo.it" userId="S::andrea.kacani@studio.unibo.it::a1de7b01-165f-4732-a269-706343a0d0d6" providerId="AD" clId="Web-{D149A6AF-6320-401A-8FD0-850EF5D8A9F7}" dt="2021-08-05T10:24:55.640" v="9" actId="20577"/>
      <pc:docMkLst>
        <pc:docMk/>
      </pc:docMkLst>
      <pc:sldChg chg="modSp">
        <pc:chgData name="Andrea Kacani - andrea.kacani@studio.unibo.it" userId="S::andrea.kacani@studio.unibo.it::a1de7b01-165f-4732-a269-706343a0d0d6" providerId="AD" clId="Web-{D149A6AF-6320-401A-8FD0-850EF5D8A9F7}" dt="2021-08-05T10:23:06.887" v="4" actId="20577"/>
        <pc:sldMkLst>
          <pc:docMk/>
          <pc:sldMk cId="663415476" sldId="258"/>
        </pc:sldMkLst>
        <pc:spChg chg="mod">
          <ac:chgData name="Andrea Kacani - andrea.kacani@studio.unibo.it" userId="S::andrea.kacani@studio.unibo.it::a1de7b01-165f-4732-a269-706343a0d0d6" providerId="AD" clId="Web-{D149A6AF-6320-401A-8FD0-850EF5D8A9F7}" dt="2021-08-05T10:23:06.887" v="4" actId="20577"/>
          <ac:spMkLst>
            <pc:docMk/>
            <pc:sldMk cId="663415476" sldId="258"/>
            <ac:spMk id="3" creationId="{9D17DAA5-538A-4236-97D0-834F0B553ACC}"/>
          </ac:spMkLst>
        </pc:spChg>
      </pc:sldChg>
      <pc:sldChg chg="addSp delSp modSp">
        <pc:chgData name="Andrea Kacani - andrea.kacani@studio.unibo.it" userId="S::andrea.kacani@studio.unibo.it::a1de7b01-165f-4732-a269-706343a0d0d6" providerId="AD" clId="Web-{D149A6AF-6320-401A-8FD0-850EF5D8A9F7}" dt="2021-08-05T10:23:54.857" v="7" actId="1076"/>
        <pc:sldMkLst>
          <pc:docMk/>
          <pc:sldMk cId="603888963" sldId="266"/>
        </pc:sldMkLst>
        <pc:spChg chg="del">
          <ac:chgData name="Andrea Kacani - andrea.kacani@studio.unibo.it" userId="S::andrea.kacani@studio.unibo.it::a1de7b01-165f-4732-a269-706343a0d0d6" providerId="AD" clId="Web-{D149A6AF-6320-401A-8FD0-850EF5D8A9F7}" dt="2021-08-05T10:23:43.779" v="5"/>
          <ac:spMkLst>
            <pc:docMk/>
            <pc:sldMk cId="603888963" sldId="266"/>
            <ac:spMk id="3" creationId="{E81ADE00-C3B1-4B98-A9B0-9A50167F052E}"/>
          </ac:spMkLst>
        </pc:spChg>
        <pc:picChg chg="add mod ord">
          <ac:chgData name="Andrea Kacani - andrea.kacani@studio.unibo.it" userId="S::andrea.kacani@studio.unibo.it::a1de7b01-165f-4732-a269-706343a0d0d6" providerId="AD" clId="Web-{D149A6AF-6320-401A-8FD0-850EF5D8A9F7}" dt="2021-08-05T10:23:54.857" v="7" actId="1076"/>
          <ac:picMkLst>
            <pc:docMk/>
            <pc:sldMk cId="603888963" sldId="266"/>
            <ac:picMk id="4" creationId="{A8C2E34C-62D2-47C5-9354-C80BFCAFDE90}"/>
          </ac:picMkLst>
        </pc:picChg>
      </pc:sldChg>
      <pc:sldChg chg="modSp">
        <pc:chgData name="Andrea Kacani - andrea.kacani@studio.unibo.it" userId="S::andrea.kacani@studio.unibo.it::a1de7b01-165f-4732-a269-706343a0d0d6" providerId="AD" clId="Web-{D149A6AF-6320-401A-8FD0-850EF5D8A9F7}" dt="2021-08-05T10:24:55.640" v="9" actId="20577"/>
        <pc:sldMkLst>
          <pc:docMk/>
          <pc:sldMk cId="2805410666" sldId="269"/>
        </pc:sldMkLst>
        <pc:spChg chg="mod">
          <ac:chgData name="Andrea Kacani - andrea.kacani@studio.unibo.it" userId="S::andrea.kacani@studio.unibo.it::a1de7b01-165f-4732-a269-706343a0d0d6" providerId="AD" clId="Web-{D149A6AF-6320-401A-8FD0-850EF5D8A9F7}" dt="2021-08-05T10:24:55.640" v="9" actId="20577"/>
          <ac:spMkLst>
            <pc:docMk/>
            <pc:sldMk cId="2805410666" sldId="269"/>
            <ac:spMk id="3" creationId="{93CBFBA6-5F62-49FB-AE41-872FD40CA445}"/>
          </ac:spMkLst>
        </pc:spChg>
      </pc:sldChg>
    </pc:docChg>
  </pc:docChgLst>
  <pc:docChgLst>
    <pc:chgData name="Mathieu Boris Tagne Totoungue - mathieuboris.tagne@studio.unibo.it" userId="S::mathieuboris.tagne@studio.unibo.it::372b5d1b-187d-41a2-a08b-cf0a898681b7" providerId="AD" clId="Web-{7F9076C6-C666-4B5F-B02D-07712D48EBCD}"/>
    <pc:docChg chg="modSld">
      <pc:chgData name="Mathieu Boris Tagne Totoungue - mathieuboris.tagne@studio.unibo.it" userId="S::mathieuboris.tagne@studio.unibo.it::372b5d1b-187d-41a2-a08b-cf0a898681b7" providerId="AD" clId="Web-{7F9076C6-C666-4B5F-B02D-07712D48EBCD}" dt="2021-08-05T11:20:52.507" v="358" actId="20577"/>
      <pc:docMkLst>
        <pc:docMk/>
      </pc:docMkLst>
      <pc:sldChg chg="addSp delSp modSp mod setBg">
        <p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<pc:sldMkLst>
          <pc:docMk/>
          <pc:sldMk cId="663415476" sldId="258"/>
        </pc:sldMkLst>
        <pc:spChg chg="mod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2" creationId="{25233448-1E75-4269-B52D-D5169812D60C}"/>
          </ac:spMkLst>
        </pc:spChg>
        <pc:spChg chg="mod ord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3" creationId="{9D17DAA5-538A-4236-97D0-834F0B553ACC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8:14.447" v="13"/>
          <ac:spMkLst>
            <pc:docMk/>
            <pc:sldMk cId="663415476" sldId="258"/>
            <ac:spMk id="5" creationId="{8D24E325-61DE-47C0-8744-453220BD5D44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13" creationId="{66D61E08-70C3-48D8-BEA0-787111DC30DA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15" creationId="{FC55298F-0AE5-478E-AD2B-03C2614C5833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17" creationId="{C180E4EA-0B63-4779-A895-7E90E71088F3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19" creationId="{CEE01D9D-3DE8-4EED-B0D3-8F3C79CC7673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21" creationId="{89AF5CE9-607F-43F4-8983-DCD6DA4051FD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23" creationId="{6EEA2DBD-9E1E-4521-8C01-F32AD18A89E3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spMkLst>
            <pc:docMk/>
            <pc:sldMk cId="663415476" sldId="258"/>
            <ac:spMk id="25" creationId="{15BBD2C1-BA9B-46A9-A27A-33498B169272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18.035" v="5"/>
          <ac:spMkLst>
            <pc:docMk/>
            <pc:sldMk cId="663415476" sldId="258"/>
            <ac:spMk id="26" creationId="{3BCB5F6A-9EB0-40B0-9D13-3023E9A20508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29" creationId="{7E018740-5C2B-4A41-AC1A-7E68D1EC1954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0" creationId="{A65AC7D1-EAA9-48F5-B509-60A7F50BF703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1" creationId="{166F75A4-C475-4941-8EE2-B80A06A2C1BB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2" creationId="{D6320AF9-619A-4175-865B-5663E1AEF4C5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3" creationId="{A032553A-72E8-4B0D-8405-FF9771C9AF05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5" creationId="{765800AC-C3B9-498E-87BC-29FAE4C76B21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7" creationId="{1F9D6ACB-2FF4-49F9-978A-E0D5327FC635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spMkLst>
            <pc:docMk/>
            <pc:sldMk cId="663415476" sldId="258"/>
            <ac:spMk id="39" creationId="{A5EC319D-0FEA-4B95-A3EA-01E35672C95B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55" creationId="{A65AC7D1-EAA9-48F5-B509-60A7F50BF703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57" creationId="{D6320AF9-619A-4175-865B-5663E1AEF4C5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63" creationId="{7E018740-5C2B-4A41-AC1A-7E68D1EC1954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65" creationId="{166F75A4-C475-4941-8EE2-B80A06A2C1BB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67" creationId="{A032553A-72E8-4B0D-8405-FF9771C9AF05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69" creationId="{765800AC-C3B9-498E-87BC-29FAE4C76B21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71" creationId="{1F9D6ACB-2FF4-49F9-978A-E0D5327FC635}"/>
          </ac:spMkLst>
        </pc:spChg>
        <pc:s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spMkLst>
            <pc:docMk/>
            <pc:sldMk cId="663415476" sldId="258"/>
            <ac:spMk id="73" creationId="{A5EC319D-0FEA-4B95-A3EA-01E35672C95B}"/>
          </ac:spMkLst>
        </pc:spChg>
        <pc:gr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18.035" v="5"/>
          <ac:grpSpMkLst>
            <pc:docMk/>
            <pc:sldMk cId="663415476" sldId="258"/>
            <ac:grpSpMk id="6" creationId="{10BE40E3-5550-4CDD-B4FD-387C33EBF157}"/>
          </ac:grpSpMkLst>
        </pc:grpChg>
        <pc:gr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grpSpMkLst>
            <pc:docMk/>
            <pc:sldMk cId="663415476" sldId="258"/>
            <ac:grpSpMk id="7" creationId="{1F2B4773-3207-44CC-B7AC-892B70498211}"/>
          </ac:grpSpMkLst>
        </pc:grpChg>
        <pc:grp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grpSpMkLst>
            <pc:docMk/>
            <pc:sldMk cId="663415476" sldId="258"/>
            <ac:grpSpMk id="43" creationId="{1F2B4773-3207-44CC-B7AC-892B70498211}"/>
          </ac:grpSpMkLst>
        </pc:grpChg>
        <pc:picChg chg="add del mod ord">
          <ac:chgData name="Mathieu Boris Tagne Totoungue - mathieuboris.tagne@studio.unibo.it" userId="S::mathieuboris.tagne@studio.unibo.it::372b5d1b-187d-41a2-a08b-cf0a898681b7" providerId="AD" clId="Web-{7F9076C6-C666-4B5F-B02D-07712D48EBCD}" dt="2021-08-05T10:34:31.051" v="9"/>
          <ac:picMkLst>
            <pc:docMk/>
            <pc:sldMk cId="663415476" sldId="258"/>
            <ac:picMk id="4" creationId="{D80E1031-11FE-4136-A75C-76BD82748296}"/>
          </ac:picMkLst>
        </pc:picChg>
        <pc:picChg chg="add del mod">
          <ac:chgData name="Mathieu Boris Tagne Totoungue - mathieuboris.tagne@studio.unibo.it" userId="S::mathieuboris.tagne@studio.unibo.it::372b5d1b-187d-41a2-a08b-cf0a898681b7" providerId="AD" clId="Web-{7F9076C6-C666-4B5F-B02D-07712D48EBCD}" dt="2021-08-05T10:45:38.317" v="24"/>
          <ac:picMkLst>
            <pc:docMk/>
            <pc:sldMk cId="663415476" sldId="258"/>
            <ac:picMk id="36" creationId="{2B25A0EB-542B-4BC0-9976-BEA7BD4CCDDC}"/>
          </ac:picMkLst>
        </pc:picChg>
        <pc:picChg chg="add mod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picMkLst>
            <pc:docMk/>
            <pc:sldMk cId="663415476" sldId="258"/>
            <ac:picMk id="38" creationId="{E5811C7F-DAF2-455A-AE24-A629D3A52829}"/>
          </ac:picMkLst>
        </pc:picChg>
        <pc:cxn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cxnSpMkLst>
            <pc:docMk/>
            <pc:sldMk cId="663415476" sldId="258"/>
            <ac:cxnSpMk id="9" creationId="{A57C1A16-B8AB-4D99-A195-A38F556A6486}"/>
          </ac:cxnSpMkLst>
        </pc:cxnChg>
        <pc:cxn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0:42.452" v="3"/>
          <ac:cxnSpMkLst>
            <pc:docMk/>
            <pc:sldMk cId="663415476" sldId="258"/>
            <ac:cxnSpMk id="11" creationId="{F8A9B20B-D1DD-4573-B5EC-558029519236}"/>
          </ac:cxnSpMkLst>
        </pc:cxnChg>
        <pc:cxn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cxnSpMkLst>
            <pc:docMk/>
            <pc:sldMk cId="663415476" sldId="258"/>
            <ac:cxnSpMk id="27" creationId="{EFECD4E8-AD3E-4228-82A2-9461958EA94D}"/>
          </ac:cxnSpMkLst>
        </pc:cxnChg>
        <pc:cxn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34:23.441" v="7"/>
          <ac:cxnSpMkLst>
            <pc:docMk/>
            <pc:sldMk cId="663415476" sldId="258"/>
            <ac:cxnSpMk id="34" creationId="{063B6EC6-D752-4EE7-908B-F8F19E8C7FEA}"/>
          </ac:cxnSpMkLst>
        </pc:cxnChg>
        <pc:cxn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cxnSpMkLst>
            <pc:docMk/>
            <pc:sldMk cId="663415476" sldId="258"/>
            <ac:cxnSpMk id="59" creationId="{063B6EC6-D752-4EE7-908B-F8F19E8C7FEA}"/>
          </ac:cxnSpMkLst>
        </pc:cxnChg>
        <pc:cxnChg chg="add del">
          <ac:chgData name="Mathieu Boris Tagne Totoungue - mathieuboris.tagne@studio.unibo.it" userId="S::mathieuboris.tagne@studio.unibo.it::372b5d1b-187d-41a2-a08b-cf0a898681b7" providerId="AD" clId="Web-{7F9076C6-C666-4B5F-B02D-07712D48EBCD}" dt="2021-08-05T10:53:05.546" v="31"/>
          <ac:cxnSpMkLst>
            <pc:docMk/>
            <pc:sldMk cId="663415476" sldId="258"/>
            <ac:cxnSpMk id="61" creationId="{EFECD4E8-AD3E-4228-82A2-9461958EA94D}"/>
          </ac:cxnSpMkLst>
        </pc:cxnChg>
      </pc:sldChg>
      <pc:sldChg chg="modSp">
        <pc:chgData name="Mathieu Boris Tagne Totoungue - mathieuboris.tagne@studio.unibo.it" userId="S::mathieuboris.tagne@studio.unibo.it::372b5d1b-187d-41a2-a08b-cf0a898681b7" providerId="AD" clId="Web-{7F9076C6-C666-4B5F-B02D-07712D48EBCD}" dt="2021-08-05T11:20:52.507" v="358" actId="20577"/>
        <pc:sldMkLst>
          <pc:docMk/>
          <pc:sldMk cId="382120442" sldId="267"/>
        </pc:sldMkLst>
        <pc:spChg chg="mod">
          <ac:chgData name="Mathieu Boris Tagne Totoungue - mathieuboris.tagne@studio.unibo.it" userId="S::mathieuboris.tagne@studio.unibo.it::372b5d1b-187d-41a2-a08b-cf0a898681b7" providerId="AD" clId="Web-{7F9076C6-C666-4B5F-B02D-07712D48EBCD}" dt="2021-08-05T11:20:52.507" v="358" actId="20577"/>
          <ac:spMkLst>
            <pc:docMk/>
            <pc:sldMk cId="382120442" sldId="267"/>
            <ac:spMk id="3" creationId="{FD215F7F-89EE-498C-9870-0D9D049AF024}"/>
          </ac:spMkLst>
        </pc:spChg>
      </pc:sldChg>
    </pc:docChg>
  </pc:docChgLst>
  <pc:docChgLst>
    <pc:chgData name="Mathieu Boris Tagne Totoungue - mathieuboris.tagne@studio.unibo.it" userId="S::mathieuboris.tagne@studio.unibo.it::372b5d1b-187d-41a2-a08b-cf0a898681b7" providerId="AD" clId="Web-{3E01BC5E-0310-4629-9648-B6EDA35B2764}"/>
    <pc:docChg chg="modSld">
      <pc:chgData name="Mathieu Boris Tagne Totoungue - mathieuboris.tagne@studio.unibo.it" userId="S::mathieuboris.tagne@studio.unibo.it::372b5d1b-187d-41a2-a08b-cf0a898681b7" providerId="AD" clId="Web-{3E01BC5E-0310-4629-9648-B6EDA35B2764}" dt="2021-08-04T14:37:45.328" v="76" actId="1076"/>
      <pc:docMkLst>
        <pc:docMk/>
      </pc:docMkLst>
      <pc:sldChg chg="modSp">
        <pc:chgData name="Mathieu Boris Tagne Totoungue - mathieuboris.tagne@studio.unibo.it" userId="S::mathieuboris.tagne@studio.unibo.it::372b5d1b-187d-41a2-a08b-cf0a898681b7" providerId="AD" clId="Web-{3E01BC5E-0310-4629-9648-B6EDA35B2764}" dt="2021-08-04T14:30:01.144" v="60" actId="1076"/>
        <pc:sldMkLst>
          <pc:docMk/>
          <pc:sldMk cId="663415476" sldId="258"/>
        </pc:sldMkLst>
        <pc:spChg chg="mod">
          <ac:chgData name="Mathieu Boris Tagne Totoungue - mathieuboris.tagne@studio.unibo.it" userId="S::mathieuboris.tagne@studio.unibo.it::372b5d1b-187d-41a2-a08b-cf0a898681b7" providerId="AD" clId="Web-{3E01BC5E-0310-4629-9648-B6EDA35B2764}" dt="2021-08-04T14:30:01.144" v="60" actId="1076"/>
          <ac:spMkLst>
            <pc:docMk/>
            <pc:sldMk cId="663415476" sldId="258"/>
            <ac:spMk id="3" creationId="{9D17DAA5-538A-4236-97D0-834F0B553ACC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3E01BC5E-0310-4629-9648-B6EDA35B2764}" dt="2021-08-04T14:32:53.742" v="64" actId="20577"/>
        <pc:sldMkLst>
          <pc:docMk/>
          <pc:sldMk cId="1559552326" sldId="264"/>
        </pc:sldMkLst>
        <pc:spChg chg="mod">
          <ac:chgData name="Mathieu Boris Tagne Totoungue - mathieuboris.tagne@studio.unibo.it" userId="S::mathieuboris.tagne@studio.unibo.it::372b5d1b-187d-41a2-a08b-cf0a898681b7" providerId="AD" clId="Web-{3E01BC5E-0310-4629-9648-B6EDA35B2764}" dt="2021-08-04T14:32:53.742" v="64" actId="20577"/>
          <ac:spMkLst>
            <pc:docMk/>
            <pc:sldMk cId="1559552326" sldId="264"/>
            <ac:spMk id="9" creationId="{7AD8578A-BF67-4773-945C-4B67D2D02C4A}"/>
          </ac:spMkLst>
        </pc:spChg>
      </pc:sldChg>
      <pc:sldChg chg="modSp">
        <pc:chgData name="Mathieu Boris Tagne Totoungue - mathieuboris.tagne@studio.unibo.it" userId="S::mathieuboris.tagne@studio.unibo.it::372b5d1b-187d-41a2-a08b-cf0a898681b7" providerId="AD" clId="Web-{3E01BC5E-0310-4629-9648-B6EDA35B2764}" dt="2021-08-04T14:37:45.328" v="76" actId="1076"/>
        <pc:sldMkLst>
          <pc:docMk/>
          <pc:sldMk cId="959575185" sldId="268"/>
        </pc:sldMkLst>
        <pc:spChg chg="mod">
          <ac:chgData name="Mathieu Boris Tagne Totoungue - mathieuboris.tagne@studio.unibo.it" userId="S::mathieuboris.tagne@studio.unibo.it::372b5d1b-187d-41a2-a08b-cf0a898681b7" providerId="AD" clId="Web-{3E01BC5E-0310-4629-9648-B6EDA35B2764}" dt="2021-08-04T14:37:45.328" v="76" actId="1076"/>
          <ac:spMkLst>
            <pc:docMk/>
            <pc:sldMk cId="959575185" sldId="268"/>
            <ac:spMk id="3" creationId="{D444B5D4-7FBB-4CB1-B505-EDFD3057C2CA}"/>
          </ac:spMkLst>
        </pc:spChg>
        <pc:picChg chg="mod">
          <ac:chgData name="Mathieu Boris Tagne Totoungue - mathieuboris.tagne@studio.unibo.it" userId="S::mathieuboris.tagne@studio.unibo.it::372b5d1b-187d-41a2-a08b-cf0a898681b7" providerId="AD" clId="Web-{3E01BC5E-0310-4629-9648-B6EDA35B2764}" dt="2021-08-04T14:35:34.293" v="68" actId="1076"/>
          <ac:picMkLst>
            <pc:docMk/>
            <pc:sldMk cId="959575185" sldId="268"/>
            <ac:picMk id="5" creationId="{902BA8AC-BD55-4769-82BE-337ED18FF8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33448-1E75-4269-B52D-D5169812D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94300"/>
            <a:ext cx="7766936" cy="2115491"/>
          </a:xfrm>
        </p:spPr>
        <p:txBody>
          <a:bodyPr/>
          <a:lstStyle/>
          <a:p>
            <a:pPr algn="ctr"/>
            <a:r>
              <a:rPr lang="it-IT"/>
              <a:t>SHAREORDER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17DAA5-538A-4236-97D0-834F0B553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41" y="5061340"/>
            <a:ext cx="6312024" cy="8239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it-IT"/>
              <a:t>Andrea </a:t>
            </a:r>
            <a:r>
              <a:rPr lang="it-IT" err="1"/>
              <a:t>Kacani</a:t>
            </a:r>
            <a:r>
              <a:rPr lang="it-IT"/>
              <a:t> 0000890598</a:t>
            </a:r>
          </a:p>
          <a:p>
            <a:pPr algn="l"/>
            <a:r>
              <a:rPr lang="it-IT"/>
              <a:t>Mathieu Boris </a:t>
            </a:r>
            <a:r>
              <a:rPr lang="it-IT" err="1"/>
              <a:t>Tagne</a:t>
            </a:r>
            <a:r>
              <a:rPr lang="it-IT"/>
              <a:t> </a:t>
            </a:r>
            <a:r>
              <a:rPr lang="it-IT" err="1"/>
              <a:t>Totoungue</a:t>
            </a:r>
            <a:r>
              <a:rPr lang="it-IT"/>
              <a:t> 0000889446</a:t>
            </a:r>
          </a:p>
          <a:p>
            <a:pPr algn="l"/>
            <a:r>
              <a:rPr lang="it-IT" err="1"/>
              <a:t>Grejti</a:t>
            </a:r>
            <a:r>
              <a:rPr lang="it-IT"/>
              <a:t> </a:t>
            </a:r>
            <a:r>
              <a:rPr lang="it-IT" err="1"/>
              <a:t>Kapllanaj</a:t>
            </a:r>
            <a:r>
              <a:rPr lang="it-IT"/>
              <a:t> 0000</a:t>
            </a:r>
            <a:r>
              <a:rPr lang="it-IT">
                <a:ea typeface="+mn-lt"/>
                <a:cs typeface="+mn-lt"/>
              </a:rPr>
              <a:t>900533</a:t>
            </a:r>
          </a:p>
          <a:p>
            <a:endParaRPr lang="it-IT"/>
          </a:p>
        </p:txBody>
      </p:sp>
      <p:pic>
        <p:nvPicPr>
          <p:cNvPr id="38" name="Immagine 39">
            <a:extLst>
              <a:ext uri="{FF2B5EF4-FFF2-40B4-BE49-F238E27FC236}">
                <a16:creationId xmlns:a16="http://schemas.microsoft.com/office/drawing/2014/main" id="{E5811C7F-DAF2-455A-AE24-A629D3A5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65" y="3136874"/>
            <a:ext cx="1745877" cy="16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1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05344-F682-4851-B09E-9D22E357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7534"/>
          </a:xfrm>
        </p:spPr>
        <p:txBody>
          <a:bodyPr/>
          <a:lstStyle/>
          <a:p>
            <a:r>
              <a:rPr lang="it-IT"/>
              <a:t>Scelte Tecnologiche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F667E-DB95-43E0-B2B0-B3EC8A7B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56"/>
            <a:ext cx="8596668" cy="4388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000"/>
              <a:t>JAVA:</a:t>
            </a:r>
          </a:p>
          <a:p>
            <a:r>
              <a:rPr lang="it-IT" sz="2000"/>
              <a:t> è orientato agli oggetti,</a:t>
            </a:r>
          </a:p>
          <a:p>
            <a:r>
              <a:rPr lang="it-IT" sz="2000"/>
              <a:t>offre continuità al corso di studi == velocità,</a:t>
            </a:r>
          </a:p>
          <a:p>
            <a:r>
              <a:rPr lang="it-IT" sz="2000"/>
              <a:t>Java è platform-independent.</a:t>
            </a:r>
          </a:p>
          <a:p>
            <a:pPr marL="0" indent="0">
              <a:buNone/>
            </a:pPr>
            <a:r>
              <a:rPr lang="it-IT" sz="2000"/>
              <a:t>JAVAFX:</a:t>
            </a:r>
          </a:p>
          <a:p>
            <a:r>
              <a:rPr lang="it-IT" sz="2000"/>
              <a:t>Compatibilità multipiattaforma (Linux, Windows, MacOS),</a:t>
            </a:r>
          </a:p>
          <a:p>
            <a:r>
              <a:rPr lang="it-IT" sz="2000"/>
              <a:t>Libreria Java scritte in codice nativo,</a:t>
            </a:r>
          </a:p>
          <a:p>
            <a:r>
              <a:rPr lang="it-IT" sz="2000"/>
              <a:t>FXML è un linguaggio di markup dichiarativo basato su XML per definire dell'interfaccia utente, inoltre consente l’utilizzo di Scene Builder</a:t>
            </a:r>
          </a:p>
          <a:p>
            <a:r>
              <a:rPr lang="it-IT" sz="2000"/>
              <a:t>Styling CSS</a:t>
            </a:r>
          </a:p>
        </p:txBody>
      </p:sp>
    </p:spTree>
    <p:extLst>
      <p:ext uri="{BB962C8B-B14F-4D97-AF65-F5344CB8AC3E}">
        <p14:creationId xmlns:p14="http://schemas.microsoft.com/office/powerpoint/2010/main" val="12143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07196-2A69-443D-9609-D3FA3AB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8DC537-0A89-45C2-A756-7A9CEEC6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/>
              <a:t>Per ORM si intende Object </a:t>
            </a:r>
            <a:r>
              <a:rPr lang="it-IT" sz="2000" err="1"/>
              <a:t>Relational</a:t>
            </a:r>
            <a:r>
              <a:rPr lang="it-IT" sz="2000"/>
              <a:t> Mapping:</a:t>
            </a:r>
          </a:p>
          <a:p>
            <a:pPr marL="285750" indent="-285750"/>
            <a:r>
              <a:rPr lang="it-IT" sz="2000"/>
              <a:t>Livello di astrazione</a:t>
            </a:r>
          </a:p>
          <a:p>
            <a:pPr marL="285750" indent="-285750"/>
            <a:r>
              <a:rPr lang="it-IT" sz="2000"/>
              <a:t>Meno codice</a:t>
            </a:r>
          </a:p>
          <a:p>
            <a:pPr marL="285750" indent="-285750"/>
            <a:r>
              <a:rPr lang="it-IT" sz="2000"/>
              <a:t>Diminuzione performance-&gt;middleware</a:t>
            </a:r>
          </a:p>
          <a:p>
            <a:pPr marL="285750" indent="-285750"/>
            <a:endParaRPr lang="it-IT" sz="2000"/>
          </a:p>
          <a:p>
            <a:pPr marL="0" indent="0">
              <a:buNone/>
            </a:pPr>
            <a:r>
              <a:rPr lang="it-IT" sz="2000"/>
              <a:t>Automatismo tra oggetti Java e tabelle del Database Relazionale</a:t>
            </a:r>
          </a:p>
        </p:txBody>
      </p:sp>
    </p:spTree>
    <p:extLst>
      <p:ext uri="{BB962C8B-B14F-4D97-AF65-F5344CB8AC3E}">
        <p14:creationId xmlns:p14="http://schemas.microsoft.com/office/powerpoint/2010/main" val="302338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8F622-CB23-4EA3-B7A9-661E3D9A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Hibernate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23CE06-28D6-4450-8D57-9AE63D04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err="1"/>
              <a:t>Hibernate</a:t>
            </a:r>
            <a:r>
              <a:rPr lang="it-IT" sz="2000"/>
              <a:t> è un tool </a:t>
            </a:r>
            <a:r>
              <a:rPr lang="it-IT" sz="2000" err="1"/>
              <a:t>FullORM</a:t>
            </a:r>
            <a:r>
              <a:rPr lang="it-IT" sz="2000"/>
              <a:t>:</a:t>
            </a:r>
          </a:p>
          <a:p>
            <a:pPr marL="285750" indent="-285750"/>
            <a:r>
              <a:rPr lang="it-IT" sz="2000"/>
              <a:t>Produttività: permette l'attenzione sulla business </a:t>
            </a:r>
            <a:r>
              <a:rPr lang="it-IT" sz="2000" err="1"/>
              <a:t>logic</a:t>
            </a:r>
          </a:p>
          <a:p>
            <a:pPr marL="285750" indent="-285750"/>
            <a:r>
              <a:rPr lang="it-IT" sz="2000"/>
              <a:t>Manutenibilità: meno codice di implementazione e facilità nel </a:t>
            </a:r>
            <a:r>
              <a:rPr lang="it-IT" sz="2000" err="1"/>
              <a:t>refactoring</a:t>
            </a:r>
          </a:p>
          <a:p>
            <a:pPr marL="285750" indent="-285750"/>
            <a:r>
              <a:rPr lang="it-IT" sz="2000"/>
              <a:t>Performance: hand-</a:t>
            </a:r>
            <a:r>
              <a:rPr lang="it-IT" sz="2000" err="1"/>
              <a:t>coded</a:t>
            </a:r>
            <a:r>
              <a:rPr lang="it-IT" sz="2000"/>
              <a:t> è più ottimizzato, ma sono importantissimi anche gli aspetti di tempo e budget</a:t>
            </a:r>
          </a:p>
          <a:p>
            <a:pPr marL="285750" indent="-285750"/>
            <a:r>
              <a:rPr lang="it-IT" sz="2000"/>
              <a:t>Indipendenza dal </a:t>
            </a:r>
            <a:r>
              <a:rPr lang="it-IT" sz="2000" err="1"/>
              <a:t>Vendor</a:t>
            </a:r>
            <a:r>
              <a:rPr lang="it-IT" sz="2000"/>
              <a:t>: astrazione dal DB sottostante</a:t>
            </a:r>
          </a:p>
        </p:txBody>
      </p:sp>
    </p:spTree>
    <p:extLst>
      <p:ext uri="{BB962C8B-B14F-4D97-AF65-F5344CB8AC3E}">
        <p14:creationId xmlns:p14="http://schemas.microsoft.com/office/powerpoint/2010/main" val="8636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04B45-AE9E-49A7-9632-EF3F0FD0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Deployment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8C2E34C-62D2-47C5-9354-C80BFCAFD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314" y="1711126"/>
            <a:ext cx="6905343" cy="4473439"/>
          </a:xfrm>
        </p:spPr>
      </p:pic>
    </p:spTree>
    <p:extLst>
      <p:ext uri="{BB962C8B-B14F-4D97-AF65-F5344CB8AC3E}">
        <p14:creationId xmlns:p14="http://schemas.microsoft.com/office/powerpoint/2010/main" val="60388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96A23-1164-4103-8477-B2D6B436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215F7F-89EE-498C-9870-0D9D049A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23" y="1555472"/>
            <a:ext cx="8809579" cy="5034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2000"/>
              <a:t>In conclusione l'applicazione soddisfa tutti i requisiti stabiliti col committente.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000"/>
              <a:t>L'obiettivo principale del progetto definito dal suo nome stesso(SHARE ORDER) è stato raggiunto in quanto la gestione dei pacchi inoltrati è fatta in modo </a:t>
            </a:r>
            <a:r>
              <a:rPr lang="it-IT" sz="2000" b="1"/>
              <a:t>sincronizzato </a:t>
            </a:r>
            <a:r>
              <a:rPr lang="it-IT" sz="2000"/>
              <a:t>cioè una volta confermato da un membro del gruppo, ne prende il carico esclusivo e definitivo.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sz="2000"/>
              <a:t>Però se non viene confermato da nessuno il pacco rimane in attesa per un </a:t>
            </a:r>
            <a:r>
              <a:rPr lang="it-IT" sz="2000" b="1"/>
              <a:t>tempo non determinato</a:t>
            </a:r>
            <a:r>
              <a:rPr lang="it-IT" sz="2000"/>
              <a:t>. Questo è un limite importante rilevato in fase di sviluppo è la ragione per cui nelle versioni futuri si potrebbe aggiungere </a:t>
            </a:r>
            <a:r>
              <a:rPr lang="it-IT" sz="2000" b="1"/>
              <a:t>i magazzini</a:t>
            </a:r>
            <a:r>
              <a:rPr lang="it-IT" sz="2000"/>
              <a:t> per tenere i pacchi in attesa di conferma.</a:t>
            </a:r>
          </a:p>
        </p:txBody>
      </p:sp>
    </p:spTree>
    <p:extLst>
      <p:ext uri="{BB962C8B-B14F-4D97-AF65-F5344CB8AC3E}">
        <p14:creationId xmlns:p14="http://schemas.microsoft.com/office/powerpoint/2010/main" val="38212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01D471A-6318-45C4-A82F-638ECD0A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6" y="1216711"/>
            <a:ext cx="10344288" cy="2621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Progetto </a:t>
            </a: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sviluppato</a:t>
            </a: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 da</a:t>
            </a:r>
            <a:br>
              <a:rPr lang="en-US" sz="260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 Andrea </a:t>
            </a: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kacani</a:t>
            </a: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Grejti</a:t>
            </a: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Kapllanaj</a:t>
            </a: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, Mathieu Boris Tagne </a:t>
            </a: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Totoungue</a:t>
            </a:r>
            <a:br>
              <a:rPr lang="en-US" sz="260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 per il </a:t>
            </a: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corso</a:t>
            </a: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 di Ingegneria del software T</a:t>
            </a:r>
            <a:br>
              <a:rPr lang="en-US" sz="260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600" err="1">
                <a:solidFill>
                  <a:schemeClr val="tx1">
                    <a:lumMod val="95000"/>
                  </a:schemeClr>
                </a:solidFill>
              </a:rPr>
              <a:t>Docente</a:t>
            </a: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: Marco Patella</a:t>
            </a:r>
            <a:br>
              <a:rPr lang="en-US" sz="260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600">
                <a:solidFill>
                  <a:schemeClr val="tx1">
                    <a:lumMod val="95000"/>
                  </a:schemeClr>
                </a:solidFill>
              </a:rPr>
              <a:t>A.A. 2020/2021</a:t>
            </a:r>
            <a:endParaRPr lang="it-IT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BD07BF-6ADD-4620-ADB1-DD7BEA058794}"/>
              </a:ext>
            </a:extLst>
          </p:cNvPr>
          <p:cNvSpPr txBox="1"/>
          <p:nvPr/>
        </p:nvSpPr>
        <p:spPr>
          <a:xfrm>
            <a:off x="6573371" y="516143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540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29219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7BB7A-A350-4DC8-8559-A8DBB96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09951-8137-43EC-A981-0FAB8474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000"/>
              <a:t>SHAREORDER è un applicazione di </a:t>
            </a:r>
            <a:r>
              <a:rPr lang="it-IT" sz="2000" b="1"/>
              <a:t>delivery</a:t>
            </a:r>
            <a:r>
              <a:rPr lang="it-IT" sz="2000"/>
              <a:t> che sfrutta la possibilità di ricevere un </a:t>
            </a:r>
            <a:r>
              <a:rPr lang="it-IT" sz="2000" b="1"/>
              <a:t>pacco</a:t>
            </a:r>
            <a:r>
              <a:rPr lang="it-IT" sz="2000"/>
              <a:t> da sé, oppure di </a:t>
            </a:r>
            <a:r>
              <a:rPr lang="it-IT" sz="2000" b="1"/>
              <a:t>inoltrarlo ad una persona di fiducia</a:t>
            </a:r>
            <a:r>
              <a:rPr lang="it-IT" sz="2000"/>
              <a:t> presente nell’applicazione e appartenente a un </a:t>
            </a:r>
            <a:r>
              <a:rPr lang="it-IT" sz="2000" b="1"/>
              <a:t>gruppo creato dal cliente</a:t>
            </a:r>
            <a:r>
              <a:rPr lang="it-IT" sz="200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000"/>
              <a:t>L’applicazione offre una gestione accurata e completa di invio e ricezione dei pacchi con un aggiornamento progressivo dello stato.</a:t>
            </a:r>
          </a:p>
        </p:txBody>
      </p:sp>
    </p:spTree>
    <p:extLst>
      <p:ext uri="{BB962C8B-B14F-4D97-AF65-F5344CB8AC3E}">
        <p14:creationId xmlns:p14="http://schemas.microsoft.com/office/powerpoint/2010/main" val="106285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3EBE5-E6D5-40E3-847B-48EB43D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INTERFACCIA CLIENTE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39A76D-6E22-4969-A801-6F94031A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160589"/>
            <a:ext cx="4272733" cy="374932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err="1"/>
              <a:t>Offre</a:t>
            </a:r>
            <a:r>
              <a:rPr lang="en-US" sz="2400"/>
              <a:t> la </a:t>
            </a:r>
            <a:r>
              <a:rPr lang="en-US" sz="2400" err="1"/>
              <a:t>possibilità</a:t>
            </a:r>
            <a:r>
              <a:rPr lang="en-US" sz="2400"/>
              <a:t> di </a:t>
            </a:r>
            <a:r>
              <a:rPr lang="en-US" sz="2400" err="1"/>
              <a:t>visualizzare</a:t>
            </a:r>
            <a:r>
              <a:rPr lang="en-US" sz="2400"/>
              <a:t> </a:t>
            </a:r>
            <a:r>
              <a:rPr lang="en-US" sz="2400" err="1"/>
              <a:t>i</a:t>
            </a:r>
            <a:r>
              <a:rPr lang="en-US" sz="2400"/>
              <a:t> </a:t>
            </a:r>
            <a:r>
              <a:rPr lang="en-US" sz="2400" err="1"/>
              <a:t>pacchi</a:t>
            </a:r>
            <a:r>
              <a:rPr lang="en-US" sz="2400"/>
              <a:t> </a:t>
            </a:r>
            <a:r>
              <a:rPr lang="en-US" sz="2400" err="1"/>
              <a:t>inviati</a:t>
            </a:r>
            <a:r>
              <a:rPr lang="en-US" sz="2400"/>
              <a:t> e </a:t>
            </a:r>
            <a:r>
              <a:rPr lang="en-US" sz="2400" err="1"/>
              <a:t>ricevuti</a:t>
            </a:r>
            <a:r>
              <a:rPr lang="en-US" sz="2400"/>
              <a:t> da </a:t>
            </a:r>
            <a:r>
              <a:rPr lang="en-US" sz="2400" err="1"/>
              <a:t>sé</a:t>
            </a:r>
            <a:r>
              <a:rPr lang="en-US" sz="2400"/>
              <a:t> e </a:t>
            </a:r>
            <a:r>
              <a:rPr lang="en-US" sz="2400" err="1"/>
              <a:t>consente</a:t>
            </a:r>
            <a:r>
              <a:rPr lang="en-US" sz="2400"/>
              <a:t> solo di </a:t>
            </a:r>
            <a:r>
              <a:rPr lang="en-US" sz="2400" err="1"/>
              <a:t>confermarli</a:t>
            </a:r>
            <a:r>
              <a:rPr lang="en-US" sz="2400"/>
              <a:t> e non di </a:t>
            </a:r>
            <a:r>
              <a:rPr lang="en-US" sz="2400" err="1"/>
              <a:t>gestirli</a:t>
            </a:r>
            <a:r>
              <a:rPr lang="en-US" sz="2400"/>
              <a:t>. Il </a:t>
            </a:r>
            <a:r>
              <a:rPr lang="en-US" sz="2400" err="1"/>
              <a:t>cliente</a:t>
            </a:r>
            <a:r>
              <a:rPr lang="en-US" sz="2400"/>
              <a:t> </a:t>
            </a:r>
            <a:r>
              <a:rPr lang="en-US" sz="2400" err="1"/>
              <a:t>potrà</a:t>
            </a:r>
            <a:r>
              <a:rPr lang="en-US" sz="2400"/>
              <a:t> </a:t>
            </a:r>
            <a:r>
              <a:rPr lang="en-US" sz="2400" err="1"/>
              <a:t>visualizzare</a:t>
            </a:r>
            <a:r>
              <a:rPr lang="en-US" sz="2400"/>
              <a:t> I </a:t>
            </a:r>
            <a:r>
              <a:rPr lang="en-US" sz="2400" err="1"/>
              <a:t>gruppi</a:t>
            </a:r>
            <a:r>
              <a:rPr lang="en-US" sz="2400"/>
              <a:t> di cui è </a:t>
            </a:r>
            <a:r>
              <a:rPr lang="en-US" sz="2400" err="1"/>
              <a:t>membro</a:t>
            </a:r>
            <a:r>
              <a:rPr lang="en-US" sz="2400"/>
              <a:t> e </a:t>
            </a:r>
            <a:r>
              <a:rPr lang="en-US" sz="2400" err="1"/>
              <a:t>inoltrare</a:t>
            </a:r>
            <a:r>
              <a:rPr lang="en-US" sz="2400"/>
              <a:t> la </a:t>
            </a:r>
            <a:r>
              <a:rPr lang="en-US" sz="2400" err="1"/>
              <a:t>ricezione</a:t>
            </a:r>
            <a:r>
              <a:rPr lang="en-US" sz="2400"/>
              <a:t> di un </a:t>
            </a:r>
            <a:r>
              <a:rPr lang="en-US" sz="2400" err="1"/>
              <a:t>suo</a:t>
            </a:r>
            <a:r>
              <a:rPr lang="en-US" sz="2400"/>
              <a:t> </a:t>
            </a:r>
            <a:r>
              <a:rPr lang="en-US" sz="2400" err="1"/>
              <a:t>pacco</a:t>
            </a:r>
            <a:r>
              <a:rPr lang="en-US" sz="2400"/>
              <a:t> se </a:t>
            </a:r>
            <a:r>
              <a:rPr lang="en-US" sz="2400" err="1"/>
              <a:t>necessario</a:t>
            </a:r>
            <a:r>
              <a:rPr lang="en-US" sz="2400"/>
              <a:t> (</a:t>
            </a:r>
            <a:r>
              <a:rPr lang="en-US" sz="2400" err="1"/>
              <a:t>esempio</a:t>
            </a:r>
            <a:r>
              <a:rPr lang="en-US" sz="2400"/>
              <a:t> </a:t>
            </a:r>
            <a:r>
              <a:rPr lang="en-US" sz="2400" err="1"/>
              <a:t>nella</a:t>
            </a:r>
            <a:r>
              <a:rPr lang="en-US" sz="2400"/>
              <a:t> slide 4)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6638DF-F8C9-4984-9B2F-3829A51A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60589"/>
            <a:ext cx="4956963" cy="35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EF72E-EF6C-4147-B3F1-1FCA2299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ESEMPIO: Modifica Pacco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D8578A-BF67-4773-945C-4B67D2D0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err="1"/>
              <a:t>Permette</a:t>
            </a:r>
            <a:r>
              <a:rPr lang="en-US" sz="2000"/>
              <a:t> ad un </a:t>
            </a:r>
            <a:r>
              <a:rPr lang="en-US" sz="2000" err="1"/>
              <a:t>Cliente</a:t>
            </a:r>
            <a:r>
              <a:rPr lang="en-US" sz="2000"/>
              <a:t> di </a:t>
            </a:r>
            <a:r>
              <a:rPr lang="en-US" sz="2000" err="1"/>
              <a:t>selezionare</a:t>
            </a:r>
            <a:r>
              <a:rPr lang="en-US" sz="2000"/>
              <a:t> un Gruppo a cui </a:t>
            </a:r>
            <a:r>
              <a:rPr lang="en-US" sz="2000" err="1"/>
              <a:t>appartiene</a:t>
            </a:r>
            <a:r>
              <a:rPr lang="en-US" sz="2000"/>
              <a:t> e </a:t>
            </a:r>
            <a:r>
              <a:rPr lang="en-US" sz="2000" err="1"/>
              <a:t>inoltrare</a:t>
            </a:r>
            <a:r>
              <a:rPr lang="en-US" sz="2000"/>
              <a:t> la </a:t>
            </a:r>
            <a:r>
              <a:rPr lang="en-US" sz="2000" err="1"/>
              <a:t>ricezione</a:t>
            </a:r>
            <a:r>
              <a:rPr lang="en-US" sz="2000"/>
              <a:t> a tutti </a:t>
            </a:r>
            <a:r>
              <a:rPr lang="en-US" sz="2000" err="1"/>
              <a:t>i</a:t>
            </a:r>
            <a:r>
              <a:rPr lang="en-US" sz="2000"/>
              <a:t> </a:t>
            </a:r>
            <a:r>
              <a:rPr lang="en-US" sz="2000" err="1"/>
              <a:t>membri</a:t>
            </a:r>
            <a:r>
              <a:rPr lang="en-US" sz="2000"/>
              <a:t> 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ADCFEE-5D77-4905-985B-8601371D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26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B8EBB-E0AC-4F86-B2D6-AB700EDF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INTERFACCIA CORRIERE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74B16F-B143-4590-9326-DDDEE52D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err="1"/>
              <a:t>Gestisce</a:t>
            </a:r>
            <a:r>
              <a:rPr lang="en-US" sz="2400"/>
              <a:t> </a:t>
            </a:r>
            <a:r>
              <a:rPr lang="en-US" sz="2400" err="1"/>
              <a:t>esclusivamente</a:t>
            </a:r>
            <a:r>
              <a:rPr lang="en-US" sz="2400"/>
              <a:t> il </a:t>
            </a:r>
            <a:r>
              <a:rPr lang="en-US" sz="2400" err="1"/>
              <a:t>transito</a:t>
            </a:r>
            <a:r>
              <a:rPr lang="en-US" sz="2400"/>
              <a:t> </a:t>
            </a:r>
            <a:r>
              <a:rPr lang="en-US" sz="2400" err="1"/>
              <a:t>fisico</a:t>
            </a:r>
            <a:r>
              <a:rPr lang="en-US" sz="2400"/>
              <a:t> del </a:t>
            </a:r>
            <a:r>
              <a:rPr lang="en-US" sz="2400" err="1"/>
              <a:t>pacco</a:t>
            </a:r>
            <a:r>
              <a:rPr lang="en-US" sz="2400"/>
              <a:t> dal </a:t>
            </a:r>
            <a:r>
              <a:rPr lang="en-US" sz="2400" err="1"/>
              <a:t>mittente</a:t>
            </a:r>
            <a:r>
              <a:rPr lang="en-US" sz="2400"/>
              <a:t> al </a:t>
            </a:r>
            <a:r>
              <a:rPr lang="en-US" sz="2400" err="1"/>
              <a:t>destinatario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4A78AAF-75AE-4957-8650-86B5D4CF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-85270"/>
            <a:ext cx="7899807" cy="5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8B0C7-9517-4D47-9BBB-1C595D4F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INTERFACCIA AMMINISTRATORE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5D3EAB-42D5-4C26-9FE7-632E15FF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Una </a:t>
            </a:r>
            <a:r>
              <a:rPr lang="en-US" sz="2400" err="1"/>
              <a:t>interfaccia</a:t>
            </a:r>
            <a:r>
              <a:rPr lang="en-US" sz="2400"/>
              <a:t> </a:t>
            </a:r>
            <a:r>
              <a:rPr lang="en-US" sz="2400" err="1"/>
              <a:t>disponibile</a:t>
            </a:r>
            <a:r>
              <a:rPr lang="en-US" sz="2400"/>
              <a:t> solo </a:t>
            </a:r>
            <a:r>
              <a:rPr lang="en-US" sz="2400" err="1"/>
              <a:t>dalle</a:t>
            </a:r>
            <a:r>
              <a:rPr lang="en-US" sz="2400"/>
              <a:t> machine </a:t>
            </a:r>
            <a:r>
              <a:rPr lang="en-US" sz="2400" err="1"/>
              <a:t>autorizzate</a:t>
            </a:r>
            <a:r>
              <a:rPr lang="en-US" sz="2400"/>
              <a:t>. Gestisce </a:t>
            </a:r>
            <a:r>
              <a:rPr lang="en-US" sz="2400" err="1"/>
              <a:t>principalmente</a:t>
            </a:r>
            <a:r>
              <a:rPr lang="en-US" sz="2400"/>
              <a:t> I </a:t>
            </a:r>
            <a:r>
              <a:rPr lang="en-US" sz="2400" err="1"/>
              <a:t>corrieri</a:t>
            </a:r>
            <a:r>
              <a:rPr lang="en-US" sz="2400"/>
              <a:t>, </a:t>
            </a:r>
            <a:r>
              <a:rPr lang="en-US" sz="2400" err="1"/>
              <a:t>registrandoli</a:t>
            </a:r>
            <a:r>
              <a:rPr lang="en-US" sz="2400"/>
              <a:t> </a:t>
            </a:r>
            <a:r>
              <a:rPr lang="en-US" sz="2400" err="1"/>
              <a:t>nell’applicazione</a:t>
            </a:r>
            <a:r>
              <a:rPr lang="en-US" sz="2400"/>
              <a:t> e </a:t>
            </a:r>
            <a:r>
              <a:rPr lang="en-US" sz="2400" err="1"/>
              <a:t>assegnando</a:t>
            </a:r>
            <a:r>
              <a:rPr lang="en-US" sz="2400"/>
              <a:t> </a:t>
            </a:r>
            <a:r>
              <a:rPr lang="en-US" sz="2400" err="1"/>
              <a:t>i</a:t>
            </a:r>
            <a:r>
              <a:rPr lang="en-US" sz="2400"/>
              <a:t> </a:t>
            </a:r>
            <a:r>
              <a:rPr lang="en-US" sz="2400" err="1"/>
              <a:t>pacchi</a:t>
            </a:r>
            <a:r>
              <a:rPr lang="en-US" sz="2400"/>
              <a:t> a </a:t>
            </a:r>
            <a:r>
              <a:rPr lang="en-US" sz="2400" err="1"/>
              <a:t>essi</a:t>
            </a:r>
            <a:r>
              <a:rPr lang="en-US" sz="2400"/>
              <a:t>.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1CE3110-D6F1-4BAE-B726-0CCB3A73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699788" cy="25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AFA1E-DE28-4786-BCCF-4DD90C6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Progettazione Architetturale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77FC2-EF8C-46D0-B498-93A89D49D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/>
              <a:t>Requisiti</a:t>
            </a:r>
          </a:p>
          <a:p>
            <a:r>
              <a:rPr lang="it-IT" sz="2000"/>
              <a:t>Struttura a 3 livelli: Client, Server, 	Persistenza</a:t>
            </a:r>
          </a:p>
          <a:p>
            <a:r>
              <a:rPr lang="it-IT" sz="2000"/>
              <a:t>Pattern: Broker e DIP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1384B9-1B22-487F-86BF-640827D8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 r="2791" b="2"/>
          <a:stretch/>
        </p:blipFill>
        <p:spPr>
          <a:xfrm>
            <a:off x="677334" y="2019300"/>
            <a:ext cx="5619044" cy="40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B1467-5867-4BBB-8CDB-D11AA52D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Broker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2BA8AC-BD55-4769-82BE-337ED18F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4" y="2159331"/>
            <a:ext cx="5283289" cy="246993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44B5D4-7FBB-4CB1-B505-EDFD305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373" y="1271589"/>
            <a:ext cx="393471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>
                <a:effectLst/>
                <a:latin typeface="Trebuchet MS"/>
                <a:cs typeface="Arial"/>
              </a:rPr>
              <a:t>Qui si ha la struttura del Broker: tramite </a:t>
            </a:r>
            <a:r>
              <a:rPr lang="it-IT" sz="2000" b="1" err="1">
                <a:effectLst/>
                <a:latin typeface="Trebuchet MS"/>
                <a:cs typeface="Arial"/>
              </a:rPr>
              <a:t>FiltroRichieste</a:t>
            </a:r>
            <a:r>
              <a:rPr lang="it-IT" sz="2000">
                <a:effectLst/>
                <a:latin typeface="Trebuchet MS"/>
                <a:cs typeface="Arial"/>
              </a:rPr>
              <a:t>, si manipolano le richieste che arrivano dai client aggiungendo la sessione e verificando che la sessione sia attiva, smista poi le richieste al server corretto e restituisce le risposte ai Client.</a:t>
            </a:r>
            <a:endParaRPr lang="it-IT"/>
          </a:p>
          <a:p>
            <a:endParaRPr lang="it-IT" sz="1500"/>
          </a:p>
        </p:txBody>
      </p:sp>
    </p:spTree>
    <p:extLst>
      <p:ext uri="{BB962C8B-B14F-4D97-AF65-F5344CB8AC3E}">
        <p14:creationId xmlns:p14="http://schemas.microsoft.com/office/powerpoint/2010/main" val="95957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8108B-A1CE-43B0-9454-77AD361D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err="1"/>
              <a:t>Dependency</a:t>
            </a:r>
            <a:r>
              <a:rPr lang="it-IT"/>
              <a:t> </a:t>
            </a:r>
            <a:r>
              <a:rPr lang="it-IT" err="1"/>
              <a:t>Inversion</a:t>
            </a:r>
            <a:r>
              <a:rPr lang="it-IT"/>
              <a:t> </a:t>
            </a:r>
            <a:r>
              <a:rPr lang="it-IT" err="1"/>
              <a:t>Principle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BFBA6-5F62-49FB-AE41-872FD40C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762656"/>
            <a:ext cx="2934714" cy="38807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it-IT" sz="2000"/>
              <a:t>I moduli di alto livello non devono dipendere da quelli di basso livello. Entrambi devono dipendere da astrazioni. Le astrazioni non devono dipendere dai dettagli, sono i dettagli che dipendono dalle astrazioni.</a:t>
            </a:r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B85489-B4C1-4DBA-978B-8D6DE02C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2" y="1817156"/>
            <a:ext cx="6001289" cy="35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066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8ebca0-7005-4037-958c-ac126645ee13" xsi:nil="true"/>
    <lcf76f155ced4ddcb4097134ff3c332f xmlns="33d9bb81-4ec2-4a2f-9c28-d7d06c2d681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DA8EF9427E2744A33A67F88D9257AD" ma:contentTypeVersion="11" ma:contentTypeDescription="Create a new document." ma:contentTypeScope="" ma:versionID="19e605a7ef48332abf651c3c8740dd77">
  <xsd:schema xmlns:xsd="http://www.w3.org/2001/XMLSchema" xmlns:xs="http://www.w3.org/2001/XMLSchema" xmlns:p="http://schemas.microsoft.com/office/2006/metadata/properties" xmlns:ns2="33d9bb81-4ec2-4a2f-9c28-d7d06c2d6814" xmlns:ns3="138ebca0-7005-4037-958c-ac126645ee13" targetNamespace="http://schemas.microsoft.com/office/2006/metadata/properties" ma:root="true" ma:fieldsID="dd8f085952cc7b03abbfd5fec7880aa6" ns2:_="" ns3:_="">
    <xsd:import namespace="33d9bb81-4ec2-4a2f-9c28-d7d06c2d6814"/>
    <xsd:import namespace="138ebca0-7005-4037-958c-ac126645ee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9bb81-4ec2-4a2f-9c28-d7d06c2d6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77b169b-7464-4c14-89c9-ab876efcba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ebca0-7005-4037-958c-ac126645e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0657b63-6058-4077-b326-1e1dc793c000}" ma:internalName="TaxCatchAll" ma:showField="CatchAllData" ma:web="138ebca0-7005-4037-958c-ac126645ee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0BE9E-F1F2-4C6C-84BE-98D050550D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766BF-36B5-497C-8975-C66E18B0E0B9}">
  <ds:schemaRefs>
    <ds:schemaRef ds:uri="33d9bb81-4ec2-4a2f-9c28-d7d06c2d6814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38ebca0-7005-4037-958c-ac126645ee1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15F6007-DA03-49DF-8407-EB29A3B08DB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570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Sfaccettatura</vt:lpstr>
      <vt:lpstr>SHAREORDER</vt:lpstr>
      <vt:lpstr>INTRODUZIONE</vt:lpstr>
      <vt:lpstr>INTERFACCIA CLIENTE</vt:lpstr>
      <vt:lpstr>ESEMPIO: Modifica Pacco</vt:lpstr>
      <vt:lpstr>INTERFACCIA CORRIERE</vt:lpstr>
      <vt:lpstr>INTERFACCIA AMMINISTRATORE</vt:lpstr>
      <vt:lpstr>Progettazione Architetturale</vt:lpstr>
      <vt:lpstr>Broker</vt:lpstr>
      <vt:lpstr>Dependency Inversion Principle</vt:lpstr>
      <vt:lpstr>Scelte Tecnologiche</vt:lpstr>
      <vt:lpstr>ORM</vt:lpstr>
      <vt:lpstr>Hibernate</vt:lpstr>
      <vt:lpstr>Deployment</vt:lpstr>
      <vt:lpstr>Conclusione</vt:lpstr>
      <vt:lpstr>Progetto sviluppato da  Andrea kacani, Grejti Kapllanaj, Mathieu Boris Tagne Totoungue  per il corso di Ingegneria del software T Docente: Marco Patella A.A. 2020/2021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SHAREORDER</dc:title>
  <dc:creator>Mathieu Boris Tagne Totoungue - mathieuboris.tagne@studio.unibo.it</dc:creator>
  <cp:lastModifiedBy>Mathieu Boris Tagne Totoungue - mathieuboris.tagne@studio.unibo.it</cp:lastModifiedBy>
  <cp:revision>1</cp:revision>
  <dcterms:created xsi:type="dcterms:W3CDTF">2021-08-02T13:30:24Z</dcterms:created>
  <dcterms:modified xsi:type="dcterms:W3CDTF">2021-11-04T18:01:17Z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0x01010027DA8EF9427E2744A33A67F88D9257AD</vt:lpwstr>
  </property>
</Properties>
</file>