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wrap="square"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wrap="square"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wrap="square"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wrap="square"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rtl="0">
              <a:spcBef>
                <a:spcPts val="0"/>
              </a:spcBef>
              <a:buNone/>
            </a:pPr>
            <a:r>
              <a:rPr lang="en-US"/>
              <a:t>Opening Questions:</a:t>
            </a:r>
          </a:p>
          <a:p>
            <a:pPr marL="457200" lvl="0" indent="-228600" rtl="0">
              <a:spcBef>
                <a:spcPts val="0"/>
              </a:spcBef>
              <a:buChar char="-"/>
            </a:pPr>
            <a:r>
              <a:rPr lang="en-US"/>
              <a:t>Who knows this character?</a:t>
            </a:r>
          </a:p>
          <a:p>
            <a:pPr lvl="0" rtl="0">
              <a:spcBef>
                <a:spcPts val="0"/>
              </a:spcBef>
              <a:buNone/>
            </a:pPr>
            <a:endParaRPr/>
          </a:p>
          <a:p>
            <a:pPr lvl="0" rtl="0">
              <a:spcBef>
                <a:spcPts val="0"/>
              </a:spcBef>
              <a:buNone/>
            </a:pPr>
            <a:r>
              <a:rPr lang="en-US"/>
              <a:t>By the way we will be handing out bouncy balls to whoever can answer our questions correctly.</a:t>
            </a:r>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400550"/>
            <a:ext cx="5486399" cy="3600599"/>
          </a:xfrm>
          <a:prstGeom prst="rect">
            <a:avLst/>
          </a:prstGeom>
        </p:spPr>
        <p:txBody>
          <a:bodyPr wrap="square" lIns="91425" tIns="91425" rIns="91425" bIns="91425" anchor="t" anchorCtr="0">
            <a:noAutofit/>
          </a:bodyPr>
          <a:lstStyle/>
          <a:p>
            <a:pPr lvl="0" rtl="0">
              <a:spcBef>
                <a:spcPts val="0"/>
              </a:spcBef>
              <a:buNone/>
            </a:pPr>
            <a:r>
              <a:rPr lang="en-US"/>
              <a:t>Maybe ask a few questions to get a feel</a:t>
            </a:r>
          </a:p>
        </p:txBody>
      </p:sp>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31" name="Shape 23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US"/>
              <a:t>We will use phones to communicate or walkie-talkie</a:t>
            </a:r>
          </a:p>
        </p:txBody>
      </p:sp>
      <p:sp>
        <p:nvSpPr>
          <p:cNvPr id="239" name="Shape 2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rtl="0">
              <a:spcBef>
                <a:spcPts val="0"/>
              </a:spcBef>
              <a:buNone/>
            </a:pPr>
            <a:r>
              <a:rPr lang="en-US"/>
              <a:t>Go through what we will mention today and the agenda</a:t>
            </a:r>
          </a:p>
          <a:p>
            <a:pPr lvl="0">
              <a:spcBef>
                <a:spcPts val="0"/>
              </a:spcBef>
              <a:buNone/>
            </a:pPr>
            <a:r>
              <a:rPr lang="en-US"/>
              <a:t>Thank UofC, Schulich School of Engineering, ARC members, Dr. Macnab, and Chris Simon</a:t>
            </a:r>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400550"/>
            <a:ext cx="5486399" cy="3600450"/>
          </a:xfrm>
          <a:prstGeom prst="rect">
            <a:avLst/>
          </a:prstGeom>
        </p:spPr>
        <p:txBody>
          <a:bodyPr wrap="square" lIns="91425" tIns="91425" rIns="91425" bIns="91425" anchor="t" anchorCtr="0">
            <a:noAutofit/>
          </a:bodyPr>
          <a:lstStyle/>
          <a:p>
            <a:pPr lvl="0">
              <a:spcBef>
                <a:spcPts val="0"/>
              </a:spcBef>
              <a:buNone/>
            </a:pPr>
            <a:r>
              <a:rPr lang="en-US"/>
              <a:t>General overview of what autonomous robots are</a:t>
            </a:r>
          </a:p>
        </p:txBody>
      </p:sp>
      <p:sp>
        <p:nvSpPr>
          <p:cNvPr id="159" name="Shape 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7" name="Shape 167"/>
          <p:cNvSpPr txBox="1">
            <a:spLocks noGrp="1"/>
          </p:cNvSpPr>
          <p:nvPr>
            <p:ph type="body" idx="1"/>
          </p:nvPr>
        </p:nvSpPr>
        <p:spPr>
          <a:xfrm>
            <a:off x="685800" y="4400550"/>
            <a:ext cx="5486399" cy="3600450"/>
          </a:xfrm>
          <a:prstGeom prst="rect">
            <a:avLst/>
          </a:prstGeom>
          <a:noFill/>
          <a:ln>
            <a:noFill/>
          </a:ln>
        </p:spPr>
        <p:txBody>
          <a:bodyPr wrap="square"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Robots sense things using sensors and other devices like it. Just like how we use our eyes to see what is in front of us.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Sensors are just devices that are able to measure or detect a phenomena. A common sensor in a household would be your thermostat. It detects temperature and does some calculations with it.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For autonomous robot purposes, some of the sensors used are gyroscopes, camera, and distance measuring sensors. With these items you can pretty much create a robot that can avoid things.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 red image on the slide is a magnetometer, it detects the Earth’s magnetic field and gives us an idea on where the north pole is. The blue device on the slide is an ultrasonic proximity sensor, it sends out high frequency noise and gives us an accurate measurement on how far the object in front of it is. </a:t>
            </a:r>
          </a:p>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SzPct val="25000"/>
              <a:buNone/>
            </a:pPr>
            <a:r>
              <a:rPr lang="en-US" sz="1200" b="0" i="0" u="none" strike="noStrike" cap="none">
                <a:solidFill>
                  <a:schemeClr val="dk1"/>
                </a:solidFill>
                <a:latin typeface="Calibri"/>
                <a:ea typeface="Calibri"/>
                <a:cs typeface="Calibri"/>
                <a:sym typeface="Calibri"/>
              </a:rPr>
              <a:t>These are just some of the sensors and devices used to gather data of the environment. The most difficult part would be what to do with that data and how can we properly map what’s currently happening around the robot. </a:t>
            </a:r>
          </a:p>
          <a:p>
            <a:pPr marL="0" marR="0" lvl="0" indent="0" algn="l" rtl="0">
              <a:spcBef>
                <a:spcPts val="0"/>
              </a:spcBef>
              <a:buSzPct val="25000"/>
              <a:buNone/>
            </a:pPr>
            <a:endParaRPr/>
          </a:p>
          <a:p>
            <a:pPr marL="0" marR="0" lvl="0" indent="0" algn="l" rtl="0">
              <a:spcBef>
                <a:spcPts val="0"/>
              </a:spcBef>
              <a:buSzPct val="25000"/>
              <a:buNone/>
            </a:pPr>
            <a:endParaRPr/>
          </a:p>
          <a:p>
            <a:pPr marL="0" marR="0" lvl="0" indent="0" algn="l" rtl="0">
              <a:spcBef>
                <a:spcPts val="0"/>
              </a:spcBef>
              <a:buSzPct val="25000"/>
              <a:buNone/>
            </a:pPr>
            <a:r>
              <a:rPr lang="en-US"/>
              <a:t>Show vectorNav software</a:t>
            </a:r>
          </a:p>
        </p:txBody>
      </p:sp>
      <p:sp>
        <p:nvSpPr>
          <p:cNvPr id="168" name="Shape 168"/>
          <p:cNvSpPr txBox="1">
            <a:spLocks noGrp="1"/>
          </p:cNvSpPr>
          <p:nvPr>
            <p:ph type="sldNum" idx="12"/>
          </p:nvPr>
        </p:nvSpPr>
        <p:spPr>
          <a:xfrm>
            <a:off x="3884612" y="8685213"/>
            <a:ext cx="2971799" cy="458786"/>
          </a:xfrm>
          <a:prstGeom prst="rect">
            <a:avLst/>
          </a:prstGeom>
          <a:noFill/>
          <a:ln>
            <a:noFill/>
          </a:ln>
        </p:spPr>
        <p:txBody>
          <a:bodyPr wrap="square"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5800" y="4400550"/>
            <a:ext cx="5486399" cy="3600599"/>
          </a:xfrm>
          <a:prstGeom prst="rect">
            <a:avLst/>
          </a:prstGeom>
        </p:spPr>
        <p:txBody>
          <a:bodyPr wrap="square" lIns="91425" tIns="91425" rIns="91425" bIns="91425" anchor="t" anchorCtr="0">
            <a:noAutofit/>
          </a:bodyPr>
          <a:lstStyle/>
          <a:p>
            <a:pPr marL="457200" lvl="0" indent="-228600" rtl="0">
              <a:spcBef>
                <a:spcPts val="0"/>
              </a:spcBef>
              <a:buChar char="-"/>
            </a:pPr>
            <a:r>
              <a:rPr lang="en-US"/>
              <a:t>car is robot</a:t>
            </a:r>
          </a:p>
          <a:p>
            <a:pPr marL="457200" lvl="0" indent="-228600" rtl="0">
              <a:spcBef>
                <a:spcPts val="0"/>
              </a:spcBef>
              <a:buChar char="-"/>
            </a:pPr>
            <a:r>
              <a:rPr lang="en-US"/>
              <a:t>robot has to make a decision</a:t>
            </a:r>
          </a:p>
          <a:p>
            <a:pPr marL="457200" lvl="0" indent="-228600" rtl="0">
              <a:spcBef>
                <a:spcPts val="0"/>
              </a:spcBef>
              <a:buChar char="-"/>
            </a:pPr>
            <a:r>
              <a:rPr lang="en-US"/>
              <a:t>(click) we know the target location</a:t>
            </a:r>
          </a:p>
        </p:txBody>
      </p:sp>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400550"/>
            <a:ext cx="5486399" cy="3600599"/>
          </a:xfrm>
          <a:prstGeom prst="rect">
            <a:avLst/>
          </a:prstGeom>
        </p:spPr>
        <p:txBody>
          <a:bodyPr wrap="square" lIns="91425" tIns="91425" rIns="91425" bIns="91425" anchor="t" anchorCtr="0">
            <a:noAutofit/>
          </a:bodyPr>
          <a:lstStyle/>
          <a:p>
            <a:pPr marL="457200" lvl="0" indent="-228600" rtl="0">
              <a:spcBef>
                <a:spcPts val="0"/>
              </a:spcBef>
              <a:buChar char="-"/>
            </a:pPr>
            <a:r>
              <a:rPr lang="en-US"/>
              <a:t>This is a scan after we process it</a:t>
            </a:r>
          </a:p>
          <a:p>
            <a:pPr marL="457200" lvl="0" indent="-228600" rtl="0">
              <a:spcBef>
                <a:spcPts val="0"/>
              </a:spcBef>
              <a:buChar char="-"/>
            </a:pPr>
            <a:r>
              <a:rPr lang="en-US"/>
              <a:t>blue is close to walls (should avoid), yellow is far away from walls</a:t>
            </a:r>
          </a:p>
          <a:p>
            <a:pPr marL="457200" lvl="0" indent="-228600" rtl="0">
              <a:spcBef>
                <a:spcPts val="0"/>
              </a:spcBef>
              <a:buChar char="-"/>
            </a:pPr>
            <a:r>
              <a:rPr lang="en-US"/>
              <a:t>(click) we know our location, our direction and the targets location</a:t>
            </a:r>
          </a:p>
        </p:txBody>
      </p:sp>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400550"/>
            <a:ext cx="5486399" cy="3600599"/>
          </a:xfrm>
          <a:prstGeom prst="rect">
            <a:avLst/>
          </a:prstGeom>
        </p:spPr>
        <p:txBody>
          <a:bodyPr wrap="square" lIns="91425" tIns="91425" rIns="91425" bIns="91425" anchor="t" anchorCtr="0">
            <a:noAutofit/>
          </a:bodyPr>
          <a:lstStyle/>
          <a:p>
            <a:pPr marL="457200" lvl="0" indent="-228600" rtl="0">
              <a:spcBef>
                <a:spcPts val="0"/>
              </a:spcBef>
              <a:buChar char="-"/>
            </a:pPr>
            <a:r>
              <a:rPr lang="en-US"/>
              <a:t>find the brightest yellow</a:t>
            </a:r>
          </a:p>
          <a:p>
            <a:pPr marL="457200" lvl="0" indent="-228600" rtl="0">
              <a:spcBef>
                <a:spcPts val="0"/>
              </a:spcBef>
              <a:buChar char="-"/>
            </a:pPr>
            <a:r>
              <a:rPr lang="en-US"/>
              <a:t>now the robot has to decide</a:t>
            </a:r>
          </a:p>
        </p:txBody>
      </p:sp>
      <p:sp>
        <p:nvSpPr>
          <p:cNvPr id="193" name="Shape 1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400550"/>
            <a:ext cx="5486399" cy="3600599"/>
          </a:xfrm>
          <a:prstGeom prst="rect">
            <a:avLst/>
          </a:prstGeom>
        </p:spPr>
        <p:txBody>
          <a:bodyPr wrap="square" lIns="91425" tIns="91425" rIns="91425" bIns="91425" anchor="t" anchorCtr="0">
            <a:noAutofit/>
          </a:bodyPr>
          <a:lstStyle/>
          <a:p>
            <a:pPr marL="457200" lvl="0" indent="-228600" rtl="0">
              <a:spcBef>
                <a:spcPts val="0"/>
              </a:spcBef>
              <a:buChar char="-"/>
            </a:pPr>
            <a:r>
              <a:rPr lang="en-US"/>
              <a:t>it will choose the one closest to the target</a:t>
            </a:r>
          </a:p>
        </p:txBody>
      </p:sp>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txBox="1">
            <a:spLocks noGrp="1"/>
          </p:cNvSpPr>
          <p:nvPr>
            <p:ph type="body" idx="1"/>
          </p:nvPr>
        </p:nvSpPr>
        <p:spPr>
          <a:xfrm>
            <a:off x="685800" y="4400550"/>
            <a:ext cx="5486399" cy="3600599"/>
          </a:xfrm>
          <a:prstGeom prst="rect">
            <a:avLst/>
          </a:prstGeom>
        </p:spPr>
        <p:txBody>
          <a:bodyPr wrap="square" lIns="91425" tIns="91425" rIns="91425" bIns="91425" anchor="t" anchorCtr="0">
            <a:noAutofit/>
          </a:bodyPr>
          <a:lstStyle/>
          <a:p>
            <a:pPr lvl="0" rtl="0">
              <a:spcBef>
                <a:spcPts val="0"/>
              </a:spcBef>
              <a:buNone/>
            </a:pPr>
            <a:r>
              <a:rPr lang="en-US"/>
              <a:t>Maybe ask a few questions to get a feel</a:t>
            </a:r>
          </a:p>
        </p:txBody>
      </p:sp>
      <p:sp>
        <p:nvSpPr>
          <p:cNvPr id="219" name="Shape 2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Shape 22"/>
        <p:cNvGrpSpPr/>
        <p:nvPr/>
      </p:nvGrpSpPr>
      <p:grpSpPr>
        <a:xfrm>
          <a:off x="0" y="0"/>
          <a:ext cx="0" cy="0"/>
          <a:chOff x="0" y="0"/>
          <a:chExt cx="0" cy="0"/>
        </a:xfrm>
      </p:grpSpPr>
      <p:grpSp>
        <p:nvGrpSpPr>
          <p:cNvPr id="23" name="Shape 23"/>
          <p:cNvGrpSpPr/>
          <p:nvPr/>
        </p:nvGrpSpPr>
        <p:grpSpPr>
          <a:xfrm>
            <a:off x="546100" y="-4763"/>
            <a:ext cx="5014911" cy="6862763"/>
            <a:chOff x="2928938" y="-4763"/>
            <a:chExt cx="5014911" cy="6862763"/>
          </a:xfrm>
        </p:grpSpPr>
        <p:sp>
          <p:nvSpPr>
            <p:cNvPr id="24" name="Shape 24"/>
            <p:cNvSpPr/>
            <p:nvPr/>
          </p:nvSpPr>
          <p:spPr>
            <a:xfrm>
              <a:off x="3367087" y="-4763"/>
              <a:ext cx="1063624" cy="2782888"/>
            </a:xfrm>
            <a:custGeom>
              <a:avLst/>
              <a:gdLst/>
              <a:ahLst/>
              <a:cxnLst/>
              <a:rect l="0" t="0" r="0" b="0"/>
              <a:pathLst>
                <a:path w="120000" h="120000" extrusionOk="0">
                  <a:moveTo>
                    <a:pt x="0" y="116098"/>
                  </a:moveTo>
                  <a:lnTo>
                    <a:pt x="40298" y="120000"/>
                  </a:lnTo>
                  <a:lnTo>
                    <a:pt x="120000" y="0"/>
                  </a:lnTo>
                  <a:lnTo>
                    <a:pt x="77014" y="0"/>
                  </a:lnTo>
                  <a:lnTo>
                    <a:pt x="0" y="116098"/>
                  </a:lnTo>
                  <a:close/>
                </a:path>
              </a:pathLst>
            </a:custGeom>
            <a:solidFill>
              <a:schemeClr val="accent1"/>
            </a:solidFill>
            <a:ln>
              <a:noFill/>
            </a:ln>
          </p:spPr>
        </p:sp>
        <p:sp>
          <p:nvSpPr>
            <p:cNvPr id="25" name="Shape 25"/>
            <p:cNvSpPr/>
            <p:nvPr/>
          </p:nvSpPr>
          <p:spPr>
            <a:xfrm>
              <a:off x="2928938" y="-4763"/>
              <a:ext cx="1035049" cy="2673350"/>
            </a:xfrm>
            <a:custGeom>
              <a:avLst/>
              <a:gdLst/>
              <a:ahLst/>
              <a:cxnLst/>
              <a:rect l="0" t="0" r="0" b="0"/>
              <a:pathLst>
                <a:path w="120000" h="120000" extrusionOk="0">
                  <a:moveTo>
                    <a:pt x="41411" y="120000"/>
                  </a:moveTo>
                  <a:lnTo>
                    <a:pt x="120000" y="0"/>
                  </a:lnTo>
                  <a:lnTo>
                    <a:pt x="75644" y="0"/>
                  </a:lnTo>
                  <a:lnTo>
                    <a:pt x="0" y="115938"/>
                  </a:lnTo>
                  <a:lnTo>
                    <a:pt x="40306" y="119786"/>
                  </a:lnTo>
                  <a:lnTo>
                    <a:pt x="41411" y="120000"/>
                  </a:lnTo>
                  <a:close/>
                </a:path>
              </a:pathLst>
            </a:custGeom>
            <a:solidFill>
              <a:srgbClr val="595959"/>
            </a:solidFill>
            <a:ln>
              <a:noFill/>
            </a:ln>
          </p:spPr>
        </p:sp>
        <p:sp>
          <p:nvSpPr>
            <p:cNvPr id="26" name="Shape 26"/>
            <p:cNvSpPr/>
            <p:nvPr/>
          </p:nvSpPr>
          <p:spPr>
            <a:xfrm>
              <a:off x="2928938" y="2582861"/>
              <a:ext cx="2693986" cy="4275137"/>
            </a:xfrm>
            <a:custGeom>
              <a:avLst/>
              <a:gdLst/>
              <a:ahLst/>
              <a:cxnLst/>
              <a:rect l="0" t="0" r="0" b="0"/>
              <a:pathLst>
                <a:path w="120000" h="120000" extrusionOk="0">
                  <a:moveTo>
                    <a:pt x="0" y="0"/>
                  </a:moveTo>
                  <a:lnTo>
                    <a:pt x="114696" y="120000"/>
                  </a:lnTo>
                  <a:lnTo>
                    <a:pt x="119999" y="120000"/>
                  </a:lnTo>
                  <a:lnTo>
                    <a:pt x="0" y="0"/>
                  </a:lnTo>
                  <a:close/>
                </a:path>
              </a:pathLst>
            </a:custGeom>
            <a:solidFill>
              <a:srgbClr val="262626"/>
            </a:solidFill>
            <a:ln>
              <a:noFill/>
            </a:ln>
          </p:spPr>
        </p:sp>
        <p:sp>
          <p:nvSpPr>
            <p:cNvPr id="27" name="Shape 27"/>
            <p:cNvSpPr/>
            <p:nvPr/>
          </p:nvSpPr>
          <p:spPr>
            <a:xfrm>
              <a:off x="3371850" y="2692400"/>
              <a:ext cx="3332161" cy="4165600"/>
            </a:xfrm>
            <a:custGeom>
              <a:avLst/>
              <a:gdLst/>
              <a:ahLst/>
              <a:cxnLst/>
              <a:rect l="0" t="0" r="0" b="0"/>
              <a:pathLst>
                <a:path w="120000" h="120000" extrusionOk="0">
                  <a:moveTo>
                    <a:pt x="120000" y="120000"/>
                  </a:moveTo>
                  <a:lnTo>
                    <a:pt x="0" y="0"/>
                  </a:lnTo>
                  <a:lnTo>
                    <a:pt x="115540" y="120000"/>
                  </a:lnTo>
                  <a:lnTo>
                    <a:pt x="120000" y="120000"/>
                  </a:lnTo>
                  <a:close/>
                </a:path>
              </a:pathLst>
            </a:custGeom>
            <a:solidFill>
              <a:srgbClr val="0B5982"/>
            </a:solidFill>
            <a:ln>
              <a:noFill/>
            </a:ln>
          </p:spPr>
        </p:sp>
        <p:sp>
          <p:nvSpPr>
            <p:cNvPr id="28" name="Shape 28"/>
            <p:cNvSpPr/>
            <p:nvPr/>
          </p:nvSpPr>
          <p:spPr>
            <a:xfrm>
              <a:off x="3367087" y="2687636"/>
              <a:ext cx="4576761" cy="4170362"/>
            </a:xfrm>
            <a:custGeom>
              <a:avLst/>
              <a:gdLst/>
              <a:ahLst/>
              <a:cxnLst/>
              <a:rect l="0" t="0" r="0" b="0"/>
              <a:pathLst>
                <a:path w="120000" h="120000" extrusionOk="0">
                  <a:moveTo>
                    <a:pt x="0" y="0"/>
                  </a:moveTo>
                  <a:lnTo>
                    <a:pt x="124" y="137"/>
                  </a:lnTo>
                  <a:lnTo>
                    <a:pt x="87492" y="120000"/>
                  </a:lnTo>
                  <a:lnTo>
                    <a:pt x="120000" y="120000"/>
                  </a:lnTo>
                  <a:lnTo>
                    <a:pt x="9365" y="2603"/>
                  </a:lnTo>
                  <a:lnTo>
                    <a:pt x="0" y="0"/>
                  </a:lnTo>
                  <a:close/>
                </a:path>
              </a:pathLst>
            </a:custGeom>
            <a:solidFill>
              <a:srgbClr val="1186C3"/>
            </a:solidFill>
            <a:ln>
              <a:noFill/>
            </a:ln>
          </p:spPr>
        </p:sp>
        <p:sp>
          <p:nvSpPr>
            <p:cNvPr id="29" name="Shape 29"/>
            <p:cNvSpPr/>
            <p:nvPr/>
          </p:nvSpPr>
          <p:spPr>
            <a:xfrm>
              <a:off x="2928938" y="2578100"/>
              <a:ext cx="3584574" cy="4279900"/>
            </a:xfrm>
            <a:custGeom>
              <a:avLst/>
              <a:gdLst/>
              <a:ahLst/>
              <a:cxnLst/>
              <a:rect l="0" t="0" r="0" b="0"/>
              <a:pathLst>
                <a:path w="120000" h="120000" extrusionOk="0">
                  <a:moveTo>
                    <a:pt x="120000" y="120000"/>
                  </a:moveTo>
                  <a:lnTo>
                    <a:pt x="14030" y="4940"/>
                  </a:lnTo>
                  <a:lnTo>
                    <a:pt x="12116" y="2670"/>
                  </a:lnTo>
                  <a:lnTo>
                    <a:pt x="11957" y="2537"/>
                  </a:lnTo>
                  <a:lnTo>
                    <a:pt x="0" y="0"/>
                  </a:lnTo>
                  <a:lnTo>
                    <a:pt x="0" y="133"/>
                  </a:lnTo>
                  <a:lnTo>
                    <a:pt x="90186" y="120000"/>
                  </a:lnTo>
                  <a:lnTo>
                    <a:pt x="120000" y="120000"/>
                  </a:lnTo>
                  <a:close/>
                </a:path>
              </a:pathLst>
            </a:custGeom>
            <a:solidFill>
              <a:srgbClr val="3F3F3F"/>
            </a:solidFill>
            <a:ln>
              <a:noFill/>
            </a:ln>
          </p:spPr>
        </p:sp>
      </p:grpSp>
      <p:sp>
        <p:nvSpPr>
          <p:cNvPr id="30" name="Shape 30"/>
          <p:cNvSpPr txBox="1">
            <a:spLocks noGrp="1"/>
          </p:cNvSpPr>
          <p:nvPr>
            <p:ph type="ctrTitle"/>
          </p:nvPr>
        </p:nvSpPr>
        <p:spPr>
          <a:xfrm>
            <a:off x="2928400" y="1380067"/>
            <a:ext cx="8574621" cy="2616198"/>
          </a:xfrm>
          <a:prstGeom prst="rect">
            <a:avLst/>
          </a:prstGeom>
          <a:noFill/>
          <a:ln>
            <a:noFill/>
          </a:ln>
        </p:spPr>
        <p:txBody>
          <a:bodyPr wrap="square" lIns="91425" tIns="91425" rIns="91425" bIns="91425" anchor="b" anchorCtr="0"/>
          <a:lstStyle>
            <a:lvl1pPr marL="0" marR="0" lvl="0" indent="0" algn="r" rtl="0">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1" name="Shape 31"/>
          <p:cNvSpPr txBox="1">
            <a:spLocks noGrp="1"/>
          </p:cNvSpPr>
          <p:nvPr>
            <p:ph type="subTitle" idx="1"/>
          </p:nvPr>
        </p:nvSpPr>
        <p:spPr>
          <a:xfrm>
            <a:off x="4515376" y="3996267"/>
            <a:ext cx="6987645" cy="1388534"/>
          </a:xfrm>
          <a:prstGeom prst="rect">
            <a:avLst/>
          </a:prstGeom>
          <a:noFill/>
          <a:ln>
            <a:noFill/>
          </a:ln>
        </p:spPr>
        <p:txBody>
          <a:bodyPr wrap="square" lIns="91425" tIns="91425" rIns="91425" bIns="91425" anchor="t" anchorCtr="0"/>
          <a:lstStyle>
            <a:lvl1pPr marL="0" marR="0" lvl="0" indent="0" algn="r" rtl="0">
              <a:spcBef>
                <a:spcPts val="420"/>
              </a:spcBef>
              <a:spcAft>
                <a:spcPts val="600"/>
              </a:spcAft>
              <a:buClr>
                <a:srgbClr val="1186C3"/>
              </a:buClr>
              <a:buFont typeface="Arial"/>
              <a:buNone/>
              <a:defRPr sz="2100" b="0" i="0" u="none" strike="noStrike" cap="none">
                <a:solidFill>
                  <a:schemeClr val="dk1"/>
                </a:solidFill>
                <a:latin typeface="Calibri"/>
                <a:ea typeface="Calibri"/>
                <a:cs typeface="Calibri"/>
                <a:sym typeface="Calibri"/>
              </a:defRPr>
            </a:lvl1pPr>
            <a:lvl2pPr marL="457200" marR="0" lvl="1" indent="0" algn="ctr" rtl="0">
              <a:spcBef>
                <a:spcPts val="400"/>
              </a:spcBef>
              <a:spcAft>
                <a:spcPts val="600"/>
              </a:spcAft>
              <a:buClr>
                <a:srgbClr val="1186C3"/>
              </a:buClr>
              <a:buFont typeface="Arial"/>
              <a:buNone/>
              <a:defRPr sz="2000" b="0" i="0" u="none" strike="noStrike" cap="none">
                <a:solidFill>
                  <a:srgbClr val="888888"/>
                </a:solidFill>
                <a:latin typeface="Calibri"/>
                <a:ea typeface="Calibri"/>
                <a:cs typeface="Calibri"/>
                <a:sym typeface="Calibri"/>
              </a:defRPr>
            </a:lvl2pPr>
            <a:lvl3pPr marL="914400" marR="0" lvl="2" indent="0" algn="ctr"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3pPr>
            <a:lvl4pPr marL="1371600" marR="0" lvl="3" indent="0" algn="ctr"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4pPr>
            <a:lvl5pPr marL="1828800" marR="0" lvl="4" indent="0" algn="ctr"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ctr"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ctr"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ctr"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ctr"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5332412" y="5883275"/>
            <a:ext cx="4324043"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484311" y="4732864"/>
            <a:ext cx="10018710" cy="566737"/>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8" name="Shape 88"/>
          <p:cNvSpPr>
            <a:spLocks noGrp="1"/>
          </p:cNvSpPr>
          <p:nvPr>
            <p:ph type="pic" idx="2"/>
          </p:nvPr>
        </p:nvSpPr>
        <p:spPr>
          <a:xfrm>
            <a:off x="2386011" y="932112"/>
            <a:ext cx="8225943" cy="3164975"/>
          </a:xfrm>
          <a:prstGeom prst="roundRect">
            <a:avLst>
              <a:gd name="adj" fmla="val 43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body" idx="1"/>
          </p:nvPr>
        </p:nvSpPr>
        <p:spPr>
          <a:xfrm>
            <a:off x="1484311" y="5299603"/>
            <a:ext cx="10018710" cy="493711"/>
          </a:xfrm>
          <a:prstGeom prst="rect">
            <a:avLst/>
          </a:prstGeom>
          <a:noFill/>
          <a:ln>
            <a:noFill/>
          </a:ln>
        </p:spPr>
        <p:txBody>
          <a:bodyPr wrap="square" lIns="91425" tIns="91425" rIns="91425" bIns="91425" anchor="ctr" anchorCtr="0"/>
          <a:lstStyle>
            <a:lvl1pPr marL="0" marR="0" lvl="0" indent="0" algn="ctr" rtl="0">
              <a:spcBef>
                <a:spcPts val="280"/>
              </a:spcBef>
              <a:spcAft>
                <a:spcPts val="600"/>
              </a:spcAft>
              <a:buClr>
                <a:srgbClr val="1186C3"/>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90" name="Shape 90"/>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1" name="Shape 91"/>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2" name="Shape 92"/>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1484312" y="685800"/>
            <a:ext cx="10018710" cy="30480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95" name="Shape 95"/>
          <p:cNvSpPr txBox="1">
            <a:spLocks noGrp="1"/>
          </p:cNvSpPr>
          <p:nvPr>
            <p:ph type="body" idx="1"/>
          </p:nvPr>
        </p:nvSpPr>
        <p:spPr>
          <a:xfrm>
            <a:off x="1484312" y="4343400"/>
            <a:ext cx="10018712" cy="1447800"/>
          </a:xfrm>
          <a:prstGeom prst="rect">
            <a:avLst/>
          </a:prstGeom>
          <a:noFill/>
          <a:ln>
            <a:noFill/>
          </a:ln>
        </p:spPr>
        <p:txBody>
          <a:bodyPr wrap="square" lIns="91425" tIns="91425" rIns="91425" bIns="91425" anchor="ctr" anchorCtr="0"/>
          <a:lstStyle>
            <a:lvl1pPr marL="0" marR="0" lvl="0" indent="0" algn="ctr" rtl="0">
              <a:spcBef>
                <a:spcPts val="400"/>
              </a:spcBef>
              <a:spcAft>
                <a:spcPts val="600"/>
              </a:spcAft>
              <a:buClr>
                <a:srgbClr val="1186C3"/>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96" name="Shape 96"/>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99"/>
        <p:cNvGrpSpPr/>
        <p:nvPr/>
      </p:nvGrpSpPr>
      <p:grpSpPr>
        <a:xfrm>
          <a:off x="0" y="0"/>
          <a:ext cx="0" cy="0"/>
          <a:chOff x="0" y="0"/>
          <a:chExt cx="0" cy="0"/>
        </a:xfrm>
      </p:grpSpPr>
      <p:sp>
        <p:nvSpPr>
          <p:cNvPr id="100" name="Shape 100"/>
          <p:cNvSpPr txBox="1"/>
          <p:nvPr/>
        </p:nvSpPr>
        <p:spPr>
          <a:xfrm>
            <a:off x="1598612" y="863023"/>
            <a:ext cx="609599" cy="584776"/>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1"/>
              </a:buClr>
              <a:buSzPct val="25000"/>
              <a:buFont typeface="Calibri"/>
              <a:buNone/>
            </a:pPr>
            <a:r>
              <a:rPr lang="en-US" sz="8000" b="0" i="0" u="none" strike="noStrike" cap="none">
                <a:solidFill>
                  <a:schemeClr val="dk1"/>
                </a:solidFill>
                <a:latin typeface="Calibri"/>
                <a:ea typeface="Calibri"/>
                <a:cs typeface="Calibri"/>
                <a:sym typeface="Calibri"/>
              </a:rPr>
              <a:t>“</a:t>
            </a:r>
          </a:p>
        </p:txBody>
      </p:sp>
      <p:sp>
        <p:nvSpPr>
          <p:cNvPr id="101" name="Shape 101"/>
          <p:cNvSpPr txBox="1"/>
          <p:nvPr/>
        </p:nvSpPr>
        <p:spPr>
          <a:xfrm>
            <a:off x="10893425" y="2819399"/>
            <a:ext cx="609599" cy="584776"/>
          </a:xfrm>
          <a:prstGeom prst="rect">
            <a:avLst/>
          </a:prstGeom>
          <a:noFill/>
          <a:ln>
            <a:noFill/>
          </a:ln>
        </p:spPr>
        <p:txBody>
          <a:bodyPr wrap="square" lIns="91425" tIns="45700" rIns="91425" bIns="45700" anchor="ctr" anchorCtr="0">
            <a:noAutofit/>
          </a:bodyPr>
          <a:lstStyle/>
          <a:p>
            <a:pPr marL="0" marR="0" lvl="0" indent="0" algn="r" rtl="0">
              <a:spcBef>
                <a:spcPts val="0"/>
              </a:spcBef>
              <a:buClr>
                <a:schemeClr val="dk1"/>
              </a:buClr>
              <a:buSzPct val="25000"/>
              <a:buFont typeface="Calibri"/>
              <a:buNone/>
            </a:pPr>
            <a:r>
              <a:rPr lang="en-US" sz="8000" b="0" i="0" u="none" strike="noStrike" cap="none">
                <a:solidFill>
                  <a:schemeClr val="dk1"/>
                </a:solidFill>
                <a:latin typeface="Calibri"/>
                <a:ea typeface="Calibri"/>
                <a:cs typeface="Calibri"/>
                <a:sym typeface="Calibri"/>
              </a:rPr>
              <a:t>”</a:t>
            </a:r>
          </a:p>
        </p:txBody>
      </p:sp>
      <p:sp>
        <p:nvSpPr>
          <p:cNvPr id="102" name="Shape 102"/>
          <p:cNvSpPr txBox="1">
            <a:spLocks noGrp="1"/>
          </p:cNvSpPr>
          <p:nvPr>
            <p:ph type="title"/>
          </p:nvPr>
        </p:nvSpPr>
        <p:spPr>
          <a:xfrm>
            <a:off x="2208211" y="685800"/>
            <a:ext cx="8990012" cy="27431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03" name="Shape 103"/>
          <p:cNvSpPr txBox="1">
            <a:spLocks noGrp="1"/>
          </p:cNvSpPr>
          <p:nvPr>
            <p:ph type="body" idx="1"/>
          </p:nvPr>
        </p:nvSpPr>
        <p:spPr>
          <a:xfrm>
            <a:off x="2436810" y="3428998"/>
            <a:ext cx="8532814" cy="381000"/>
          </a:xfrm>
          <a:prstGeom prst="rect">
            <a:avLst/>
          </a:prstGeom>
          <a:noFill/>
          <a:ln>
            <a:noFill/>
          </a:ln>
        </p:spPr>
        <p:txBody>
          <a:bodyPr wrap="square" lIns="91425" tIns="91425" rIns="91425" bIns="91425" anchor="ctr" anchorCtr="0"/>
          <a:lstStyle>
            <a:lvl1pPr marL="0" marR="0" lvl="0" indent="0" algn="l" rtl="0">
              <a:spcBef>
                <a:spcPts val="360"/>
              </a:spcBef>
              <a:spcAft>
                <a:spcPts val="600"/>
              </a:spcAft>
              <a:buClr>
                <a:srgbClr val="1186C3"/>
              </a:buClr>
              <a:buFont typeface="Arial"/>
              <a:buNone/>
              <a:defRPr sz="1800" b="0" i="0" u="none" strike="noStrike" cap="none">
                <a:solidFill>
                  <a:schemeClr val="dk1"/>
                </a:solidFill>
                <a:latin typeface="Calibri"/>
                <a:ea typeface="Calibri"/>
                <a:cs typeface="Calibri"/>
                <a:sym typeface="Calibri"/>
              </a:defRPr>
            </a:lvl1pPr>
            <a:lvl2pPr marL="457200" marR="0" lvl="1" indent="0" algn="l" rtl="0">
              <a:spcBef>
                <a:spcPts val="400"/>
              </a:spcBef>
              <a:spcAft>
                <a:spcPts val="600"/>
              </a:spcAft>
              <a:buClr>
                <a:srgbClr val="1186C3"/>
              </a:buClr>
              <a:buFont typeface="Arial"/>
              <a:buNone/>
              <a:defRPr sz="2000" b="0" i="0" u="none" strike="noStrike" cap="none">
                <a:solidFill>
                  <a:schemeClr val="dk1"/>
                </a:solidFill>
                <a:latin typeface="Calibri"/>
                <a:ea typeface="Calibri"/>
                <a:cs typeface="Calibri"/>
                <a:sym typeface="Calibri"/>
              </a:defRPr>
            </a:lvl2pPr>
            <a:lvl3pPr marL="914400" marR="0" lvl="2" indent="0" algn="l" rtl="0">
              <a:spcBef>
                <a:spcPts val="360"/>
              </a:spcBef>
              <a:spcAft>
                <a:spcPts val="600"/>
              </a:spcAft>
              <a:buClr>
                <a:srgbClr val="1186C3"/>
              </a:buClr>
              <a:buFont typeface="Arial"/>
              <a:buNone/>
              <a:defRPr sz="1800" b="0" i="0" u="none" strike="noStrike" cap="none">
                <a:solidFill>
                  <a:schemeClr val="dk1"/>
                </a:solidFill>
                <a:latin typeface="Calibri"/>
                <a:ea typeface="Calibri"/>
                <a:cs typeface="Calibri"/>
                <a:sym typeface="Calibri"/>
              </a:defRPr>
            </a:lvl3pPr>
            <a:lvl4pPr marL="1371600" marR="0" lvl="3" indent="0" algn="l" rtl="0">
              <a:spcBef>
                <a:spcPts val="320"/>
              </a:spcBef>
              <a:spcAft>
                <a:spcPts val="600"/>
              </a:spcAft>
              <a:buClr>
                <a:srgbClr val="1186C3"/>
              </a:buClr>
              <a:buFont typeface="Arial"/>
              <a:buNone/>
              <a:defRPr sz="1600" b="0" i="0" u="none" strike="noStrike" cap="none">
                <a:solidFill>
                  <a:schemeClr val="dk1"/>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body" idx="2"/>
          </p:nvPr>
        </p:nvSpPr>
        <p:spPr>
          <a:xfrm>
            <a:off x="1484311" y="4343400"/>
            <a:ext cx="10018710" cy="1447800"/>
          </a:xfrm>
          <a:prstGeom prst="rect">
            <a:avLst/>
          </a:prstGeom>
          <a:noFill/>
          <a:ln>
            <a:noFill/>
          </a:ln>
        </p:spPr>
        <p:txBody>
          <a:bodyPr wrap="square" lIns="91425" tIns="91425" rIns="91425" bIns="91425" anchor="ctr" anchorCtr="0"/>
          <a:lstStyle>
            <a:lvl1pPr marL="0" marR="0" lvl="0" indent="0" algn="ctr" rtl="0">
              <a:spcBef>
                <a:spcPts val="400"/>
              </a:spcBef>
              <a:spcAft>
                <a:spcPts val="600"/>
              </a:spcAft>
              <a:buClr>
                <a:srgbClr val="1186C3"/>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05" name="Shape 105"/>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6" name="Shape 106"/>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07" name="Shape 107"/>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ame Car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1484312" y="3308580"/>
            <a:ext cx="10018708" cy="1468800"/>
          </a:xfrm>
          <a:prstGeom prst="rect">
            <a:avLst/>
          </a:prstGeom>
          <a:noFill/>
          <a:ln>
            <a:noFill/>
          </a:ln>
        </p:spPr>
        <p:txBody>
          <a:bodyPr wrap="square" lIns="91425" tIns="91425" rIns="91425" bIns="91425" anchor="b" anchorCtr="0"/>
          <a:lstStyle>
            <a:lvl1pPr marL="0" marR="0" lvl="0" indent="0" algn="r"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0" name="Shape 110"/>
          <p:cNvSpPr txBox="1">
            <a:spLocks noGrp="1"/>
          </p:cNvSpPr>
          <p:nvPr>
            <p:ph type="body" idx="1"/>
          </p:nvPr>
        </p:nvSpPr>
        <p:spPr>
          <a:xfrm>
            <a:off x="1484312" y="4777380"/>
            <a:ext cx="10018710" cy="860399"/>
          </a:xfrm>
          <a:prstGeom prst="rect">
            <a:avLst/>
          </a:prstGeom>
          <a:noFill/>
          <a:ln>
            <a:noFill/>
          </a:ln>
        </p:spPr>
        <p:txBody>
          <a:bodyPr wrap="square" lIns="91425" tIns="91425" rIns="91425" bIns="91425" anchor="t" anchorCtr="0"/>
          <a:lstStyle>
            <a:lvl1pPr marL="0" marR="0" lvl="0" indent="0" algn="r" rtl="0">
              <a:spcBef>
                <a:spcPts val="400"/>
              </a:spcBef>
              <a:spcAft>
                <a:spcPts val="600"/>
              </a:spcAft>
              <a:buClr>
                <a:srgbClr val="1186C3"/>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11" name="Shape 111"/>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13" name="Shape 113"/>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14"/>
        <p:cNvGrpSpPr/>
        <p:nvPr/>
      </p:nvGrpSpPr>
      <p:grpSpPr>
        <a:xfrm>
          <a:off x="0" y="0"/>
          <a:ext cx="0" cy="0"/>
          <a:chOff x="0" y="0"/>
          <a:chExt cx="0" cy="0"/>
        </a:xfrm>
      </p:grpSpPr>
      <p:sp>
        <p:nvSpPr>
          <p:cNvPr id="115" name="Shape 115"/>
          <p:cNvSpPr txBox="1"/>
          <p:nvPr/>
        </p:nvSpPr>
        <p:spPr>
          <a:xfrm>
            <a:off x="1598612" y="863023"/>
            <a:ext cx="609599" cy="584776"/>
          </a:xfrm>
          <a:prstGeom prst="rect">
            <a:avLst/>
          </a:prstGeom>
          <a:noFill/>
          <a:ln>
            <a:noFill/>
          </a:ln>
        </p:spPr>
        <p:txBody>
          <a:bodyPr wrap="square" lIns="91425" tIns="45700" rIns="91425" bIns="45700" anchor="ctr" anchorCtr="0">
            <a:noAutofit/>
          </a:bodyPr>
          <a:lstStyle/>
          <a:p>
            <a:pPr marL="0" marR="0" lvl="0" indent="0" algn="l" rtl="0">
              <a:spcBef>
                <a:spcPts val="0"/>
              </a:spcBef>
              <a:buClr>
                <a:schemeClr val="dk1"/>
              </a:buClr>
              <a:buSzPct val="25000"/>
              <a:buFont typeface="Calibri"/>
              <a:buNone/>
            </a:pPr>
            <a:r>
              <a:rPr lang="en-US" sz="8000" b="0" i="0" u="none" strike="noStrike" cap="none">
                <a:solidFill>
                  <a:schemeClr val="dk1"/>
                </a:solidFill>
                <a:latin typeface="Calibri"/>
                <a:ea typeface="Calibri"/>
                <a:cs typeface="Calibri"/>
                <a:sym typeface="Calibri"/>
              </a:rPr>
              <a:t>“</a:t>
            </a:r>
          </a:p>
        </p:txBody>
      </p:sp>
      <p:sp>
        <p:nvSpPr>
          <p:cNvPr id="116" name="Shape 116"/>
          <p:cNvSpPr txBox="1"/>
          <p:nvPr/>
        </p:nvSpPr>
        <p:spPr>
          <a:xfrm>
            <a:off x="10893425" y="2819399"/>
            <a:ext cx="609599" cy="584776"/>
          </a:xfrm>
          <a:prstGeom prst="rect">
            <a:avLst/>
          </a:prstGeom>
          <a:noFill/>
          <a:ln>
            <a:noFill/>
          </a:ln>
        </p:spPr>
        <p:txBody>
          <a:bodyPr wrap="square" lIns="91425" tIns="45700" rIns="91425" bIns="45700" anchor="ctr" anchorCtr="0">
            <a:noAutofit/>
          </a:bodyPr>
          <a:lstStyle/>
          <a:p>
            <a:pPr marL="0" marR="0" lvl="0" indent="0" algn="r" rtl="0">
              <a:spcBef>
                <a:spcPts val="0"/>
              </a:spcBef>
              <a:buClr>
                <a:schemeClr val="dk1"/>
              </a:buClr>
              <a:buSzPct val="25000"/>
              <a:buFont typeface="Calibri"/>
              <a:buNone/>
            </a:pPr>
            <a:r>
              <a:rPr lang="en-US" sz="8000" b="0" i="0" u="none" strike="noStrike" cap="none">
                <a:solidFill>
                  <a:schemeClr val="dk1"/>
                </a:solidFill>
                <a:latin typeface="Calibri"/>
                <a:ea typeface="Calibri"/>
                <a:cs typeface="Calibri"/>
                <a:sym typeface="Calibri"/>
              </a:rPr>
              <a:t>”</a:t>
            </a:r>
          </a:p>
        </p:txBody>
      </p:sp>
      <p:sp>
        <p:nvSpPr>
          <p:cNvPr id="117" name="Shape 117"/>
          <p:cNvSpPr txBox="1">
            <a:spLocks noGrp="1"/>
          </p:cNvSpPr>
          <p:nvPr>
            <p:ph type="title"/>
          </p:nvPr>
        </p:nvSpPr>
        <p:spPr>
          <a:xfrm>
            <a:off x="2208211" y="685800"/>
            <a:ext cx="8990012" cy="27431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18" name="Shape 118"/>
          <p:cNvSpPr txBox="1">
            <a:spLocks noGrp="1"/>
          </p:cNvSpPr>
          <p:nvPr>
            <p:ph type="body" idx="1"/>
          </p:nvPr>
        </p:nvSpPr>
        <p:spPr>
          <a:xfrm>
            <a:off x="1484312" y="3886200"/>
            <a:ext cx="10018710" cy="889000"/>
          </a:xfrm>
          <a:prstGeom prst="rect">
            <a:avLst/>
          </a:prstGeom>
          <a:noFill/>
          <a:ln>
            <a:noFill/>
          </a:ln>
        </p:spPr>
        <p:txBody>
          <a:bodyPr wrap="square" lIns="91425" tIns="91425" rIns="91425" bIns="91425" anchor="b" anchorCtr="0"/>
          <a:lstStyle>
            <a:lvl1pPr marL="285750" marR="0" lvl="0" indent="-285750" algn="r" rtl="0">
              <a:spcBef>
                <a:spcPts val="480"/>
              </a:spcBef>
              <a:spcAft>
                <a:spcPts val="600"/>
              </a:spcAft>
              <a:buClr>
                <a:srgbClr val="1186C3"/>
              </a:buClr>
              <a:buFont typeface="Arial"/>
              <a:buNone/>
              <a:defRPr sz="2400" b="0" i="0" u="none" strike="noStrike" cap="none">
                <a:solidFill>
                  <a:schemeClr val="dk1"/>
                </a:solidFill>
                <a:latin typeface="Calibri"/>
                <a:ea typeface="Calibri"/>
                <a:cs typeface="Calibri"/>
                <a:sym typeface="Calibri"/>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9" name="Shape 119"/>
          <p:cNvSpPr txBox="1">
            <a:spLocks noGrp="1"/>
          </p:cNvSpPr>
          <p:nvPr>
            <p:ph type="body" idx="2"/>
          </p:nvPr>
        </p:nvSpPr>
        <p:spPr>
          <a:xfrm>
            <a:off x="1484312" y="4775200"/>
            <a:ext cx="10018710" cy="1016000"/>
          </a:xfrm>
          <a:prstGeom prst="rect">
            <a:avLst/>
          </a:prstGeom>
          <a:noFill/>
          <a:ln>
            <a:noFill/>
          </a:ln>
        </p:spPr>
        <p:txBody>
          <a:bodyPr wrap="square" lIns="91425" tIns="91425" rIns="91425" bIns="91425" anchor="t" anchorCtr="0"/>
          <a:lstStyle>
            <a:lvl1pPr marL="0" marR="0" lvl="0" indent="0" algn="r" rtl="0">
              <a:spcBef>
                <a:spcPts val="360"/>
              </a:spcBef>
              <a:spcAft>
                <a:spcPts val="600"/>
              </a:spcAft>
              <a:buClr>
                <a:srgbClr val="1186C3"/>
              </a:buClr>
              <a:buFont typeface="Arial"/>
              <a:buNone/>
              <a:defRPr sz="1800" b="0" i="0" u="none" strike="noStrike" cap="none">
                <a:solidFill>
                  <a:schemeClr val="dk1"/>
                </a:solidFill>
                <a:latin typeface="Calibri"/>
                <a:ea typeface="Calibri"/>
                <a:cs typeface="Calibri"/>
                <a:sym typeface="Calibri"/>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20" name="Shape 120"/>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1" name="Shape 121"/>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1484312" y="685800"/>
            <a:ext cx="10018712" cy="2727325"/>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25" name="Shape 125"/>
          <p:cNvSpPr txBox="1">
            <a:spLocks noGrp="1"/>
          </p:cNvSpPr>
          <p:nvPr>
            <p:ph type="body" idx="1"/>
          </p:nvPr>
        </p:nvSpPr>
        <p:spPr>
          <a:xfrm>
            <a:off x="1484312" y="3505200"/>
            <a:ext cx="10018712" cy="838199"/>
          </a:xfrm>
          <a:prstGeom prst="rect">
            <a:avLst/>
          </a:prstGeom>
          <a:noFill/>
          <a:ln>
            <a:noFill/>
          </a:ln>
        </p:spPr>
        <p:txBody>
          <a:bodyPr wrap="square" lIns="91425" tIns="91425" rIns="91425" bIns="91425" anchor="b" anchorCtr="0"/>
          <a:lstStyle>
            <a:lvl1pPr marL="285750" marR="0" lvl="0" indent="-285750" algn="l" rtl="0">
              <a:spcBef>
                <a:spcPts val="560"/>
              </a:spcBef>
              <a:spcAft>
                <a:spcPts val="600"/>
              </a:spcAft>
              <a:buClr>
                <a:srgbClr val="1186C3"/>
              </a:buClr>
              <a:buFont typeface="Arial"/>
              <a:buNone/>
              <a:defRPr sz="2800" b="0" i="0" u="none" strike="noStrike" cap="none">
                <a:solidFill>
                  <a:schemeClr val="dk1"/>
                </a:solidFill>
                <a:latin typeface="Calibri"/>
                <a:ea typeface="Calibri"/>
                <a:cs typeface="Calibri"/>
                <a:sym typeface="Calibri"/>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6" name="Shape 126"/>
          <p:cNvSpPr txBox="1">
            <a:spLocks noGrp="1"/>
          </p:cNvSpPr>
          <p:nvPr>
            <p:ph type="body" idx="2"/>
          </p:nvPr>
        </p:nvSpPr>
        <p:spPr>
          <a:xfrm>
            <a:off x="1484311" y="4343400"/>
            <a:ext cx="10018712" cy="1447800"/>
          </a:xfrm>
          <a:prstGeom prst="rect">
            <a:avLst/>
          </a:prstGeom>
          <a:noFill/>
          <a:ln>
            <a:noFill/>
          </a:ln>
        </p:spPr>
        <p:txBody>
          <a:bodyPr wrap="square" lIns="91425" tIns="91425" rIns="91425" bIns="91425" anchor="t" anchorCtr="0"/>
          <a:lstStyle>
            <a:lvl1pPr marL="0" marR="0" lvl="0" indent="0" algn="l" rtl="0">
              <a:spcBef>
                <a:spcPts val="360"/>
              </a:spcBef>
              <a:spcAft>
                <a:spcPts val="600"/>
              </a:spcAft>
              <a:buClr>
                <a:srgbClr val="1186C3"/>
              </a:buClr>
              <a:buFont typeface="Arial"/>
              <a:buNone/>
              <a:defRPr sz="1800" b="0" i="0" u="none" strike="noStrike" cap="none">
                <a:solidFill>
                  <a:schemeClr val="dk1"/>
                </a:solidFill>
                <a:latin typeface="Calibri"/>
                <a:ea typeface="Calibri"/>
                <a:cs typeface="Calibri"/>
                <a:sym typeface="Calibri"/>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27" name="Shape 127"/>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8" name="Shape 128"/>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29" name="Shape 129"/>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484311" y="685800"/>
            <a:ext cx="10018712" cy="17525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2" name="Shape 132"/>
          <p:cNvSpPr txBox="1">
            <a:spLocks noGrp="1"/>
          </p:cNvSpPr>
          <p:nvPr>
            <p:ph type="body" idx="1"/>
          </p:nvPr>
        </p:nvSpPr>
        <p:spPr>
          <a:xfrm rot="5400000">
            <a:off x="4931565" y="-780257"/>
            <a:ext cx="3124200" cy="10018712"/>
          </a:xfrm>
          <a:prstGeom prst="rect">
            <a:avLst/>
          </a:prstGeom>
          <a:noFill/>
          <a:ln>
            <a:noFill/>
          </a:ln>
        </p:spPr>
        <p:txBody>
          <a:bodyPr wrap="square" lIns="91425" tIns="91425" rIns="91425" bIns="91425" anchor="t"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alibri"/>
                <a:ea typeface="Calibri"/>
                <a:cs typeface="Calibri"/>
                <a:sym typeface="Calibri"/>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3" name="Shape 133"/>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4" name="Shape 134"/>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5" name="Shape 135"/>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rot="5400000">
            <a:off x="8065139" y="2353315"/>
            <a:ext cx="5105399" cy="1770368"/>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38" name="Shape 138"/>
          <p:cNvSpPr txBox="1">
            <a:spLocks noGrp="1"/>
          </p:cNvSpPr>
          <p:nvPr>
            <p:ph type="body" idx="1"/>
          </p:nvPr>
        </p:nvSpPr>
        <p:spPr>
          <a:xfrm rot="5400000">
            <a:off x="2941482" y="-771371"/>
            <a:ext cx="5105399" cy="8019742"/>
          </a:xfrm>
          <a:prstGeom prst="rect">
            <a:avLst/>
          </a:prstGeom>
          <a:noFill/>
          <a:ln>
            <a:noFill/>
          </a:ln>
        </p:spPr>
        <p:txBody>
          <a:bodyPr wrap="square" lIns="91425" tIns="91425" rIns="91425" bIns="91425" anchor="t"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alibri"/>
                <a:ea typeface="Calibri"/>
                <a:cs typeface="Calibri"/>
                <a:sym typeface="Calibri"/>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9" name="Shape 139"/>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0" name="Shape 140"/>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1" name="Shape 141"/>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484311" y="685800"/>
            <a:ext cx="10018712" cy="17525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37" name="Shape 37"/>
          <p:cNvSpPr txBox="1">
            <a:spLocks noGrp="1"/>
          </p:cNvSpPr>
          <p:nvPr>
            <p:ph type="body" idx="1"/>
          </p:nvPr>
        </p:nvSpPr>
        <p:spPr>
          <a:xfrm>
            <a:off x="1484309" y="2666999"/>
            <a:ext cx="10018712" cy="3124200"/>
          </a:xfrm>
          <a:prstGeom prst="rect">
            <a:avLst/>
          </a:prstGeom>
          <a:noFill/>
          <a:ln>
            <a:noFill/>
          </a:ln>
        </p:spPr>
        <p:txBody>
          <a:bodyPr wrap="square" lIns="91425" tIns="91425" rIns="91425" bIns="91425" anchor="ctr"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alibri"/>
                <a:ea typeface="Calibri"/>
                <a:cs typeface="Calibri"/>
                <a:sym typeface="Calibri"/>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10951856" y="5867130"/>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2572278" y="2666999"/>
            <a:ext cx="8930746" cy="2110382"/>
          </a:xfrm>
          <a:prstGeom prst="rect">
            <a:avLst/>
          </a:prstGeom>
          <a:noFill/>
          <a:ln>
            <a:noFill/>
          </a:ln>
        </p:spPr>
        <p:txBody>
          <a:bodyPr wrap="square" lIns="91425" tIns="91425" rIns="91425" bIns="91425" anchor="b" anchorCtr="0"/>
          <a:lstStyle>
            <a:lvl1pPr marL="0" marR="0" lvl="0" indent="0" algn="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3" name="Shape 43"/>
          <p:cNvSpPr txBox="1">
            <a:spLocks noGrp="1"/>
          </p:cNvSpPr>
          <p:nvPr>
            <p:ph type="body" idx="1"/>
          </p:nvPr>
        </p:nvSpPr>
        <p:spPr>
          <a:xfrm>
            <a:off x="2572277" y="4777380"/>
            <a:ext cx="8930748" cy="860399"/>
          </a:xfrm>
          <a:prstGeom prst="rect">
            <a:avLst/>
          </a:prstGeom>
          <a:noFill/>
          <a:ln>
            <a:noFill/>
          </a:ln>
        </p:spPr>
        <p:txBody>
          <a:bodyPr wrap="square" lIns="91425" tIns="91425" rIns="91425" bIns="91425" anchor="t" anchorCtr="0"/>
          <a:lstStyle>
            <a:lvl1pPr marL="0" marR="0" lvl="0" indent="0" algn="r" rtl="0">
              <a:spcBef>
                <a:spcPts val="400"/>
              </a:spcBef>
              <a:spcAft>
                <a:spcPts val="600"/>
              </a:spcAft>
              <a:buClr>
                <a:srgbClr val="1186C3"/>
              </a:buClr>
              <a:buFont typeface="Arial"/>
              <a:buNone/>
              <a:defRPr sz="2000" b="0" i="0" u="none" strike="noStrike" cap="none">
                <a:solidFill>
                  <a:schemeClr val="dk1"/>
                </a:solidFill>
                <a:latin typeface="Calibri"/>
                <a:ea typeface="Calibri"/>
                <a:cs typeface="Calibri"/>
                <a:sym typeface="Calibri"/>
              </a:defRPr>
            </a:lvl1pPr>
            <a:lvl2pPr marL="457200" marR="0" lvl="1" indent="0" algn="l" rtl="0">
              <a:spcBef>
                <a:spcPts val="360"/>
              </a:spcBef>
              <a:spcAft>
                <a:spcPts val="600"/>
              </a:spcAft>
              <a:buClr>
                <a:srgbClr val="1186C3"/>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spcBef>
                <a:spcPts val="320"/>
              </a:spcBef>
              <a:spcAft>
                <a:spcPts val="600"/>
              </a:spcAft>
              <a:buClr>
                <a:srgbClr val="1186C3"/>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spcAft>
                <a:spcPts val="600"/>
              </a:spcAft>
              <a:buClr>
                <a:srgbClr val="1186C3"/>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1484311" y="685800"/>
            <a:ext cx="10018712" cy="17525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49" name="Shape 49"/>
          <p:cNvSpPr txBox="1">
            <a:spLocks noGrp="1"/>
          </p:cNvSpPr>
          <p:nvPr>
            <p:ph type="body" idx="1"/>
          </p:nvPr>
        </p:nvSpPr>
        <p:spPr>
          <a:xfrm>
            <a:off x="1484312" y="2666999"/>
            <a:ext cx="4895055" cy="3124200"/>
          </a:xfrm>
          <a:prstGeom prst="rect">
            <a:avLst/>
          </a:prstGeom>
          <a:noFill/>
          <a:ln>
            <a:noFill/>
          </a:ln>
        </p:spPr>
        <p:txBody>
          <a:bodyPr wrap="square" lIns="91425" tIns="91425" rIns="91425" bIns="91425" anchor="ctr"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body" idx="2"/>
          </p:nvPr>
        </p:nvSpPr>
        <p:spPr>
          <a:xfrm>
            <a:off x="6607967" y="2667000"/>
            <a:ext cx="4895056" cy="3124199"/>
          </a:xfrm>
          <a:prstGeom prst="rect">
            <a:avLst/>
          </a:prstGeom>
          <a:noFill/>
          <a:ln>
            <a:noFill/>
          </a:ln>
        </p:spPr>
        <p:txBody>
          <a:bodyPr wrap="square" lIns="91425" tIns="91425" rIns="91425" bIns="91425" anchor="ctr"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484311" y="685800"/>
            <a:ext cx="10018712" cy="17525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56" name="Shape 56"/>
          <p:cNvSpPr txBox="1">
            <a:spLocks noGrp="1"/>
          </p:cNvSpPr>
          <p:nvPr>
            <p:ph type="body" idx="1"/>
          </p:nvPr>
        </p:nvSpPr>
        <p:spPr>
          <a:xfrm>
            <a:off x="1772178" y="2658533"/>
            <a:ext cx="4607187" cy="576262"/>
          </a:xfrm>
          <a:prstGeom prst="rect">
            <a:avLst/>
          </a:prstGeom>
          <a:noFill/>
          <a:ln>
            <a:noFill/>
          </a:ln>
        </p:spPr>
        <p:txBody>
          <a:bodyPr wrap="square" lIns="91425" tIns="91425" rIns="91425" bIns="91425" anchor="b" anchorCtr="0"/>
          <a:lstStyle>
            <a:lvl1pPr marL="0" marR="0" lvl="0" indent="0" algn="l" rtl="0">
              <a:spcBef>
                <a:spcPts val="560"/>
              </a:spcBef>
              <a:spcAft>
                <a:spcPts val="600"/>
              </a:spcAft>
              <a:buClr>
                <a:srgbClr val="1186C3"/>
              </a:buClr>
              <a:buFont typeface="Arial"/>
              <a:buNone/>
              <a:defRPr sz="2800" b="0" i="0" u="none" strike="noStrike" cap="none">
                <a:solidFill>
                  <a:srgbClr val="1186C3"/>
                </a:solidFill>
                <a:latin typeface="Calibri"/>
                <a:ea typeface="Calibri"/>
                <a:cs typeface="Calibri"/>
                <a:sym typeface="Calibri"/>
              </a:defRPr>
            </a:lvl1pPr>
            <a:lvl2pPr marL="457200" marR="0" lvl="1" indent="0" algn="l" rtl="0">
              <a:spcBef>
                <a:spcPts val="400"/>
              </a:spcBef>
              <a:spcAft>
                <a:spcPts val="600"/>
              </a:spcAft>
              <a:buClr>
                <a:srgbClr val="1186C3"/>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600"/>
              </a:spcAft>
              <a:buClr>
                <a:srgbClr val="1186C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1484311" y="3335337"/>
            <a:ext cx="4895056" cy="2455862"/>
          </a:xfrm>
          <a:prstGeom prst="rect">
            <a:avLst/>
          </a:prstGeom>
          <a:noFill/>
          <a:ln>
            <a:noFill/>
          </a:ln>
        </p:spPr>
        <p:txBody>
          <a:bodyPr wrap="square" lIns="91425" tIns="91425" rIns="91425" bIns="91425" anchor="t"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3"/>
          </p:nvPr>
        </p:nvSpPr>
        <p:spPr>
          <a:xfrm>
            <a:off x="6880486" y="2667000"/>
            <a:ext cx="4622536" cy="576262"/>
          </a:xfrm>
          <a:prstGeom prst="rect">
            <a:avLst/>
          </a:prstGeom>
          <a:noFill/>
          <a:ln>
            <a:noFill/>
          </a:ln>
        </p:spPr>
        <p:txBody>
          <a:bodyPr wrap="square" lIns="91425" tIns="91425" rIns="91425" bIns="91425" anchor="b" anchorCtr="0"/>
          <a:lstStyle>
            <a:lvl1pPr marL="0" marR="0" lvl="0" indent="0" algn="l" rtl="0">
              <a:spcBef>
                <a:spcPts val="560"/>
              </a:spcBef>
              <a:spcAft>
                <a:spcPts val="600"/>
              </a:spcAft>
              <a:buClr>
                <a:srgbClr val="1186C3"/>
              </a:buClr>
              <a:buFont typeface="Arial"/>
              <a:buNone/>
              <a:defRPr sz="2800" b="0" i="0" u="none" strike="noStrike" cap="none">
                <a:solidFill>
                  <a:srgbClr val="1186C3"/>
                </a:solidFill>
                <a:latin typeface="Calibri"/>
                <a:ea typeface="Calibri"/>
                <a:cs typeface="Calibri"/>
                <a:sym typeface="Calibri"/>
              </a:defRPr>
            </a:lvl1pPr>
            <a:lvl2pPr marL="457200" marR="0" lvl="1" indent="0" algn="l" rtl="0">
              <a:spcBef>
                <a:spcPts val="400"/>
              </a:spcBef>
              <a:spcAft>
                <a:spcPts val="600"/>
              </a:spcAft>
              <a:buClr>
                <a:srgbClr val="1186C3"/>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spcBef>
                <a:spcPts val="360"/>
              </a:spcBef>
              <a:spcAft>
                <a:spcPts val="600"/>
              </a:spcAft>
              <a:buClr>
                <a:srgbClr val="1186C3"/>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spcAft>
                <a:spcPts val="600"/>
              </a:spcAft>
              <a:buClr>
                <a:srgbClr val="1186C3"/>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4"/>
          </p:nvPr>
        </p:nvSpPr>
        <p:spPr>
          <a:xfrm>
            <a:off x="6607967" y="3335337"/>
            <a:ext cx="4895056" cy="2455862"/>
          </a:xfrm>
          <a:prstGeom prst="rect">
            <a:avLst/>
          </a:prstGeom>
          <a:noFill/>
          <a:ln>
            <a:noFill/>
          </a:ln>
        </p:spPr>
        <p:txBody>
          <a:bodyPr wrap="square" lIns="91425" tIns="91425" rIns="91425" bIns="91425" anchor="t" anchorCtr="0"/>
          <a:lstStyle>
            <a:lvl1pPr marL="285750" marR="0" lvl="0"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1pPr>
            <a:lvl2pPr marL="742950" marR="0" lvl="1"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2pPr>
            <a:lvl3pPr marL="1200150" marR="0" lvl="2" indent="-156844"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3pPr>
            <a:lvl4pPr marL="1543050" marR="0" lvl="3"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4pPr>
            <a:lvl5pPr marL="2000250" marR="0" lvl="4" indent="-6096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5pPr>
            <a:lvl6pPr marL="2514600" marR="0" lvl="5"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6pPr>
            <a:lvl7pPr marL="2971800" marR="0" lvl="6" indent="-118110"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7pPr>
            <a:lvl8pPr marL="3429000" marR="0" lvl="7"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8pPr>
            <a:lvl9pPr marL="3886200" marR="0" lvl="8" indent="-118109" algn="l" rtl="0">
              <a:spcBef>
                <a:spcPts val="240"/>
              </a:spcBef>
              <a:spcAft>
                <a:spcPts val="600"/>
              </a:spcAft>
              <a:buClr>
                <a:srgbClr val="1186C3"/>
              </a:buClr>
              <a:buSzPct val="1450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484311" y="685800"/>
            <a:ext cx="10018712" cy="17525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65" name="Shape 65"/>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
        <p:nvSpPr>
          <p:cNvPr id="69" name="Shape 69"/>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484312" y="1600200"/>
            <a:ext cx="3549121" cy="1371599"/>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74" name="Shape 74"/>
          <p:cNvSpPr txBox="1">
            <a:spLocks noGrp="1"/>
          </p:cNvSpPr>
          <p:nvPr>
            <p:ph type="body" idx="1"/>
          </p:nvPr>
        </p:nvSpPr>
        <p:spPr>
          <a:xfrm>
            <a:off x="5262032" y="685799"/>
            <a:ext cx="6240989" cy="5105401"/>
          </a:xfrm>
          <a:prstGeom prst="rect">
            <a:avLst/>
          </a:prstGeom>
          <a:noFill/>
          <a:ln>
            <a:noFill/>
          </a:ln>
        </p:spPr>
        <p:txBody>
          <a:bodyPr wrap="square" lIns="91425" tIns="91425" rIns="91425" bIns="91425" anchor="ctr" anchorCtr="0"/>
          <a:lstStyle>
            <a:lvl1pPr marL="285750" marR="0" lvl="0"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1pPr>
            <a:lvl2pPr marL="742950" marR="0" lvl="1" indent="-120015"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2pPr>
            <a:lvl3pPr marL="1200150" marR="0" lvl="2" indent="-1384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3pPr>
            <a:lvl4pPr marL="1543050" marR="0" lvl="3" indent="-42544"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body" idx="2"/>
          </p:nvPr>
        </p:nvSpPr>
        <p:spPr>
          <a:xfrm>
            <a:off x="1484312" y="2971800"/>
            <a:ext cx="3549121" cy="1828800"/>
          </a:xfrm>
          <a:prstGeom prst="rect">
            <a:avLst/>
          </a:prstGeom>
          <a:noFill/>
          <a:ln>
            <a:noFill/>
          </a:ln>
        </p:spPr>
        <p:txBody>
          <a:bodyPr wrap="square" lIns="91425" tIns="91425" rIns="91425" bIns="91425" anchor="ctr" anchorCtr="0"/>
          <a:lstStyle>
            <a:lvl1pPr marL="0" marR="0" lvl="0" indent="0" algn="ctr" rtl="0">
              <a:spcBef>
                <a:spcPts val="320"/>
              </a:spcBef>
              <a:spcAft>
                <a:spcPts val="600"/>
              </a:spcAft>
              <a:buClr>
                <a:srgbClr val="1186C3"/>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1482724" y="1752599"/>
            <a:ext cx="5426157" cy="1371599"/>
          </a:xfrm>
          <a:prstGeom prst="rect">
            <a:avLst/>
          </a:prstGeom>
          <a:noFill/>
          <a:ln>
            <a:noFill/>
          </a:ln>
        </p:spPr>
        <p:txBody>
          <a:bodyPr wrap="square" lIns="91425" tIns="91425" rIns="91425" bIns="91425" anchor="b" anchorCtr="0"/>
          <a:lstStyle>
            <a:lvl1pPr marL="0" marR="0" lvl="0" indent="0" algn="ctr"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81" name="Shape 81"/>
          <p:cNvSpPr>
            <a:spLocks noGrp="1"/>
          </p:cNvSpPr>
          <p:nvPr>
            <p:ph type="pic" idx="2"/>
          </p:nvPr>
        </p:nvSpPr>
        <p:spPr>
          <a:xfrm>
            <a:off x="7594682" y="914400"/>
            <a:ext cx="3280973" cy="4572000"/>
          </a:xfrm>
          <a:prstGeom prst="roundRect">
            <a:avLst>
              <a:gd name="adj" fmla="val 4280"/>
            </a:avLst>
          </a:prstGeom>
          <a:noFill/>
          <a:ln w="38100" cap="flat" cmpd="sng">
            <a:solidFill>
              <a:schemeClr val="lt2"/>
            </a:solidFill>
            <a:prstDash val="solid"/>
            <a:round/>
            <a:headEnd type="none" w="med" len="med"/>
            <a:tailEnd type="none" w="med" len="med"/>
          </a:ln>
        </p:spPr>
        <p:txBody>
          <a:bodyPr wrap="square" lIns="91425" tIns="91425" rIns="91425" bIns="91425" anchor="t" anchorCtr="0"/>
          <a:lstStyle>
            <a:lvl1pPr marL="0" marR="0" lvl="0" indent="0" algn="ctr"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1pPr>
            <a:lvl2pPr marL="457200" marR="0" lvl="1"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1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body" idx="1"/>
          </p:nvPr>
        </p:nvSpPr>
        <p:spPr>
          <a:xfrm>
            <a:off x="1482724" y="3124199"/>
            <a:ext cx="5426157" cy="1828800"/>
          </a:xfrm>
          <a:prstGeom prst="rect">
            <a:avLst/>
          </a:prstGeom>
          <a:noFill/>
          <a:ln>
            <a:noFill/>
          </a:ln>
        </p:spPr>
        <p:txBody>
          <a:bodyPr wrap="square" lIns="91425" tIns="91425" rIns="91425" bIns="91425" anchor="ctr" anchorCtr="0"/>
          <a:lstStyle>
            <a:lvl1pPr marL="0" marR="0" lvl="0" indent="0" algn="ctr" rtl="0">
              <a:spcBef>
                <a:spcPts val="360"/>
              </a:spcBef>
              <a:spcAft>
                <a:spcPts val="600"/>
              </a:spcAft>
              <a:buClr>
                <a:srgbClr val="1186C3"/>
              </a:buClr>
              <a:buFont typeface="Arial"/>
              <a:buNone/>
              <a:defRPr sz="1800" b="0" i="0" u="none" strike="noStrike" cap="none">
                <a:solidFill>
                  <a:schemeClr val="dk1"/>
                </a:solidFill>
                <a:latin typeface="Calibri"/>
                <a:ea typeface="Calibri"/>
                <a:cs typeface="Calibri"/>
                <a:sym typeface="Calibri"/>
              </a:defRPr>
            </a:lvl1pPr>
            <a:lvl2pPr marL="457200" marR="0" lvl="1" indent="0" algn="l" rtl="0">
              <a:spcBef>
                <a:spcPts val="240"/>
              </a:spcBef>
              <a:spcAft>
                <a:spcPts val="600"/>
              </a:spcAft>
              <a:buClr>
                <a:srgbClr val="1186C3"/>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spcAft>
                <a:spcPts val="600"/>
              </a:spcAft>
              <a:buClr>
                <a:srgbClr val="1186C3"/>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spcAft>
                <a:spcPts val="600"/>
              </a:spcAft>
              <a:buClr>
                <a:srgbClr val="1186C3"/>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Shape 10"/>
          <p:cNvGrpSpPr/>
          <p:nvPr/>
        </p:nvGrpSpPr>
        <p:grpSpPr>
          <a:xfrm>
            <a:off x="150812" y="0"/>
            <a:ext cx="2436812" cy="6858000"/>
            <a:chOff x="1320800" y="0"/>
            <a:chExt cx="2436812" cy="6858000"/>
          </a:xfrm>
        </p:grpSpPr>
        <p:sp>
          <p:nvSpPr>
            <p:cNvPr id="11" name="Shape 11"/>
            <p:cNvSpPr/>
            <p:nvPr/>
          </p:nvSpPr>
          <p:spPr>
            <a:xfrm>
              <a:off x="1627187" y="0"/>
              <a:ext cx="1122363" cy="5329238"/>
            </a:xfrm>
            <a:custGeom>
              <a:avLst/>
              <a:gdLst/>
              <a:ahLst/>
              <a:cxnLst/>
              <a:rect l="0" t="0" r="0" b="0"/>
              <a:pathLst>
                <a:path w="120000" h="120000" extrusionOk="0">
                  <a:moveTo>
                    <a:pt x="0" y="119034"/>
                  </a:moveTo>
                  <a:lnTo>
                    <a:pt x="26478" y="119999"/>
                  </a:lnTo>
                  <a:lnTo>
                    <a:pt x="120000" y="0"/>
                  </a:lnTo>
                  <a:lnTo>
                    <a:pt x="92842" y="0"/>
                  </a:lnTo>
                  <a:lnTo>
                    <a:pt x="0" y="119034"/>
                  </a:lnTo>
                  <a:close/>
                </a:path>
              </a:pathLst>
            </a:custGeom>
            <a:solidFill>
              <a:schemeClr val="accent1"/>
            </a:solidFill>
            <a:ln>
              <a:noFill/>
            </a:ln>
          </p:spPr>
        </p:sp>
        <p:sp>
          <p:nvSpPr>
            <p:cNvPr id="12" name="Shape 12"/>
            <p:cNvSpPr/>
            <p:nvPr/>
          </p:nvSpPr>
          <p:spPr>
            <a:xfrm>
              <a:off x="1320800" y="0"/>
              <a:ext cx="1117599" cy="5276849"/>
            </a:xfrm>
            <a:custGeom>
              <a:avLst/>
              <a:gdLst/>
              <a:ahLst/>
              <a:cxnLst/>
              <a:rect l="0" t="0" r="0" b="0"/>
              <a:pathLst>
                <a:path w="120000" h="120000" extrusionOk="0">
                  <a:moveTo>
                    <a:pt x="120000" y="0"/>
                  </a:moveTo>
                  <a:lnTo>
                    <a:pt x="92897" y="0"/>
                  </a:lnTo>
                  <a:lnTo>
                    <a:pt x="0" y="119133"/>
                  </a:lnTo>
                  <a:lnTo>
                    <a:pt x="26761" y="120000"/>
                  </a:lnTo>
                  <a:lnTo>
                    <a:pt x="120000" y="0"/>
                  </a:lnTo>
                  <a:close/>
                </a:path>
              </a:pathLst>
            </a:custGeom>
            <a:solidFill>
              <a:srgbClr val="595959"/>
            </a:solidFill>
            <a:ln>
              <a:noFill/>
            </a:ln>
          </p:spPr>
        </p:sp>
        <p:sp>
          <p:nvSpPr>
            <p:cNvPr id="13" name="Shape 13"/>
            <p:cNvSpPr/>
            <p:nvPr/>
          </p:nvSpPr>
          <p:spPr>
            <a:xfrm>
              <a:off x="1320800" y="5238750"/>
              <a:ext cx="1228724" cy="1619249"/>
            </a:xfrm>
            <a:custGeom>
              <a:avLst/>
              <a:gdLst/>
              <a:ahLst/>
              <a:cxnLst/>
              <a:rect l="0" t="0" r="0" b="0"/>
              <a:pathLst>
                <a:path w="120000" h="120000" extrusionOk="0">
                  <a:moveTo>
                    <a:pt x="0" y="0"/>
                  </a:moveTo>
                  <a:lnTo>
                    <a:pt x="114728" y="120000"/>
                  </a:lnTo>
                  <a:lnTo>
                    <a:pt x="120000" y="120000"/>
                  </a:lnTo>
                  <a:lnTo>
                    <a:pt x="0" y="0"/>
                  </a:lnTo>
                  <a:close/>
                </a:path>
              </a:pathLst>
            </a:custGeom>
            <a:solidFill>
              <a:srgbClr val="262626"/>
            </a:solidFill>
            <a:ln>
              <a:noFill/>
            </a:ln>
          </p:spPr>
        </p:sp>
        <p:sp>
          <p:nvSpPr>
            <p:cNvPr id="14" name="Shape 14"/>
            <p:cNvSpPr/>
            <p:nvPr/>
          </p:nvSpPr>
          <p:spPr>
            <a:xfrm>
              <a:off x="1627187" y="5291137"/>
              <a:ext cx="1495424" cy="1566863"/>
            </a:xfrm>
            <a:custGeom>
              <a:avLst/>
              <a:gdLst/>
              <a:ahLst/>
              <a:cxnLst/>
              <a:rect l="0" t="0" r="0" b="0"/>
              <a:pathLst>
                <a:path w="120000" h="120000" extrusionOk="0">
                  <a:moveTo>
                    <a:pt x="0" y="0"/>
                  </a:moveTo>
                  <a:lnTo>
                    <a:pt x="115796" y="120000"/>
                  </a:lnTo>
                  <a:lnTo>
                    <a:pt x="120000" y="120000"/>
                  </a:lnTo>
                  <a:lnTo>
                    <a:pt x="0" y="0"/>
                  </a:lnTo>
                  <a:close/>
                </a:path>
              </a:pathLst>
            </a:custGeom>
            <a:solidFill>
              <a:srgbClr val="0B5982"/>
            </a:solidFill>
            <a:ln>
              <a:noFill/>
            </a:ln>
          </p:spPr>
        </p:sp>
        <p:sp>
          <p:nvSpPr>
            <p:cNvPr id="15" name="Shape 15"/>
            <p:cNvSpPr/>
            <p:nvPr/>
          </p:nvSpPr>
          <p:spPr>
            <a:xfrm>
              <a:off x="1627187" y="5286375"/>
              <a:ext cx="2130424" cy="1571624"/>
            </a:xfrm>
            <a:custGeom>
              <a:avLst/>
              <a:gdLst/>
              <a:ahLst/>
              <a:cxnLst/>
              <a:rect l="0" t="0" r="0" b="0"/>
              <a:pathLst>
                <a:path w="120000" h="120000" extrusionOk="0">
                  <a:moveTo>
                    <a:pt x="0" y="363"/>
                  </a:moveTo>
                  <a:lnTo>
                    <a:pt x="84232" y="120000"/>
                  </a:lnTo>
                  <a:lnTo>
                    <a:pt x="120000" y="120000"/>
                  </a:lnTo>
                  <a:lnTo>
                    <a:pt x="13949" y="3272"/>
                  </a:lnTo>
                  <a:lnTo>
                    <a:pt x="0" y="0"/>
                  </a:lnTo>
                  <a:lnTo>
                    <a:pt x="0" y="363"/>
                  </a:lnTo>
                  <a:close/>
                </a:path>
              </a:pathLst>
            </a:custGeom>
            <a:solidFill>
              <a:srgbClr val="1186C3"/>
            </a:solidFill>
            <a:ln>
              <a:noFill/>
            </a:ln>
          </p:spPr>
        </p:sp>
        <p:sp>
          <p:nvSpPr>
            <p:cNvPr id="16" name="Shape 16"/>
            <p:cNvSpPr/>
            <p:nvPr/>
          </p:nvSpPr>
          <p:spPr>
            <a:xfrm>
              <a:off x="1320800" y="5238750"/>
              <a:ext cx="1695450" cy="1619249"/>
            </a:xfrm>
            <a:custGeom>
              <a:avLst/>
              <a:gdLst/>
              <a:ahLst/>
              <a:cxnLst/>
              <a:rect l="0" t="0" r="0" b="0"/>
              <a:pathLst>
                <a:path w="120000" h="120000" extrusionOk="0">
                  <a:moveTo>
                    <a:pt x="120000" y="120000"/>
                  </a:moveTo>
                  <a:lnTo>
                    <a:pt x="20674" y="7058"/>
                  </a:lnTo>
                  <a:lnTo>
                    <a:pt x="17303" y="3176"/>
                  </a:lnTo>
                  <a:lnTo>
                    <a:pt x="17640" y="3176"/>
                  </a:lnTo>
                  <a:lnTo>
                    <a:pt x="17640" y="2823"/>
                  </a:lnTo>
                  <a:lnTo>
                    <a:pt x="17303" y="2823"/>
                  </a:lnTo>
                  <a:lnTo>
                    <a:pt x="0" y="0"/>
                  </a:lnTo>
                  <a:lnTo>
                    <a:pt x="0" y="0"/>
                  </a:lnTo>
                  <a:lnTo>
                    <a:pt x="86966" y="120000"/>
                  </a:lnTo>
                  <a:lnTo>
                    <a:pt x="120000" y="120000"/>
                  </a:lnTo>
                  <a:close/>
                </a:path>
              </a:pathLst>
            </a:custGeom>
            <a:solidFill>
              <a:srgbClr val="3F3F3F"/>
            </a:solidFill>
            <a:ln>
              <a:noFill/>
            </a:ln>
          </p:spPr>
        </p:sp>
      </p:grpSp>
      <p:sp>
        <p:nvSpPr>
          <p:cNvPr id="17" name="Shape 17"/>
          <p:cNvSpPr txBox="1">
            <a:spLocks noGrp="1"/>
          </p:cNvSpPr>
          <p:nvPr>
            <p:ph type="title"/>
          </p:nvPr>
        </p:nvSpPr>
        <p:spPr>
          <a:xfrm>
            <a:off x="1484311" y="685800"/>
            <a:ext cx="10018712" cy="1752599"/>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Font typeface="Calibri"/>
              <a:buNone/>
              <a:defRPr sz="40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2"/>
                </a:solidFill>
              </a:defRPr>
            </a:lvl2pPr>
            <a:lvl3pPr marL="0" marR="0" lvl="2" indent="0" algn="l" rtl="0">
              <a:spcBef>
                <a:spcPts val="0"/>
              </a:spcBef>
              <a:buNone/>
              <a:defRPr sz="1800" b="0" i="0" u="none" strike="noStrike" cap="none">
                <a:solidFill>
                  <a:schemeClr val="dk2"/>
                </a:solidFill>
              </a:defRPr>
            </a:lvl3pPr>
            <a:lvl4pPr marL="0" marR="0" lvl="3" indent="0" algn="l" rtl="0">
              <a:spcBef>
                <a:spcPts val="0"/>
              </a:spcBef>
              <a:buNone/>
              <a:defRPr sz="1800" b="0" i="0" u="none" strike="noStrike" cap="none">
                <a:solidFill>
                  <a:schemeClr val="dk2"/>
                </a:solidFill>
              </a:defRPr>
            </a:lvl4pPr>
            <a:lvl5pPr marL="0" marR="0" lvl="4" indent="0" algn="l" rtl="0">
              <a:spcBef>
                <a:spcPts val="0"/>
              </a:spcBef>
              <a:buNone/>
              <a:defRPr sz="1800" b="0" i="0" u="none" strike="noStrike" cap="none">
                <a:solidFill>
                  <a:schemeClr val="dk2"/>
                </a:solidFill>
              </a:defRPr>
            </a:lvl5pPr>
            <a:lvl6pPr marL="0" marR="0" lvl="5" indent="0" algn="l" rtl="0">
              <a:spcBef>
                <a:spcPts val="0"/>
              </a:spcBef>
              <a:buNone/>
              <a:defRPr sz="1800" b="0" i="0" u="none" strike="noStrike" cap="none">
                <a:solidFill>
                  <a:schemeClr val="dk2"/>
                </a:solidFill>
              </a:defRPr>
            </a:lvl6pPr>
            <a:lvl7pPr marL="0" marR="0" lvl="6" indent="0" algn="l" rtl="0">
              <a:spcBef>
                <a:spcPts val="0"/>
              </a:spcBef>
              <a:buNone/>
              <a:defRPr sz="1800" b="0" i="0" u="none" strike="noStrike" cap="none">
                <a:solidFill>
                  <a:schemeClr val="dk2"/>
                </a:solidFill>
              </a:defRPr>
            </a:lvl7pPr>
            <a:lvl8pPr marL="0" marR="0" lvl="7" indent="0" algn="l" rtl="0">
              <a:spcBef>
                <a:spcPts val="0"/>
              </a:spcBef>
              <a:buNone/>
              <a:defRPr sz="1800" b="0" i="0" u="none" strike="noStrike" cap="none">
                <a:solidFill>
                  <a:schemeClr val="dk2"/>
                </a:solidFill>
              </a:defRPr>
            </a:lvl8pPr>
            <a:lvl9pPr marL="0" marR="0" lvl="8" indent="0" algn="l" rtl="0">
              <a:spcBef>
                <a:spcPts val="0"/>
              </a:spcBef>
              <a:buNone/>
              <a:defRPr sz="1800" b="0" i="0" u="none" strike="noStrike" cap="none">
                <a:solidFill>
                  <a:schemeClr val="dk2"/>
                </a:solidFill>
              </a:defRPr>
            </a:lvl9pPr>
          </a:lstStyle>
          <a:p>
            <a:endParaRPr/>
          </a:p>
        </p:txBody>
      </p:sp>
      <p:sp>
        <p:nvSpPr>
          <p:cNvPr id="18" name="Shape 18"/>
          <p:cNvSpPr txBox="1">
            <a:spLocks noGrp="1"/>
          </p:cNvSpPr>
          <p:nvPr>
            <p:ph type="body" idx="1"/>
          </p:nvPr>
        </p:nvSpPr>
        <p:spPr>
          <a:xfrm>
            <a:off x="1484309" y="2666999"/>
            <a:ext cx="10018712" cy="3124200"/>
          </a:xfrm>
          <a:prstGeom prst="rect">
            <a:avLst/>
          </a:prstGeom>
          <a:noFill/>
          <a:ln>
            <a:noFill/>
          </a:ln>
        </p:spPr>
        <p:txBody>
          <a:bodyPr wrap="square" lIns="91425" tIns="91425" rIns="91425" bIns="91425" anchor="ctr" anchorCtr="0"/>
          <a:lstStyle>
            <a:lvl1pPr marL="285750" marR="0" lvl="0" indent="-64770" algn="l" rtl="0">
              <a:spcBef>
                <a:spcPts val="480"/>
              </a:spcBef>
              <a:spcAft>
                <a:spcPts val="600"/>
              </a:spcAft>
              <a:buClr>
                <a:srgbClr val="1186C3"/>
              </a:buClr>
              <a:buSzPct val="145000"/>
              <a:buFont typeface="Arial"/>
              <a:buChar char="•"/>
              <a:defRPr sz="2400" b="0" i="0" u="none" strike="noStrike" cap="none">
                <a:solidFill>
                  <a:schemeClr val="dk1"/>
                </a:solidFill>
                <a:latin typeface="Calibri"/>
                <a:ea typeface="Calibri"/>
                <a:cs typeface="Calibri"/>
                <a:sym typeface="Calibri"/>
              </a:defRPr>
            </a:lvl1pPr>
            <a:lvl2pPr marL="742950" marR="0" lvl="1" indent="-101600" algn="l" rtl="0">
              <a:spcBef>
                <a:spcPts val="400"/>
              </a:spcBef>
              <a:spcAft>
                <a:spcPts val="600"/>
              </a:spcAft>
              <a:buClr>
                <a:srgbClr val="1186C3"/>
              </a:buClr>
              <a:buSzPct val="145000"/>
              <a:buFont typeface="Arial"/>
              <a:buChar char="•"/>
              <a:defRPr sz="2000" b="0" i="0" u="none" strike="noStrike" cap="none">
                <a:solidFill>
                  <a:schemeClr val="dk1"/>
                </a:solidFill>
                <a:latin typeface="Calibri"/>
                <a:ea typeface="Calibri"/>
                <a:cs typeface="Calibri"/>
                <a:sym typeface="Calibri"/>
              </a:defRPr>
            </a:lvl2pPr>
            <a:lvl3pPr marL="1200150" marR="0" lvl="2" indent="-120014" algn="l" rtl="0">
              <a:spcBef>
                <a:spcPts val="360"/>
              </a:spcBef>
              <a:spcAft>
                <a:spcPts val="600"/>
              </a:spcAft>
              <a:buClr>
                <a:srgbClr val="1186C3"/>
              </a:buClr>
              <a:buSzPct val="145000"/>
              <a:buFont typeface="Arial"/>
              <a:buChar char="•"/>
              <a:defRPr sz="1800" b="0" i="0" u="none" strike="noStrike" cap="none">
                <a:solidFill>
                  <a:schemeClr val="dk1"/>
                </a:solidFill>
                <a:latin typeface="Calibri"/>
                <a:ea typeface="Calibri"/>
                <a:cs typeface="Calibri"/>
                <a:sym typeface="Calibri"/>
              </a:defRPr>
            </a:lvl3pPr>
            <a:lvl4pPr marL="1543050" marR="0" lvl="3" indent="-24130" algn="l" rtl="0">
              <a:spcBef>
                <a:spcPts val="320"/>
              </a:spcBef>
              <a:spcAft>
                <a:spcPts val="600"/>
              </a:spcAft>
              <a:buClr>
                <a:srgbClr val="1186C3"/>
              </a:buClr>
              <a:buSzPct val="145000"/>
              <a:buFont typeface="Arial"/>
              <a:buChar char="•"/>
              <a:defRPr sz="1600" b="0" i="0" u="none" strike="noStrike" cap="none">
                <a:solidFill>
                  <a:schemeClr val="dk1"/>
                </a:solidFill>
                <a:latin typeface="Calibri"/>
                <a:ea typeface="Calibri"/>
                <a:cs typeface="Calibri"/>
                <a:sym typeface="Calibri"/>
              </a:defRPr>
            </a:lvl4pPr>
            <a:lvl5pPr marL="2000250" marR="0" lvl="4" indent="-4254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5pPr>
            <a:lvl6pPr marL="2514600" marR="0" lvl="5"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6pPr>
            <a:lvl7pPr marL="2971800" marR="0" lvl="6"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7pPr>
            <a:lvl8pPr marL="3429000" marR="0" lvl="7"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8pPr>
            <a:lvl9pPr marL="3886200" marR="0" lvl="8" indent="-99695" algn="l" rtl="0">
              <a:spcBef>
                <a:spcPts val="280"/>
              </a:spcBef>
              <a:spcAft>
                <a:spcPts val="600"/>
              </a:spcAft>
              <a:buClr>
                <a:srgbClr val="1186C3"/>
              </a:buClr>
              <a:buSzPct val="1450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9732656" y="5883275"/>
            <a:ext cx="1143000" cy="365125"/>
          </a:xfrm>
          <a:prstGeom prst="rect">
            <a:avLst/>
          </a:prstGeom>
          <a:noFill/>
          <a:ln>
            <a:noFill/>
          </a:ln>
        </p:spPr>
        <p:txBody>
          <a:bodyPr wrap="square" lIns="91425" tIns="91425" rIns="91425" bIns="91425" anchor="ctr" anchorCtr="0"/>
          <a:lstStyle>
            <a:lvl1pPr marL="0" marR="0" lvl="0" indent="0" algn="r"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2572278" y="5883275"/>
            <a:ext cx="7084176" cy="365125"/>
          </a:xfrm>
          <a:prstGeom prst="rect">
            <a:avLst/>
          </a:prstGeom>
          <a:noFill/>
          <a:ln>
            <a:noFill/>
          </a:ln>
        </p:spPr>
        <p:txBody>
          <a:bodyPr wrap="square" lIns="91425" tIns="91425" rIns="91425" bIns="91425" anchor="ctr" anchorCtr="0"/>
          <a:lstStyle>
            <a:lvl1pPr marL="0" marR="0" lvl="0" indent="0" algn="l" rtl="0">
              <a:spcBef>
                <a:spcPts val="0"/>
              </a:spcBef>
              <a:buNone/>
              <a:defRPr sz="10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10951856" y="5883275"/>
            <a:ext cx="551166" cy="365125"/>
          </a:xfrm>
          <a:prstGeom prst="rect">
            <a:avLst/>
          </a:prstGeom>
          <a:noFill/>
          <a:ln>
            <a:noFill/>
          </a:ln>
        </p:spPr>
        <p:txBody>
          <a:bodyPr wrap="square" lIns="91425" tIns="45700" rIns="91425" bIns="45700" anchor="ctr" anchorCtr="0">
            <a:noAutofit/>
          </a:bodyPr>
          <a:lstStyle/>
          <a:p>
            <a:pPr marL="0" marR="0" lvl="0" indent="0" algn="r" rtl="0">
              <a:spcBef>
                <a:spcPts val="0"/>
              </a:spcBef>
              <a:buSzPct val="25000"/>
              <a:buNone/>
            </a:pPr>
            <a:fld id="{00000000-1234-1234-1234-123412341234}" type="slidenum">
              <a:rPr lang="en-US" sz="1000" b="0" i="0" u="none" strike="noStrike" cap="none">
                <a:solidFill>
                  <a:schemeClr val="dk1"/>
                </a:solidFill>
                <a:latin typeface="Calibri"/>
                <a:ea typeface="Calibri"/>
                <a:cs typeface="Calibri"/>
                <a:sym typeface="Calibri"/>
              </a:rPr>
              <a:t>‹#›</a:t>
            </a:fld>
            <a:endParaRPr lang="en-US" sz="10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2928400" y="1380067"/>
            <a:ext cx="8574621" cy="2616198"/>
          </a:xfrm>
          <a:prstGeom prst="rect">
            <a:avLst/>
          </a:prstGeom>
          <a:noFill/>
          <a:ln>
            <a:noFill/>
          </a:ln>
        </p:spPr>
        <p:txBody>
          <a:bodyPr wrap="square" lIns="91425" tIns="45700" rIns="91425" bIns="45700" anchor="b" anchorCtr="0">
            <a:noAutofit/>
          </a:bodyPr>
          <a:lstStyle/>
          <a:p>
            <a:pPr marL="0" marR="0" lvl="0" indent="0" algn="r" rtl="0">
              <a:spcBef>
                <a:spcPts val="0"/>
              </a:spcBef>
              <a:buClr>
                <a:schemeClr val="dk1"/>
              </a:buClr>
              <a:buSzPct val="25000"/>
              <a:buFont typeface="Calibri"/>
              <a:buNone/>
            </a:pPr>
            <a:r>
              <a:rPr lang="en-US" sz="6000" b="0" i="0" u="none" strike="noStrike" cap="none">
                <a:solidFill>
                  <a:schemeClr val="dk1"/>
                </a:solidFill>
                <a:latin typeface="Calibri"/>
                <a:ea typeface="Calibri"/>
                <a:cs typeface="Calibri"/>
                <a:sym typeface="Calibri"/>
              </a:rPr>
              <a:t>Autonomous Robots</a:t>
            </a:r>
          </a:p>
        </p:txBody>
      </p:sp>
      <p:sp>
        <p:nvSpPr>
          <p:cNvPr id="147" name="Shape 147"/>
          <p:cNvSpPr txBox="1">
            <a:spLocks noGrp="1"/>
          </p:cNvSpPr>
          <p:nvPr>
            <p:ph type="subTitle" idx="1"/>
          </p:nvPr>
        </p:nvSpPr>
        <p:spPr>
          <a:xfrm>
            <a:off x="4515376" y="3996267"/>
            <a:ext cx="6987645" cy="1388534"/>
          </a:xfrm>
          <a:prstGeom prst="rect">
            <a:avLst/>
          </a:prstGeom>
          <a:noFill/>
          <a:ln>
            <a:noFill/>
          </a:ln>
        </p:spPr>
        <p:txBody>
          <a:bodyPr wrap="square" lIns="91425" tIns="45700" rIns="91425" bIns="45700" anchor="t" anchorCtr="0">
            <a:noAutofit/>
          </a:bodyPr>
          <a:lstStyle/>
          <a:p>
            <a:pPr marL="0" marR="0" lvl="0" indent="0" algn="r" rtl="0">
              <a:spcBef>
                <a:spcPts val="0"/>
              </a:spcBef>
              <a:spcAft>
                <a:spcPts val="0"/>
              </a:spcAft>
              <a:buClr>
                <a:srgbClr val="1186C3"/>
              </a:buClr>
              <a:buSzPct val="25000"/>
              <a:buFont typeface="Arial"/>
              <a:buNone/>
            </a:pPr>
            <a:r>
              <a:rPr lang="en-US" sz="2100" b="0" i="0" u="none" strike="noStrike" cap="none">
                <a:solidFill>
                  <a:schemeClr val="dk1"/>
                </a:solidFill>
                <a:latin typeface="Calibri"/>
                <a:ea typeface="Calibri"/>
                <a:cs typeface="Calibri"/>
                <a:sym typeface="Calibri"/>
              </a:rPr>
              <a:t>By</a:t>
            </a:r>
            <a:r>
              <a:rPr lang="en-US"/>
              <a:t>: Autonomous Robot Club</a:t>
            </a:r>
            <a:r>
              <a:rPr lang="en-US" sz="2100" b="0" i="0" u="none" strike="noStrike" cap="none">
                <a:solidFill>
                  <a:schemeClr val="dk1"/>
                </a:solidFill>
                <a:latin typeface="Calibri"/>
                <a:ea typeface="Calibri"/>
                <a:cs typeface="Calibri"/>
                <a:sym typeface="Calibri"/>
              </a:rPr>
              <a:t> </a:t>
            </a:r>
          </a:p>
          <a:p>
            <a:pPr marL="0" marR="0" lvl="0" indent="0" algn="r" rtl="0">
              <a:spcBef>
                <a:spcPts val="0"/>
              </a:spcBef>
              <a:spcAft>
                <a:spcPts val="0"/>
              </a:spcAft>
              <a:buClr>
                <a:srgbClr val="1186C3"/>
              </a:buClr>
              <a:buSzPct val="25000"/>
              <a:buFont typeface="Arial"/>
              <a:buNone/>
            </a:pPr>
            <a:endParaRPr/>
          </a:p>
        </p:txBody>
      </p:sp>
      <p:pic>
        <p:nvPicPr>
          <p:cNvPr id="148" name="Shape 148"/>
          <p:cNvPicPr preferRelativeResize="0"/>
          <p:nvPr/>
        </p:nvPicPr>
        <p:blipFill>
          <a:blip r:embed="rId3">
            <a:alphaModFix/>
          </a:blip>
          <a:stretch>
            <a:fillRect/>
          </a:stretch>
        </p:blipFill>
        <p:spPr>
          <a:xfrm>
            <a:off x="1348752" y="841662"/>
            <a:ext cx="3316974" cy="5174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1484311" y="685800"/>
            <a:ext cx="10018800" cy="1752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a:t>Data </a:t>
            </a:r>
            <a:r>
              <a:rPr lang="en-US" sz="4000" b="0" i="0" u="none" strike="noStrike" cap="none">
                <a:solidFill>
                  <a:schemeClr val="dk1"/>
                </a:solidFill>
                <a:latin typeface="Calibri"/>
                <a:ea typeface="Calibri"/>
                <a:cs typeface="Calibri"/>
                <a:sym typeface="Calibri"/>
              </a:rPr>
              <a:t>Processing</a:t>
            </a:r>
          </a:p>
        </p:txBody>
      </p:sp>
      <p:sp>
        <p:nvSpPr>
          <p:cNvPr id="228" name="Shape 228"/>
          <p:cNvSpPr txBox="1">
            <a:spLocks noGrp="1"/>
          </p:cNvSpPr>
          <p:nvPr>
            <p:ph type="body" idx="1"/>
          </p:nvPr>
        </p:nvSpPr>
        <p:spPr>
          <a:xfrm>
            <a:off x="1484309" y="2666999"/>
            <a:ext cx="10018800" cy="3124199"/>
          </a:xfrm>
          <a:prstGeom prst="rect">
            <a:avLst/>
          </a:prstGeom>
          <a:noFill/>
          <a:ln>
            <a:noFill/>
          </a:ln>
        </p:spPr>
        <p:txBody>
          <a:bodyPr wrap="square" lIns="91425" tIns="45700" rIns="91425" bIns="45700" anchor="ctr" anchorCtr="0">
            <a:noAutofit/>
          </a:bodyPr>
          <a:lstStyle/>
          <a:p>
            <a:pPr marL="285750" marR="0" lvl="0" indent="-285750" algn="l" rtl="0">
              <a:spcBef>
                <a:spcPts val="1080"/>
              </a:spcBef>
              <a:spcAft>
                <a:spcPts val="0"/>
              </a:spcAft>
              <a:buClr>
                <a:srgbClr val="1186C3"/>
              </a:buClr>
              <a:buSzPct val="145000"/>
              <a:buFont typeface="Arial"/>
              <a:buChar char="•"/>
            </a:pPr>
            <a:r>
              <a:rPr lang="en-US"/>
              <a:t>Compass and GPS give direction</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Common intelligent algorithms?</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AI?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Movers and Actuators</a:t>
            </a:r>
          </a:p>
        </p:txBody>
      </p:sp>
      <p:sp>
        <p:nvSpPr>
          <p:cNvPr id="234" name="Shape 234"/>
          <p:cNvSpPr txBox="1">
            <a:spLocks noGrp="1"/>
          </p:cNvSpPr>
          <p:nvPr>
            <p:ph type="body" idx="1"/>
          </p:nvPr>
        </p:nvSpPr>
        <p:spPr>
          <a:xfrm>
            <a:off x="1484304" y="2667000"/>
            <a:ext cx="5001599" cy="3124199"/>
          </a:xfrm>
          <a:prstGeom prst="rect">
            <a:avLst/>
          </a:prstGeom>
          <a:noFill/>
          <a:ln>
            <a:noFill/>
          </a:ln>
        </p:spPr>
        <p:txBody>
          <a:bodyPr wrap="square" lIns="91425" tIns="45700" rIns="91425" bIns="45700" anchor="ctr" anchorCtr="0">
            <a:noAutofit/>
          </a:bodyPr>
          <a:lstStyle/>
          <a:p>
            <a:pPr marL="457200" marR="0" lvl="0" indent="-228600" algn="l" rtl="0">
              <a:spcBef>
                <a:spcPts val="0"/>
              </a:spcBef>
              <a:spcAft>
                <a:spcPts val="0"/>
              </a:spcAft>
            </a:pPr>
            <a:r>
              <a:rPr lang="en-US"/>
              <a:t>Processed data sent to movers and/or actuators</a:t>
            </a:r>
          </a:p>
          <a:p>
            <a:pPr marL="457200" marR="0" lvl="0" indent="-228600" algn="l" rtl="0">
              <a:spcBef>
                <a:spcPts val="0"/>
              </a:spcBef>
              <a:spcAft>
                <a:spcPts val="0"/>
              </a:spcAft>
            </a:pPr>
            <a:r>
              <a:rPr lang="en-US"/>
              <a:t>Examples:</a:t>
            </a:r>
          </a:p>
          <a:p>
            <a:pPr marL="914400" marR="0" lvl="1" indent="-228600" algn="l" rtl="0">
              <a:spcBef>
                <a:spcPts val="0"/>
              </a:spcBef>
              <a:spcAft>
                <a:spcPts val="0"/>
              </a:spcAft>
            </a:pPr>
            <a:r>
              <a:rPr lang="en-US"/>
              <a:t>Motors or wheels</a:t>
            </a:r>
          </a:p>
          <a:p>
            <a:pPr marL="914400" marR="0" lvl="1" indent="-228600" algn="l" rtl="0">
              <a:spcBef>
                <a:spcPts val="0"/>
              </a:spcBef>
              <a:spcAft>
                <a:spcPts val="0"/>
              </a:spcAft>
            </a:pPr>
            <a:r>
              <a:rPr lang="en-US"/>
              <a:t>Arm or servos</a:t>
            </a:r>
          </a:p>
          <a:p>
            <a:pPr marL="914400" marR="0" lvl="1" indent="-228600" algn="l" rtl="0">
              <a:spcBef>
                <a:spcPts val="0"/>
              </a:spcBef>
              <a:spcAft>
                <a:spcPts val="0"/>
              </a:spcAft>
            </a:pPr>
            <a:r>
              <a:rPr lang="en-US"/>
              <a:t>Piston or solenoid</a:t>
            </a:r>
          </a:p>
          <a:p>
            <a:pPr marL="457200" marR="0" lvl="0" indent="-228600" algn="l" rtl="0">
              <a:spcBef>
                <a:spcPts val="0"/>
              </a:spcBef>
              <a:spcAft>
                <a:spcPts val="0"/>
              </a:spcAft>
            </a:pPr>
            <a:r>
              <a:rPr lang="en-US"/>
              <a:t>Mechanical</a:t>
            </a:r>
          </a:p>
        </p:txBody>
      </p:sp>
      <p:pic>
        <p:nvPicPr>
          <p:cNvPr id="235" name="Shape 235"/>
          <p:cNvPicPr preferRelativeResize="0"/>
          <p:nvPr/>
        </p:nvPicPr>
        <p:blipFill>
          <a:blip r:embed="rId3">
            <a:alphaModFix/>
          </a:blip>
          <a:stretch>
            <a:fillRect/>
          </a:stretch>
        </p:blipFill>
        <p:spPr>
          <a:xfrm>
            <a:off x="6485900" y="2140800"/>
            <a:ext cx="2571099" cy="2273574"/>
          </a:xfrm>
          <a:prstGeom prst="rect">
            <a:avLst/>
          </a:prstGeom>
          <a:noFill/>
          <a:ln>
            <a:noFill/>
          </a:ln>
        </p:spPr>
      </p:pic>
      <p:pic>
        <p:nvPicPr>
          <p:cNvPr id="236" name="Shape 236"/>
          <p:cNvPicPr preferRelativeResize="0"/>
          <p:nvPr/>
        </p:nvPicPr>
        <p:blipFill>
          <a:blip r:embed="rId4">
            <a:alphaModFix/>
          </a:blip>
          <a:stretch>
            <a:fillRect/>
          </a:stretch>
        </p:blipFill>
        <p:spPr>
          <a:xfrm>
            <a:off x="8631850" y="4276500"/>
            <a:ext cx="2952688" cy="227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dirty="0">
                <a:solidFill>
                  <a:schemeClr val="dk1"/>
                </a:solidFill>
                <a:latin typeface="Calibri"/>
                <a:ea typeface="Calibri"/>
                <a:cs typeface="Calibri"/>
                <a:sym typeface="Calibri"/>
              </a:rPr>
              <a:t>Autonomous Robot </a:t>
            </a:r>
            <a:r>
              <a:rPr lang="en-US" sz="4000" b="0" i="0" u="none" strike="noStrike" cap="none" dirty="0" smtClean="0">
                <a:solidFill>
                  <a:schemeClr val="dk1"/>
                </a:solidFill>
                <a:latin typeface="Calibri"/>
                <a:ea typeface="Calibri"/>
                <a:cs typeface="Calibri"/>
                <a:sym typeface="Calibri"/>
              </a:rPr>
              <a:t>Game</a:t>
            </a:r>
            <a:endParaRPr lang="en-US" sz="4000" b="0" i="0" u="none" strike="noStrike" cap="none" dirty="0">
              <a:solidFill>
                <a:schemeClr val="dk1"/>
              </a:solidFill>
              <a:latin typeface="Calibri"/>
              <a:ea typeface="Calibri"/>
              <a:cs typeface="Calibri"/>
              <a:sym typeface="Calibri"/>
            </a:endParaRPr>
          </a:p>
        </p:txBody>
      </p:sp>
      <p:sp>
        <p:nvSpPr>
          <p:cNvPr id="242" name="Shape 242"/>
          <p:cNvSpPr txBox="1">
            <a:spLocks noGrp="1"/>
          </p:cNvSpPr>
          <p:nvPr>
            <p:ph type="body" idx="1"/>
          </p:nvPr>
        </p:nvSpPr>
        <p:spPr>
          <a:xfrm>
            <a:off x="1484309" y="2666999"/>
            <a:ext cx="10018712" cy="3124200"/>
          </a:xfrm>
          <a:prstGeom prst="rect">
            <a:avLst/>
          </a:prstGeom>
          <a:noFill/>
          <a:ln>
            <a:noFill/>
          </a:ln>
        </p:spPr>
        <p:txBody>
          <a:bodyPr wrap="square" lIns="91425" tIns="45700" rIns="91425" bIns="45700" anchor="ctr" anchorCtr="0">
            <a:noAutofit/>
          </a:bodyPr>
          <a:lstStyle/>
          <a:p>
            <a:pPr marL="457200" lvl="0" indent="-228600" rtl="0">
              <a:spcBef>
                <a:spcPts val="1080"/>
              </a:spcBef>
              <a:spcAft>
                <a:spcPts val="0"/>
              </a:spcAft>
            </a:pPr>
            <a:r>
              <a:rPr lang="en-US"/>
              <a:t>Person 1 (Gatherer), Person 2 (Processor), Person 3 (Mover or Actor)</a:t>
            </a:r>
          </a:p>
          <a:p>
            <a:pPr lvl="0" rtl="0">
              <a:spcBef>
                <a:spcPts val="1080"/>
              </a:spcBef>
              <a:spcAft>
                <a:spcPts val="0"/>
              </a:spcAft>
            </a:pPr>
            <a:r>
              <a:rPr lang="en-US"/>
              <a:t>Person 1 tells Person 2 where the closest obstacle is located (left, right, middle) and approximately how far obstacle is from Person 3</a:t>
            </a:r>
          </a:p>
          <a:p>
            <a:pPr lvl="0" rtl="0">
              <a:spcBef>
                <a:spcPts val="1080"/>
              </a:spcBef>
              <a:spcAft>
                <a:spcPts val="0"/>
              </a:spcAft>
            </a:pPr>
            <a:r>
              <a:rPr lang="en-US"/>
              <a:t>Person 2 tells person 3 which direction to face and how many steps to take</a:t>
            </a:r>
          </a:p>
          <a:p>
            <a:pPr lvl="0" rtl="0">
              <a:spcBef>
                <a:spcPts val="1080"/>
              </a:spcBef>
              <a:spcAft>
                <a:spcPts val="0"/>
              </a:spcAft>
            </a:pPr>
            <a:r>
              <a:rPr lang="en-US"/>
              <a:t>Person 3 Moves</a:t>
            </a:r>
          </a:p>
          <a:p>
            <a:pPr lvl="0" rtl="0">
              <a:spcBef>
                <a:spcPts val="1080"/>
              </a:spcBef>
              <a:spcAft>
                <a:spcPts val="0"/>
              </a:spcAft>
            </a:pPr>
            <a:r>
              <a:rPr lang="en-US"/>
              <a:t>Repeat</a:t>
            </a:r>
          </a:p>
        </p:txBody>
      </p:sp>
      <p:pic>
        <p:nvPicPr>
          <p:cNvPr id="243" name="Shape 243"/>
          <p:cNvPicPr preferRelativeResize="0"/>
          <p:nvPr/>
        </p:nvPicPr>
        <p:blipFill>
          <a:blip r:embed="rId3">
            <a:alphaModFix/>
          </a:blip>
          <a:stretch>
            <a:fillRect/>
          </a:stretch>
        </p:blipFill>
        <p:spPr>
          <a:xfrm>
            <a:off x="3005387" y="5391175"/>
            <a:ext cx="7543650" cy="125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dirty="0" smtClean="0">
                <a:solidFill>
                  <a:schemeClr val="dk1"/>
                </a:solidFill>
                <a:latin typeface="Calibri"/>
                <a:ea typeface="Calibri"/>
                <a:cs typeface="Calibri"/>
                <a:sym typeface="Calibri"/>
              </a:rPr>
              <a:t>IGVC</a:t>
            </a:r>
            <a:endParaRPr lang="en-US" sz="4000" b="0" i="0" u="none" strike="noStrike" cap="none" dirty="0">
              <a:solidFill>
                <a:schemeClr val="dk1"/>
              </a:solidFill>
              <a:latin typeface="Calibri"/>
              <a:ea typeface="Calibri"/>
              <a:cs typeface="Calibri"/>
              <a:sym typeface="Calibri"/>
            </a:endParaRPr>
          </a:p>
        </p:txBody>
      </p:sp>
      <p:sp>
        <p:nvSpPr>
          <p:cNvPr id="249" name="Shape 249"/>
          <p:cNvSpPr txBox="1">
            <a:spLocks noGrp="1"/>
          </p:cNvSpPr>
          <p:nvPr>
            <p:ph type="body" idx="1"/>
          </p:nvPr>
        </p:nvSpPr>
        <p:spPr>
          <a:xfrm>
            <a:off x="1484309" y="2666999"/>
            <a:ext cx="4452851" cy="3124200"/>
          </a:xfrm>
          <a:prstGeom prst="rect">
            <a:avLst/>
          </a:prstGeom>
          <a:noFill/>
          <a:ln>
            <a:noFill/>
          </a:ln>
        </p:spPr>
        <p:txBody>
          <a:bodyPr wrap="square" lIns="91425" tIns="45700" rIns="91425" bIns="45700" anchor="ctr" anchorCtr="0">
            <a:noAutofit/>
          </a:bodyPr>
          <a:lstStyle/>
          <a:p>
            <a:pPr marL="285750" marR="0" lvl="0" indent="-285750" algn="l" rtl="0">
              <a:spcBef>
                <a:spcPts val="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Intelligent Ground Vehicle Competition</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Autonomous vehicle to follow a path</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Waypoints (GPS locations)</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Obstacles to avoid</a:t>
            </a:r>
          </a:p>
          <a:p>
            <a:pPr marL="285750" marR="0" lvl="0" indent="-285750" algn="l" rtl="0">
              <a:spcBef>
                <a:spcPts val="1080"/>
              </a:spcBef>
              <a:spcAft>
                <a:spcPts val="0"/>
              </a:spcAft>
              <a:buClr>
                <a:srgbClr val="1186C3"/>
              </a:buClr>
              <a:buSzPct val="145000"/>
              <a:buFont typeface="Arial"/>
              <a:buNone/>
            </a:pPr>
            <a:endParaRPr sz="2400" b="0" i="0" u="none" strike="noStrike" cap="none">
              <a:solidFill>
                <a:schemeClr val="dk1"/>
              </a:solidFill>
              <a:latin typeface="Calibri"/>
              <a:ea typeface="Calibri"/>
              <a:cs typeface="Calibri"/>
              <a:sym typeface="Calibri"/>
            </a:endParaRPr>
          </a:p>
        </p:txBody>
      </p:sp>
      <p:pic>
        <p:nvPicPr>
          <p:cNvPr id="250" name="Shape 250"/>
          <p:cNvPicPr preferRelativeResize="0"/>
          <p:nvPr/>
        </p:nvPicPr>
        <p:blipFill rotWithShape="1">
          <a:blip r:embed="rId3">
            <a:alphaModFix/>
          </a:blip>
          <a:srcRect/>
          <a:stretch/>
        </p:blipFill>
        <p:spPr>
          <a:xfrm>
            <a:off x="5997639" y="2086108"/>
            <a:ext cx="5979712" cy="378650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dirty="0" smtClean="0">
                <a:solidFill>
                  <a:schemeClr val="dk1"/>
                </a:solidFill>
                <a:latin typeface="Calibri"/>
                <a:ea typeface="Calibri"/>
                <a:cs typeface="Calibri"/>
                <a:sym typeface="Calibri"/>
              </a:rPr>
              <a:t>Taurus</a:t>
            </a:r>
            <a:endParaRPr lang="en-US" sz="4000" b="0" i="0" u="none" strike="noStrike" cap="none" dirty="0">
              <a:solidFill>
                <a:schemeClr val="dk1"/>
              </a:solidFill>
              <a:latin typeface="Calibri"/>
              <a:ea typeface="Calibri"/>
              <a:cs typeface="Calibri"/>
              <a:sym typeface="Calibri"/>
            </a:endParaRPr>
          </a:p>
        </p:txBody>
      </p:sp>
      <p:sp>
        <p:nvSpPr>
          <p:cNvPr id="256" name="Shape 256"/>
          <p:cNvSpPr txBox="1">
            <a:spLocks noGrp="1"/>
          </p:cNvSpPr>
          <p:nvPr>
            <p:ph type="body" idx="1"/>
          </p:nvPr>
        </p:nvSpPr>
        <p:spPr>
          <a:xfrm>
            <a:off x="1484309" y="2666999"/>
            <a:ext cx="4929369" cy="3124200"/>
          </a:xfrm>
          <a:prstGeom prst="rect">
            <a:avLst/>
          </a:prstGeom>
          <a:noFill/>
          <a:ln>
            <a:noFill/>
          </a:ln>
        </p:spPr>
        <p:txBody>
          <a:bodyPr wrap="square" lIns="91425" tIns="45700" rIns="91425" bIns="45700" anchor="ctr" anchorCtr="0">
            <a:noAutofit/>
          </a:bodyPr>
          <a:lstStyle/>
          <a:p>
            <a:pPr marL="285750" marR="0" lvl="0" indent="-285750" algn="l" rtl="0">
              <a:spcBef>
                <a:spcPts val="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First autonomous vehicle of ARC</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Obstacle avoidance demo</a:t>
            </a:r>
          </a:p>
        </p:txBody>
      </p:sp>
      <p:pic>
        <p:nvPicPr>
          <p:cNvPr id="257" name="Shape 257"/>
          <p:cNvPicPr preferRelativeResize="0"/>
          <p:nvPr/>
        </p:nvPicPr>
        <p:blipFill rotWithShape="1">
          <a:blip r:embed="rId3">
            <a:alphaModFix/>
          </a:blip>
          <a:srcRect/>
          <a:stretch/>
        </p:blipFill>
        <p:spPr>
          <a:xfrm>
            <a:off x="6711904" y="2438399"/>
            <a:ext cx="4617097" cy="29329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Questions?</a:t>
            </a:r>
          </a:p>
        </p:txBody>
      </p:sp>
      <p:sp>
        <p:nvSpPr>
          <p:cNvPr id="263" name="Shape 263"/>
          <p:cNvSpPr txBox="1">
            <a:spLocks noGrp="1"/>
          </p:cNvSpPr>
          <p:nvPr>
            <p:ph type="body" idx="1"/>
          </p:nvPr>
        </p:nvSpPr>
        <p:spPr>
          <a:xfrm>
            <a:off x="1484309" y="2666999"/>
            <a:ext cx="10018712" cy="3124200"/>
          </a:xfrm>
          <a:prstGeom prst="rect">
            <a:avLst/>
          </a:prstGeom>
          <a:noFill/>
          <a:ln>
            <a:noFill/>
          </a:ln>
        </p:spPr>
        <p:txBody>
          <a:bodyPr wrap="square" lIns="91425" tIns="45700" rIns="91425" bIns="45700" anchor="ctr" anchorCtr="0">
            <a:noAutofit/>
          </a:bodyPr>
          <a:lstStyle/>
          <a:p>
            <a:pPr marL="285750" marR="0" lvl="0" indent="-285750" algn="l" rtl="0">
              <a:spcBef>
                <a:spcPts val="0"/>
              </a:spcBef>
              <a:spcAft>
                <a:spcPts val="0"/>
              </a:spcAft>
              <a:buClr>
                <a:srgbClr val="1186C3"/>
              </a:buClr>
              <a:buSzPct val="1450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Content</a:t>
            </a:r>
          </a:p>
        </p:txBody>
      </p:sp>
      <p:sp>
        <p:nvSpPr>
          <p:cNvPr id="154" name="Shape 154"/>
          <p:cNvSpPr txBox="1">
            <a:spLocks noGrp="1"/>
          </p:cNvSpPr>
          <p:nvPr>
            <p:ph type="body" idx="1"/>
          </p:nvPr>
        </p:nvSpPr>
        <p:spPr>
          <a:xfrm>
            <a:off x="1484309" y="2666999"/>
            <a:ext cx="4813459" cy="3124200"/>
          </a:xfrm>
          <a:prstGeom prst="rect">
            <a:avLst/>
          </a:prstGeom>
          <a:noFill/>
          <a:ln>
            <a:noFill/>
          </a:ln>
        </p:spPr>
        <p:txBody>
          <a:bodyPr wrap="square" lIns="91425" tIns="45700" rIns="91425" bIns="45700" anchor="ctr" anchorCtr="0">
            <a:noAutofit/>
          </a:bodyPr>
          <a:lstStyle/>
          <a:p>
            <a:pPr marL="285750" marR="0" lvl="0" indent="-285750" algn="l" rtl="0">
              <a:lnSpc>
                <a:spcPct val="80000"/>
              </a:lnSpc>
              <a:spcBef>
                <a:spcPts val="0"/>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Overview of an Autonomous Robot</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Robot Senses</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Processing</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Movers and Actuators</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Autonomous Robot Game</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IGVC</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Taurus</a:t>
            </a:r>
          </a:p>
          <a:p>
            <a:pPr marL="285750" marR="0" lvl="0" indent="-285750" algn="l" rtl="0">
              <a:lnSpc>
                <a:spcPct val="80000"/>
              </a:lnSpc>
              <a:spcBef>
                <a:spcPts val="1008"/>
              </a:spcBef>
              <a:spcAft>
                <a:spcPts val="0"/>
              </a:spcAft>
              <a:buClr>
                <a:srgbClr val="1186C3"/>
              </a:buClr>
              <a:buSzPct val="147900"/>
              <a:buFont typeface="Arial"/>
              <a:buChar char="•"/>
            </a:pPr>
            <a:r>
              <a:rPr lang="en-US" sz="2040" b="0" i="0" u="none" strike="noStrike" cap="none">
                <a:solidFill>
                  <a:schemeClr val="dk1"/>
                </a:solidFill>
                <a:latin typeface="Calibri"/>
                <a:ea typeface="Calibri"/>
                <a:cs typeface="Calibri"/>
                <a:sym typeface="Calibri"/>
              </a:rPr>
              <a:t>Questions</a:t>
            </a:r>
          </a:p>
        </p:txBody>
      </p:sp>
      <p:pic>
        <p:nvPicPr>
          <p:cNvPr id="155" name="Shape 155" descr="https://upload.wikimedia.org/wikipedia/en/3/3f/Schulich.png"/>
          <p:cNvPicPr preferRelativeResize="0"/>
          <p:nvPr/>
        </p:nvPicPr>
        <p:blipFill rotWithShape="1">
          <a:blip r:embed="rId3">
            <a:alphaModFix/>
          </a:blip>
          <a:srcRect/>
          <a:stretch/>
        </p:blipFill>
        <p:spPr>
          <a:xfrm>
            <a:off x="7612442" y="2223974"/>
            <a:ext cx="3123300" cy="1518600"/>
          </a:xfrm>
          <a:prstGeom prst="rect">
            <a:avLst/>
          </a:prstGeom>
          <a:noFill/>
          <a:ln>
            <a:noFill/>
          </a:ln>
        </p:spPr>
      </p:pic>
      <p:pic>
        <p:nvPicPr>
          <p:cNvPr id="156" name="Shape 156" descr="http://ucalgary.ca/arc/files/arc/media_crop/51/public/arc_logo.jpg"/>
          <p:cNvPicPr preferRelativeResize="0"/>
          <p:nvPr/>
        </p:nvPicPr>
        <p:blipFill rotWithShape="1">
          <a:blip r:embed="rId4">
            <a:alphaModFix/>
          </a:blip>
          <a:srcRect l="16073" t="4836" r="16099" b="7182"/>
          <a:stretch/>
        </p:blipFill>
        <p:spPr>
          <a:xfrm>
            <a:off x="7612442" y="3998698"/>
            <a:ext cx="3123300" cy="231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1484300" y="56000"/>
            <a:ext cx="10018800" cy="11561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Autonomous Robots</a:t>
            </a:r>
          </a:p>
        </p:txBody>
      </p:sp>
      <p:sp>
        <p:nvSpPr>
          <p:cNvPr id="162" name="Shape 162"/>
          <p:cNvSpPr txBox="1">
            <a:spLocks noGrp="1"/>
          </p:cNvSpPr>
          <p:nvPr>
            <p:ph type="body" idx="1"/>
          </p:nvPr>
        </p:nvSpPr>
        <p:spPr>
          <a:xfrm>
            <a:off x="1484300" y="1250900"/>
            <a:ext cx="10018800" cy="1532700"/>
          </a:xfrm>
          <a:prstGeom prst="rect">
            <a:avLst/>
          </a:prstGeom>
          <a:noFill/>
          <a:ln>
            <a:noFill/>
          </a:ln>
        </p:spPr>
        <p:txBody>
          <a:bodyPr wrap="square" lIns="91425" tIns="45700" rIns="91425" bIns="45700" anchor="ctr" anchorCtr="0">
            <a:noAutofit/>
          </a:bodyPr>
          <a:lstStyle/>
          <a:p>
            <a:pPr marL="285750" marR="0" lvl="0" indent="-285750" algn="l" rtl="0">
              <a:spcBef>
                <a:spcPts val="1080"/>
              </a:spcBef>
              <a:spcAft>
                <a:spcPts val="0"/>
              </a:spcAft>
              <a:buClr>
                <a:srgbClr val="1186C3"/>
              </a:buClr>
              <a:buSzPct val="145000"/>
              <a:buFont typeface="Arial"/>
              <a:buChar char="•"/>
            </a:pPr>
            <a:r>
              <a:rPr lang="en-US"/>
              <a:t>Robot - A machine that can perform tasks</a:t>
            </a:r>
          </a:p>
          <a:p>
            <a:pPr marL="285750" marR="0" lvl="0" indent="-285750" algn="l" rtl="0">
              <a:spcBef>
                <a:spcPts val="1080"/>
              </a:spcBef>
              <a:spcAft>
                <a:spcPts val="0"/>
              </a:spcAft>
              <a:buClr>
                <a:srgbClr val="1186C3"/>
              </a:buClr>
              <a:buSzPct val="145000"/>
              <a:buFont typeface="Arial"/>
              <a:buChar char="•"/>
            </a:pPr>
            <a:r>
              <a:rPr lang="en-US"/>
              <a:t>Autonomous - Acting independently</a:t>
            </a:r>
          </a:p>
        </p:txBody>
      </p:sp>
      <p:pic>
        <p:nvPicPr>
          <p:cNvPr id="163" name="Shape 163"/>
          <p:cNvPicPr preferRelativeResize="0"/>
          <p:nvPr/>
        </p:nvPicPr>
        <p:blipFill>
          <a:blip r:embed="rId3">
            <a:alphaModFix/>
          </a:blip>
          <a:stretch>
            <a:fillRect/>
          </a:stretch>
        </p:blipFill>
        <p:spPr>
          <a:xfrm>
            <a:off x="6712075" y="2283175"/>
            <a:ext cx="5396724" cy="2968200"/>
          </a:xfrm>
          <a:prstGeom prst="rect">
            <a:avLst/>
          </a:prstGeom>
          <a:noFill/>
          <a:ln>
            <a:noFill/>
          </a:ln>
        </p:spPr>
      </p:pic>
      <p:pic>
        <p:nvPicPr>
          <p:cNvPr id="164" name="Shape 164"/>
          <p:cNvPicPr preferRelativeResize="0"/>
          <p:nvPr/>
        </p:nvPicPr>
        <p:blipFill>
          <a:blip r:embed="rId4">
            <a:alphaModFix/>
          </a:blip>
          <a:stretch>
            <a:fillRect/>
          </a:stretch>
        </p:blipFill>
        <p:spPr>
          <a:xfrm>
            <a:off x="1683275" y="2822300"/>
            <a:ext cx="4341449" cy="369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1484311" y="685800"/>
            <a:ext cx="10018712" cy="1752599"/>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sz="4000" b="0" i="0" u="none" strike="noStrike" cap="none">
                <a:solidFill>
                  <a:schemeClr val="dk1"/>
                </a:solidFill>
                <a:latin typeface="Calibri"/>
                <a:ea typeface="Calibri"/>
                <a:cs typeface="Calibri"/>
                <a:sym typeface="Calibri"/>
              </a:rPr>
              <a:t>Robot Senses</a:t>
            </a:r>
          </a:p>
        </p:txBody>
      </p:sp>
      <p:sp>
        <p:nvSpPr>
          <p:cNvPr id="171" name="Shape 171"/>
          <p:cNvSpPr txBox="1">
            <a:spLocks noGrp="1"/>
          </p:cNvSpPr>
          <p:nvPr>
            <p:ph type="body" idx="1"/>
          </p:nvPr>
        </p:nvSpPr>
        <p:spPr>
          <a:xfrm>
            <a:off x="1484309" y="2666999"/>
            <a:ext cx="5111042" cy="3124200"/>
          </a:xfrm>
          <a:prstGeom prst="rect">
            <a:avLst/>
          </a:prstGeom>
          <a:noFill/>
          <a:ln>
            <a:noFill/>
          </a:ln>
        </p:spPr>
        <p:txBody>
          <a:bodyPr wrap="square" lIns="91425" tIns="45700" rIns="91425" bIns="45700" anchor="ctr" anchorCtr="0">
            <a:noAutofit/>
          </a:bodyPr>
          <a:lstStyle/>
          <a:p>
            <a:pPr marL="285750" marR="0" lvl="0" indent="-285750" algn="l" rtl="0">
              <a:spcBef>
                <a:spcPts val="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Almost like living organisms</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Sensors and devices </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Examples:</a:t>
            </a:r>
          </a:p>
          <a:p>
            <a:pPr marL="742950" marR="0" lvl="1" indent="-285750" algn="l" rtl="0">
              <a:spcBef>
                <a:spcPts val="1000"/>
              </a:spcBef>
              <a:spcAft>
                <a:spcPts val="0"/>
              </a:spcAft>
              <a:buClr>
                <a:srgbClr val="1186C3"/>
              </a:buClr>
              <a:buSzPct val="145000"/>
              <a:buFont typeface="Arial"/>
              <a:buChar char="•"/>
            </a:pPr>
            <a:r>
              <a:rPr lang="en-US" sz="2000" b="0" i="0" u="none" strike="noStrike" cap="none">
                <a:solidFill>
                  <a:schemeClr val="dk1"/>
                </a:solidFill>
                <a:latin typeface="Calibri"/>
                <a:ea typeface="Calibri"/>
                <a:cs typeface="Calibri"/>
                <a:sym typeface="Calibri"/>
              </a:rPr>
              <a:t>Gyroscope - orientation</a:t>
            </a:r>
          </a:p>
          <a:p>
            <a:pPr marL="742950" marR="0" lvl="1" indent="-285750" algn="l" rtl="0">
              <a:spcBef>
                <a:spcPts val="1000"/>
              </a:spcBef>
              <a:spcAft>
                <a:spcPts val="0"/>
              </a:spcAft>
              <a:buClr>
                <a:srgbClr val="1186C3"/>
              </a:buClr>
              <a:buSzPct val="145000"/>
              <a:buFont typeface="Arial"/>
              <a:buChar char="•"/>
            </a:pPr>
            <a:r>
              <a:rPr lang="en-US" sz="2000" b="0" i="0" u="none" strike="noStrike" cap="none">
                <a:solidFill>
                  <a:schemeClr val="dk1"/>
                </a:solidFill>
                <a:latin typeface="Calibri"/>
                <a:ea typeface="Calibri"/>
                <a:cs typeface="Calibri"/>
                <a:sym typeface="Calibri"/>
              </a:rPr>
              <a:t>Camera – seeing</a:t>
            </a:r>
          </a:p>
          <a:p>
            <a:pPr marL="742950" marR="0" lvl="1" indent="-285750" algn="l" rtl="0">
              <a:spcBef>
                <a:spcPts val="1000"/>
              </a:spcBef>
              <a:spcAft>
                <a:spcPts val="0"/>
              </a:spcAft>
              <a:buClr>
                <a:srgbClr val="1186C3"/>
              </a:buClr>
              <a:buSzPct val="145000"/>
              <a:buFont typeface="Arial"/>
              <a:buChar char="•"/>
            </a:pPr>
            <a:r>
              <a:rPr lang="en-US" sz="2000" b="0" i="0" u="none" strike="noStrike" cap="none">
                <a:solidFill>
                  <a:schemeClr val="dk1"/>
                </a:solidFill>
                <a:latin typeface="Calibri"/>
                <a:ea typeface="Calibri"/>
                <a:cs typeface="Calibri"/>
                <a:sym typeface="Calibri"/>
              </a:rPr>
              <a:t>LiDar or Proximity Sensor - distance</a:t>
            </a:r>
          </a:p>
          <a:p>
            <a:pPr marL="742950" marR="0" lvl="1" indent="-285750" algn="l" rtl="0">
              <a:spcBef>
                <a:spcPts val="1000"/>
              </a:spcBef>
              <a:spcAft>
                <a:spcPts val="0"/>
              </a:spcAft>
              <a:buClr>
                <a:srgbClr val="1186C3"/>
              </a:buClr>
              <a:buSzPct val="145000"/>
              <a:buFont typeface="Arial"/>
              <a:buNone/>
            </a:pPr>
            <a:endParaRPr sz="2000" b="0" i="0" u="none" strike="noStrike" cap="none">
              <a:solidFill>
                <a:schemeClr val="dk1"/>
              </a:solidFill>
              <a:latin typeface="Calibri"/>
              <a:ea typeface="Calibri"/>
              <a:cs typeface="Calibri"/>
              <a:sym typeface="Calibri"/>
            </a:endParaRPr>
          </a:p>
        </p:txBody>
      </p:sp>
      <p:pic>
        <p:nvPicPr>
          <p:cNvPr id="172" name="Shape 172"/>
          <p:cNvPicPr preferRelativeResize="0"/>
          <p:nvPr/>
        </p:nvPicPr>
        <p:blipFill rotWithShape="1">
          <a:blip r:embed="rId3">
            <a:alphaModFix/>
          </a:blip>
          <a:srcRect/>
          <a:stretch/>
        </p:blipFill>
        <p:spPr>
          <a:xfrm>
            <a:off x="9361925" y="4425326"/>
            <a:ext cx="2141098" cy="1365873"/>
          </a:xfrm>
          <a:prstGeom prst="rect">
            <a:avLst/>
          </a:prstGeom>
          <a:noFill/>
          <a:ln>
            <a:noFill/>
          </a:ln>
        </p:spPr>
      </p:pic>
      <p:pic>
        <p:nvPicPr>
          <p:cNvPr id="173" name="Shape 173"/>
          <p:cNvPicPr preferRelativeResize="0"/>
          <p:nvPr/>
        </p:nvPicPr>
        <p:blipFill rotWithShape="1">
          <a:blip r:embed="rId4">
            <a:alphaModFix/>
          </a:blip>
          <a:srcRect/>
          <a:stretch/>
        </p:blipFill>
        <p:spPr>
          <a:xfrm>
            <a:off x="6595353" y="2666999"/>
            <a:ext cx="2133599" cy="146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086600" y="0"/>
            <a:ext cx="10018800" cy="867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a:t>Data </a:t>
            </a:r>
            <a:r>
              <a:rPr lang="en-US" sz="4000" b="0" i="0" u="none" strike="noStrike" cap="none">
                <a:solidFill>
                  <a:schemeClr val="dk1"/>
                </a:solidFill>
                <a:latin typeface="Calibri"/>
                <a:ea typeface="Calibri"/>
                <a:cs typeface="Calibri"/>
                <a:sym typeface="Calibri"/>
              </a:rPr>
              <a:t>Processing</a:t>
            </a:r>
          </a:p>
        </p:txBody>
      </p:sp>
      <p:pic>
        <p:nvPicPr>
          <p:cNvPr id="179" name="Shape 179"/>
          <p:cNvPicPr preferRelativeResize="0"/>
          <p:nvPr/>
        </p:nvPicPr>
        <p:blipFill>
          <a:blip r:embed="rId3">
            <a:alphaModFix/>
          </a:blip>
          <a:stretch>
            <a:fillRect/>
          </a:stretch>
        </p:blipFill>
        <p:spPr>
          <a:xfrm>
            <a:off x="3059978" y="1237353"/>
            <a:ext cx="6072025" cy="4383274"/>
          </a:xfrm>
          <a:prstGeom prst="rect">
            <a:avLst/>
          </a:prstGeom>
          <a:noFill/>
          <a:ln>
            <a:noFill/>
          </a:ln>
        </p:spPr>
      </p:pic>
      <p:pic>
        <p:nvPicPr>
          <p:cNvPr id="180" name="Shape 180"/>
          <p:cNvPicPr preferRelativeResize="0"/>
          <p:nvPr/>
        </p:nvPicPr>
        <p:blipFill>
          <a:blip r:embed="rId4">
            <a:alphaModFix/>
          </a:blip>
          <a:stretch>
            <a:fillRect/>
          </a:stretch>
        </p:blipFill>
        <p:spPr>
          <a:xfrm rot="-5400000">
            <a:off x="5640787" y="4437458"/>
            <a:ext cx="742699" cy="36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Shape 185"/>
          <p:cNvPicPr preferRelativeResize="0"/>
          <p:nvPr/>
        </p:nvPicPr>
        <p:blipFill>
          <a:blip r:embed="rId3">
            <a:alphaModFix/>
          </a:blip>
          <a:stretch>
            <a:fillRect/>
          </a:stretch>
        </p:blipFill>
        <p:spPr>
          <a:xfrm>
            <a:off x="3059978" y="1237353"/>
            <a:ext cx="6072025" cy="4383282"/>
          </a:xfrm>
          <a:prstGeom prst="rect">
            <a:avLst/>
          </a:prstGeom>
          <a:noFill/>
          <a:ln>
            <a:noFill/>
          </a:ln>
        </p:spPr>
      </p:pic>
      <p:sp>
        <p:nvSpPr>
          <p:cNvPr id="186" name="Shape 186"/>
          <p:cNvSpPr txBox="1">
            <a:spLocks noGrp="1"/>
          </p:cNvSpPr>
          <p:nvPr>
            <p:ph type="title"/>
          </p:nvPr>
        </p:nvSpPr>
        <p:spPr>
          <a:xfrm>
            <a:off x="1086600" y="0"/>
            <a:ext cx="10018800" cy="867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a:t>Data </a:t>
            </a:r>
            <a:r>
              <a:rPr lang="en-US" sz="4000" b="0" i="0" u="none" strike="noStrike" cap="none">
                <a:solidFill>
                  <a:schemeClr val="dk1"/>
                </a:solidFill>
                <a:latin typeface="Calibri"/>
                <a:ea typeface="Calibri"/>
                <a:cs typeface="Calibri"/>
                <a:sym typeface="Calibri"/>
              </a:rPr>
              <a:t>Processing</a:t>
            </a:r>
          </a:p>
        </p:txBody>
      </p:sp>
      <p:pic>
        <p:nvPicPr>
          <p:cNvPr id="187" name="Shape 187"/>
          <p:cNvPicPr preferRelativeResize="0"/>
          <p:nvPr/>
        </p:nvPicPr>
        <p:blipFill>
          <a:blip r:embed="rId4">
            <a:alphaModFix/>
          </a:blip>
          <a:stretch>
            <a:fillRect/>
          </a:stretch>
        </p:blipFill>
        <p:spPr>
          <a:xfrm rot="-5400000">
            <a:off x="5640787" y="4437458"/>
            <a:ext cx="742699" cy="367625"/>
          </a:xfrm>
          <a:prstGeom prst="rect">
            <a:avLst/>
          </a:prstGeom>
          <a:noFill/>
          <a:ln>
            <a:noFill/>
          </a:ln>
        </p:spPr>
      </p:pic>
      <p:sp>
        <p:nvSpPr>
          <p:cNvPr id="188" name="Shape 188"/>
          <p:cNvSpPr/>
          <p:nvPr/>
        </p:nvSpPr>
        <p:spPr>
          <a:xfrm>
            <a:off x="5839025" y="3759875"/>
            <a:ext cx="346200" cy="5664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89" name="Shape 189"/>
          <p:cNvSpPr/>
          <p:nvPr/>
        </p:nvSpPr>
        <p:spPr>
          <a:xfrm>
            <a:off x="10021050" y="613650"/>
            <a:ext cx="748500" cy="623700"/>
          </a:xfrm>
          <a:prstGeom prst="flowChartSummingJunction">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0" name="Shape 190"/>
          <p:cNvSpPr txBox="1"/>
          <p:nvPr/>
        </p:nvSpPr>
        <p:spPr>
          <a:xfrm>
            <a:off x="10057050" y="235500"/>
            <a:ext cx="676500" cy="396600"/>
          </a:xfrm>
          <a:prstGeom prst="rect">
            <a:avLst/>
          </a:prstGeom>
          <a:noFill/>
          <a:ln>
            <a:noFill/>
          </a:ln>
        </p:spPr>
        <p:txBody>
          <a:bodyPr wrap="square" lIns="91425" tIns="91425" rIns="91425" bIns="91425" anchor="t" anchorCtr="0">
            <a:noAutofit/>
          </a:bodyPr>
          <a:lstStyle/>
          <a:p>
            <a:pPr lvl="0" rtl="0">
              <a:spcBef>
                <a:spcPts val="0"/>
              </a:spcBef>
              <a:buNone/>
            </a:pPr>
            <a:r>
              <a:rPr lang="en-US"/>
              <a:t>target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Shape 195"/>
          <p:cNvPicPr preferRelativeResize="0"/>
          <p:nvPr/>
        </p:nvPicPr>
        <p:blipFill>
          <a:blip r:embed="rId3">
            <a:alphaModFix/>
          </a:blip>
          <a:stretch>
            <a:fillRect/>
          </a:stretch>
        </p:blipFill>
        <p:spPr>
          <a:xfrm>
            <a:off x="3059978" y="1237353"/>
            <a:ext cx="6072025" cy="4383282"/>
          </a:xfrm>
          <a:prstGeom prst="rect">
            <a:avLst/>
          </a:prstGeom>
          <a:noFill/>
          <a:ln>
            <a:noFill/>
          </a:ln>
        </p:spPr>
      </p:pic>
      <p:sp>
        <p:nvSpPr>
          <p:cNvPr id="196" name="Shape 196"/>
          <p:cNvSpPr txBox="1">
            <a:spLocks noGrp="1"/>
          </p:cNvSpPr>
          <p:nvPr>
            <p:ph type="title"/>
          </p:nvPr>
        </p:nvSpPr>
        <p:spPr>
          <a:xfrm>
            <a:off x="1086600" y="0"/>
            <a:ext cx="10018800" cy="867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a:t>Data </a:t>
            </a:r>
            <a:r>
              <a:rPr lang="en-US" sz="4000" b="0" i="0" u="none" strike="noStrike" cap="none">
                <a:solidFill>
                  <a:schemeClr val="dk1"/>
                </a:solidFill>
                <a:latin typeface="Calibri"/>
                <a:ea typeface="Calibri"/>
                <a:cs typeface="Calibri"/>
                <a:sym typeface="Calibri"/>
              </a:rPr>
              <a:t>Processing</a:t>
            </a:r>
          </a:p>
        </p:txBody>
      </p:sp>
      <p:pic>
        <p:nvPicPr>
          <p:cNvPr id="197" name="Shape 197"/>
          <p:cNvPicPr preferRelativeResize="0"/>
          <p:nvPr/>
        </p:nvPicPr>
        <p:blipFill>
          <a:blip r:embed="rId4">
            <a:alphaModFix/>
          </a:blip>
          <a:stretch>
            <a:fillRect/>
          </a:stretch>
        </p:blipFill>
        <p:spPr>
          <a:xfrm rot="-5400000">
            <a:off x="5640787" y="4437458"/>
            <a:ext cx="742699" cy="367625"/>
          </a:xfrm>
          <a:prstGeom prst="rect">
            <a:avLst/>
          </a:prstGeom>
          <a:noFill/>
          <a:ln>
            <a:noFill/>
          </a:ln>
        </p:spPr>
      </p:pic>
      <p:sp>
        <p:nvSpPr>
          <p:cNvPr id="198" name="Shape 198"/>
          <p:cNvSpPr/>
          <p:nvPr/>
        </p:nvSpPr>
        <p:spPr>
          <a:xfrm>
            <a:off x="5839025" y="3759875"/>
            <a:ext cx="346200" cy="5664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99" name="Shape 199"/>
          <p:cNvSpPr/>
          <p:nvPr/>
        </p:nvSpPr>
        <p:spPr>
          <a:xfrm>
            <a:off x="10021050" y="613650"/>
            <a:ext cx="748500" cy="623700"/>
          </a:xfrm>
          <a:prstGeom prst="flowChartSummingJunction">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0" name="Shape 200"/>
          <p:cNvSpPr txBox="1"/>
          <p:nvPr/>
        </p:nvSpPr>
        <p:spPr>
          <a:xfrm>
            <a:off x="10057050" y="235500"/>
            <a:ext cx="676500" cy="396600"/>
          </a:xfrm>
          <a:prstGeom prst="rect">
            <a:avLst/>
          </a:prstGeom>
          <a:noFill/>
          <a:ln>
            <a:noFill/>
          </a:ln>
        </p:spPr>
        <p:txBody>
          <a:bodyPr wrap="square" lIns="91425" tIns="91425" rIns="91425" bIns="91425" anchor="t" anchorCtr="0">
            <a:noAutofit/>
          </a:bodyPr>
          <a:lstStyle/>
          <a:p>
            <a:pPr lvl="0" rtl="0">
              <a:spcBef>
                <a:spcPts val="0"/>
              </a:spcBef>
              <a:buNone/>
            </a:pPr>
            <a:r>
              <a:rPr lang="en-US"/>
              <a:t>target</a:t>
            </a:r>
          </a:p>
        </p:txBody>
      </p:sp>
      <p:sp>
        <p:nvSpPr>
          <p:cNvPr id="201" name="Shape 201"/>
          <p:cNvSpPr/>
          <p:nvPr/>
        </p:nvSpPr>
        <p:spPr>
          <a:xfrm>
            <a:off x="8311725" y="3230682"/>
            <a:ext cx="476100" cy="396600"/>
          </a:xfrm>
          <a:prstGeom prst="flowChartSummingJunction">
            <a:avLst/>
          </a:prstGeom>
          <a:solidFill>
            <a:srgbClr val="00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2" name="Shape 202"/>
          <p:cNvSpPr txBox="1"/>
          <p:nvPr/>
        </p:nvSpPr>
        <p:spPr>
          <a:xfrm>
            <a:off x="7739600" y="2910275"/>
            <a:ext cx="1392300" cy="396600"/>
          </a:xfrm>
          <a:prstGeom prst="rect">
            <a:avLst/>
          </a:prstGeom>
          <a:noFill/>
          <a:ln>
            <a:noFill/>
          </a:ln>
        </p:spPr>
        <p:txBody>
          <a:bodyPr wrap="square" lIns="91425" tIns="91425" rIns="91425" bIns="91425" anchor="t" anchorCtr="0">
            <a:noAutofit/>
          </a:bodyPr>
          <a:lstStyle/>
          <a:p>
            <a:pPr lvl="0" rtl="0">
              <a:spcBef>
                <a:spcPts val="0"/>
              </a:spcBef>
              <a:buNone/>
            </a:pPr>
            <a:r>
              <a:rPr lang="en-US"/>
              <a:t>possible target</a:t>
            </a:r>
          </a:p>
        </p:txBody>
      </p:sp>
      <p:sp>
        <p:nvSpPr>
          <p:cNvPr id="203" name="Shape 203"/>
          <p:cNvSpPr/>
          <p:nvPr/>
        </p:nvSpPr>
        <p:spPr>
          <a:xfrm>
            <a:off x="3479700" y="3314707"/>
            <a:ext cx="476100" cy="396600"/>
          </a:xfrm>
          <a:prstGeom prst="flowChartSummingJunction">
            <a:avLst/>
          </a:prstGeom>
          <a:solidFill>
            <a:srgbClr val="00FFFF"/>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04" name="Shape 204"/>
          <p:cNvSpPr txBox="1"/>
          <p:nvPr/>
        </p:nvSpPr>
        <p:spPr>
          <a:xfrm>
            <a:off x="3136175" y="2994300"/>
            <a:ext cx="1392300" cy="396600"/>
          </a:xfrm>
          <a:prstGeom prst="rect">
            <a:avLst/>
          </a:prstGeom>
          <a:noFill/>
          <a:ln>
            <a:noFill/>
          </a:ln>
        </p:spPr>
        <p:txBody>
          <a:bodyPr wrap="square" lIns="91425" tIns="91425" rIns="91425" bIns="91425" anchor="t" anchorCtr="0">
            <a:noAutofit/>
          </a:bodyPr>
          <a:lstStyle/>
          <a:p>
            <a:pPr lvl="0" rtl="0">
              <a:spcBef>
                <a:spcPts val="0"/>
              </a:spcBef>
              <a:buNone/>
            </a:pPr>
            <a:r>
              <a:rPr lang="en-US"/>
              <a:t>possible target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Shape 209"/>
          <p:cNvPicPr preferRelativeResize="0"/>
          <p:nvPr/>
        </p:nvPicPr>
        <p:blipFill>
          <a:blip r:embed="rId3">
            <a:alphaModFix/>
          </a:blip>
          <a:stretch>
            <a:fillRect/>
          </a:stretch>
        </p:blipFill>
        <p:spPr>
          <a:xfrm>
            <a:off x="3059978" y="1237353"/>
            <a:ext cx="6072025" cy="4383282"/>
          </a:xfrm>
          <a:prstGeom prst="rect">
            <a:avLst/>
          </a:prstGeom>
          <a:noFill/>
          <a:ln>
            <a:noFill/>
          </a:ln>
        </p:spPr>
      </p:pic>
      <p:sp>
        <p:nvSpPr>
          <p:cNvPr id="210" name="Shape 210"/>
          <p:cNvSpPr txBox="1">
            <a:spLocks noGrp="1"/>
          </p:cNvSpPr>
          <p:nvPr>
            <p:ph type="title"/>
          </p:nvPr>
        </p:nvSpPr>
        <p:spPr>
          <a:xfrm>
            <a:off x="1086600" y="0"/>
            <a:ext cx="10018800" cy="867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a:t>Data </a:t>
            </a:r>
            <a:r>
              <a:rPr lang="en-US" sz="4000" b="0" i="0" u="none" strike="noStrike" cap="none">
                <a:solidFill>
                  <a:schemeClr val="dk1"/>
                </a:solidFill>
                <a:latin typeface="Calibri"/>
                <a:ea typeface="Calibri"/>
                <a:cs typeface="Calibri"/>
                <a:sym typeface="Calibri"/>
              </a:rPr>
              <a:t>Processing</a:t>
            </a:r>
          </a:p>
        </p:txBody>
      </p:sp>
      <p:pic>
        <p:nvPicPr>
          <p:cNvPr id="211" name="Shape 211"/>
          <p:cNvPicPr preferRelativeResize="0"/>
          <p:nvPr/>
        </p:nvPicPr>
        <p:blipFill>
          <a:blip r:embed="rId4">
            <a:alphaModFix/>
          </a:blip>
          <a:stretch>
            <a:fillRect/>
          </a:stretch>
        </p:blipFill>
        <p:spPr>
          <a:xfrm rot="-5400000">
            <a:off x="5640787" y="4437458"/>
            <a:ext cx="742699" cy="367625"/>
          </a:xfrm>
          <a:prstGeom prst="rect">
            <a:avLst/>
          </a:prstGeom>
          <a:noFill/>
          <a:ln>
            <a:noFill/>
          </a:ln>
        </p:spPr>
      </p:pic>
      <p:sp>
        <p:nvSpPr>
          <p:cNvPr id="212" name="Shape 212"/>
          <p:cNvSpPr/>
          <p:nvPr/>
        </p:nvSpPr>
        <p:spPr>
          <a:xfrm>
            <a:off x="5839025" y="3759875"/>
            <a:ext cx="346200" cy="566400"/>
          </a:xfrm>
          <a:prstGeom prst="up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3" name="Shape 213"/>
          <p:cNvSpPr/>
          <p:nvPr/>
        </p:nvSpPr>
        <p:spPr>
          <a:xfrm>
            <a:off x="10021050" y="613650"/>
            <a:ext cx="748500" cy="623700"/>
          </a:xfrm>
          <a:prstGeom prst="flowChartSummingJunction">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4" name="Shape 214"/>
          <p:cNvSpPr txBox="1"/>
          <p:nvPr/>
        </p:nvSpPr>
        <p:spPr>
          <a:xfrm>
            <a:off x="10057050" y="235500"/>
            <a:ext cx="676500" cy="396600"/>
          </a:xfrm>
          <a:prstGeom prst="rect">
            <a:avLst/>
          </a:prstGeom>
          <a:noFill/>
          <a:ln>
            <a:noFill/>
          </a:ln>
        </p:spPr>
        <p:txBody>
          <a:bodyPr wrap="square" lIns="91425" tIns="91425" rIns="91425" bIns="91425" anchor="t" anchorCtr="0">
            <a:noAutofit/>
          </a:bodyPr>
          <a:lstStyle/>
          <a:p>
            <a:pPr lvl="0" rtl="0">
              <a:spcBef>
                <a:spcPts val="0"/>
              </a:spcBef>
              <a:buNone/>
            </a:pPr>
            <a:r>
              <a:rPr lang="en-US"/>
              <a:t>target</a:t>
            </a:r>
          </a:p>
        </p:txBody>
      </p:sp>
      <p:sp>
        <p:nvSpPr>
          <p:cNvPr id="215" name="Shape 215"/>
          <p:cNvSpPr/>
          <p:nvPr/>
        </p:nvSpPr>
        <p:spPr>
          <a:xfrm>
            <a:off x="8311725" y="3230682"/>
            <a:ext cx="476100" cy="396600"/>
          </a:xfrm>
          <a:prstGeom prst="flowChartSummingJunction">
            <a:avLst/>
          </a:prstGeom>
          <a:solidFill>
            <a:srgbClr val="00FF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6" name="Shape 216"/>
          <p:cNvSpPr txBox="1"/>
          <p:nvPr/>
        </p:nvSpPr>
        <p:spPr>
          <a:xfrm>
            <a:off x="8006025" y="2865550"/>
            <a:ext cx="1125899" cy="396600"/>
          </a:xfrm>
          <a:prstGeom prst="rect">
            <a:avLst/>
          </a:prstGeom>
          <a:noFill/>
          <a:ln>
            <a:noFill/>
          </a:ln>
        </p:spPr>
        <p:txBody>
          <a:bodyPr wrap="square" lIns="91425" tIns="91425" rIns="91425" bIns="91425" anchor="t" anchorCtr="0">
            <a:noAutofit/>
          </a:bodyPr>
          <a:lstStyle/>
          <a:p>
            <a:pPr lvl="0" rtl="0">
              <a:spcBef>
                <a:spcPts val="0"/>
              </a:spcBef>
              <a:buNone/>
            </a:pPr>
            <a:r>
              <a:rPr lang="en-US"/>
              <a:t>local target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1484311" y="685800"/>
            <a:ext cx="10018800" cy="1752600"/>
          </a:xfrm>
          <a:prstGeom prst="rect">
            <a:avLst/>
          </a:prstGeom>
          <a:noFill/>
          <a:ln>
            <a:noFill/>
          </a:ln>
        </p:spPr>
        <p:txBody>
          <a:bodyPr wrap="square" lIns="91425" tIns="45700" rIns="91425" bIns="45700" anchor="ctr" anchorCtr="0">
            <a:noAutofit/>
          </a:bodyPr>
          <a:lstStyle/>
          <a:p>
            <a:pPr marL="0" marR="0" lvl="0" indent="0" algn="ctr" rtl="0">
              <a:spcBef>
                <a:spcPts val="0"/>
              </a:spcBef>
              <a:buClr>
                <a:schemeClr val="dk1"/>
              </a:buClr>
              <a:buSzPct val="25000"/>
              <a:buFont typeface="Calibri"/>
              <a:buNone/>
            </a:pPr>
            <a:r>
              <a:rPr lang="en-US"/>
              <a:t>Data </a:t>
            </a:r>
            <a:r>
              <a:rPr lang="en-US" sz="4000" b="0" i="0" u="none" strike="noStrike" cap="none">
                <a:solidFill>
                  <a:schemeClr val="dk1"/>
                </a:solidFill>
                <a:latin typeface="Calibri"/>
                <a:ea typeface="Calibri"/>
                <a:cs typeface="Calibri"/>
                <a:sym typeface="Calibri"/>
              </a:rPr>
              <a:t>Processing</a:t>
            </a:r>
          </a:p>
        </p:txBody>
      </p:sp>
      <p:sp>
        <p:nvSpPr>
          <p:cNvPr id="222" name="Shape 222"/>
          <p:cNvSpPr txBox="1">
            <a:spLocks noGrp="1"/>
          </p:cNvSpPr>
          <p:nvPr>
            <p:ph type="body" idx="1"/>
          </p:nvPr>
        </p:nvSpPr>
        <p:spPr>
          <a:xfrm>
            <a:off x="1484309" y="2666999"/>
            <a:ext cx="10018800" cy="3124199"/>
          </a:xfrm>
          <a:prstGeom prst="rect">
            <a:avLst/>
          </a:prstGeom>
          <a:noFill/>
          <a:ln>
            <a:noFill/>
          </a:ln>
        </p:spPr>
        <p:txBody>
          <a:bodyPr wrap="square" lIns="91425" tIns="45700" rIns="91425" bIns="45700" anchor="ctr" anchorCtr="0">
            <a:noAutofit/>
          </a:bodyPr>
          <a:lstStyle/>
          <a:p>
            <a:pPr marL="285750" marR="0" lvl="0" indent="-285750" algn="l" rtl="0">
              <a:spcBef>
                <a:spcPts val="1080"/>
              </a:spcBef>
              <a:spcAft>
                <a:spcPts val="0"/>
              </a:spcAft>
              <a:buClr>
                <a:srgbClr val="1186C3"/>
              </a:buClr>
              <a:buSzPct val="145000"/>
              <a:buFont typeface="Arial"/>
              <a:buChar char="•"/>
            </a:pPr>
            <a:r>
              <a:rPr lang="en-US"/>
              <a:t>Compass and GPS give direction</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Common intelligent algorithms?</a:t>
            </a:r>
          </a:p>
          <a:p>
            <a:pPr marL="285750" marR="0" lvl="0" indent="-285750" algn="l" rtl="0">
              <a:spcBef>
                <a:spcPts val="1080"/>
              </a:spcBef>
              <a:spcAft>
                <a:spcPts val="0"/>
              </a:spcAft>
              <a:buClr>
                <a:srgbClr val="1186C3"/>
              </a:buClr>
              <a:buSzPct val="145000"/>
              <a:buFont typeface="Arial"/>
              <a:buChar char="•"/>
            </a:pPr>
            <a:r>
              <a:rPr lang="en-US" sz="2400" b="0" i="0" u="none" strike="noStrike" cap="none">
                <a:solidFill>
                  <a:schemeClr val="dk1"/>
                </a:solidFill>
                <a:latin typeface="Calibri"/>
                <a:ea typeface="Calibri"/>
                <a:cs typeface="Calibri"/>
                <a:sym typeface="Calibri"/>
              </a:rPr>
              <a:t>AI?</a:t>
            </a: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Words>
  <Application>Microsoft Office PowerPoint</Application>
  <PresentationFormat>Widescreen</PresentationFormat>
  <Paragraphs>93</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Parallax</vt:lpstr>
      <vt:lpstr>Autonomous Robots</vt:lpstr>
      <vt:lpstr>Content</vt:lpstr>
      <vt:lpstr>Autonomous Robots</vt:lpstr>
      <vt:lpstr>Robot Senses</vt:lpstr>
      <vt:lpstr>Data Processing</vt:lpstr>
      <vt:lpstr>Data Processing</vt:lpstr>
      <vt:lpstr>Data Processing</vt:lpstr>
      <vt:lpstr>Data Processing</vt:lpstr>
      <vt:lpstr>Data Processing</vt:lpstr>
      <vt:lpstr>Data Processing</vt:lpstr>
      <vt:lpstr>Movers and Actuators</vt:lpstr>
      <vt:lpstr>Autonomous Robot Game</vt:lpstr>
      <vt:lpstr>IGVC</vt:lpstr>
      <vt:lpstr>Taurus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Robots</dc:title>
  <cp:lastModifiedBy>Matt Angus</cp:lastModifiedBy>
  <cp:revision>1</cp:revision>
  <dcterms:modified xsi:type="dcterms:W3CDTF">2017-09-15T15:00:52Z</dcterms:modified>
</cp:coreProperties>
</file>