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9" r:id="rId5"/>
    <p:sldId id="271" r:id="rId6"/>
    <p:sldId id="267" r:id="rId7"/>
    <p:sldId id="264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FDA340-0B10-482A-9019-AEB99F156A44}" v="28" dt="2023-01-31T03:10:36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3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schultz" userId="a041c111e9a7ac3a" providerId="LiveId" clId="{64FDA340-0B10-482A-9019-AEB99F156A44}"/>
    <pc:docChg chg="undo redo custSel addSld delSld modSld sldOrd">
      <pc:chgData name="chris schultz" userId="a041c111e9a7ac3a" providerId="LiveId" clId="{64FDA340-0B10-482A-9019-AEB99F156A44}" dt="2023-01-31T03:10:36.981" v="2423" actId="1076"/>
      <pc:docMkLst>
        <pc:docMk/>
      </pc:docMkLst>
      <pc:sldChg chg="addSp delSp modSp mod">
        <pc:chgData name="chris schultz" userId="a041c111e9a7ac3a" providerId="LiveId" clId="{64FDA340-0B10-482A-9019-AEB99F156A44}" dt="2023-01-31T03:10:36.981" v="2423" actId="1076"/>
        <pc:sldMkLst>
          <pc:docMk/>
          <pc:sldMk cId="3223278526" sldId="258"/>
        </pc:sldMkLst>
        <pc:spChg chg="mod">
          <ac:chgData name="chris schultz" userId="a041c111e9a7ac3a" providerId="LiveId" clId="{64FDA340-0B10-482A-9019-AEB99F156A44}" dt="2023-01-31T01:12:17.989" v="2288" actId="1076"/>
          <ac:spMkLst>
            <pc:docMk/>
            <pc:sldMk cId="3223278526" sldId="258"/>
            <ac:spMk id="2" creationId="{2BB423F5-104D-EC8C-5852-A84CC80F5C5A}"/>
          </ac:spMkLst>
        </pc:spChg>
        <pc:spChg chg="mod">
          <ac:chgData name="chris schultz" userId="a041c111e9a7ac3a" providerId="LiveId" clId="{64FDA340-0B10-482A-9019-AEB99F156A44}" dt="2023-01-31T00:59:59.195" v="2286" actId="1076"/>
          <ac:spMkLst>
            <pc:docMk/>
            <pc:sldMk cId="3223278526" sldId="258"/>
            <ac:spMk id="3" creationId="{A41F43CA-287D-D7F0-E8DE-03507AF06C63}"/>
          </ac:spMkLst>
        </pc:spChg>
        <pc:spChg chg="add del mod">
          <ac:chgData name="chris schultz" userId="a041c111e9a7ac3a" providerId="LiveId" clId="{64FDA340-0B10-482A-9019-AEB99F156A44}" dt="2023-01-31T00:59:19.266" v="2266"/>
          <ac:spMkLst>
            <pc:docMk/>
            <pc:sldMk cId="3223278526" sldId="258"/>
            <ac:spMk id="4" creationId="{0E5ABE34-5B9A-6A65-67CA-ACCE9655D843}"/>
          </ac:spMkLst>
        </pc:spChg>
        <pc:spChg chg="add mod">
          <ac:chgData name="chris schultz" userId="a041c111e9a7ac3a" providerId="LiveId" clId="{64FDA340-0B10-482A-9019-AEB99F156A44}" dt="2023-01-31T01:00:02.864" v="2287" actId="1076"/>
          <ac:spMkLst>
            <pc:docMk/>
            <pc:sldMk cId="3223278526" sldId="258"/>
            <ac:spMk id="5" creationId="{426EE277-D895-7651-FC69-3F6454B0BE60}"/>
          </ac:spMkLst>
        </pc:spChg>
        <pc:picChg chg="mod">
          <ac:chgData name="chris schultz" userId="a041c111e9a7ac3a" providerId="LiveId" clId="{64FDA340-0B10-482A-9019-AEB99F156A44}" dt="2023-01-31T03:10:36.981" v="2423" actId="1076"/>
          <ac:picMkLst>
            <pc:docMk/>
            <pc:sldMk cId="3223278526" sldId="258"/>
            <ac:picMk id="1026" creationId="{0243D67A-2D4C-F293-960B-5A8BEF69F7F5}"/>
          </ac:picMkLst>
        </pc:picChg>
      </pc:sldChg>
      <pc:sldChg chg="modSp mod">
        <pc:chgData name="chris schultz" userId="a041c111e9a7ac3a" providerId="LiveId" clId="{64FDA340-0B10-482A-9019-AEB99F156A44}" dt="2023-01-31T02:09:45.190" v="2400" actId="20577"/>
        <pc:sldMkLst>
          <pc:docMk/>
          <pc:sldMk cId="529564541" sldId="259"/>
        </pc:sldMkLst>
        <pc:spChg chg="mod">
          <ac:chgData name="chris schultz" userId="a041c111e9a7ac3a" providerId="LiveId" clId="{64FDA340-0B10-482A-9019-AEB99F156A44}" dt="2023-01-31T02:09:45.190" v="2400" actId="20577"/>
          <ac:spMkLst>
            <pc:docMk/>
            <pc:sldMk cId="529564541" sldId="259"/>
            <ac:spMk id="5" creationId="{9F20BD09-0813-F1A9-1A1E-F83CC02D3BFD}"/>
          </ac:spMkLst>
        </pc:spChg>
      </pc:sldChg>
      <pc:sldChg chg="addSp delSp modSp del mod">
        <pc:chgData name="chris schultz" userId="a041c111e9a7ac3a" providerId="LiveId" clId="{64FDA340-0B10-482A-9019-AEB99F156A44}" dt="2023-01-30T23:08:53.419" v="2127" actId="47"/>
        <pc:sldMkLst>
          <pc:docMk/>
          <pc:sldMk cId="1868066195" sldId="261"/>
        </pc:sldMkLst>
        <pc:spChg chg="add del mod">
          <ac:chgData name="chris schultz" userId="a041c111e9a7ac3a" providerId="LiveId" clId="{64FDA340-0B10-482A-9019-AEB99F156A44}" dt="2023-01-30T22:36:22.430" v="1013" actId="113"/>
          <ac:spMkLst>
            <pc:docMk/>
            <pc:sldMk cId="1868066195" sldId="261"/>
            <ac:spMk id="2" creationId="{BDF94CE2-F6B1-271F-7DE6-3B4CF987BA43}"/>
          </ac:spMkLst>
        </pc:spChg>
        <pc:spChg chg="add mod">
          <ac:chgData name="chris schultz" userId="a041c111e9a7ac3a" providerId="LiveId" clId="{64FDA340-0B10-482A-9019-AEB99F156A44}" dt="2023-01-30T23:06:42.942" v="2077" actId="20577"/>
          <ac:spMkLst>
            <pc:docMk/>
            <pc:sldMk cId="1868066195" sldId="261"/>
            <ac:spMk id="3" creationId="{72C1F5AE-6436-DC3E-9718-DF236F1CB528}"/>
          </ac:spMkLst>
        </pc:spChg>
        <pc:spChg chg="mod">
          <ac:chgData name="chris schultz" userId="a041c111e9a7ac3a" providerId="LiveId" clId="{64FDA340-0B10-482A-9019-AEB99F156A44}" dt="2023-01-30T22:25:27.028" v="102" actId="20577"/>
          <ac:spMkLst>
            <pc:docMk/>
            <pc:sldMk cId="1868066195" sldId="261"/>
            <ac:spMk id="5" creationId="{DA7D1D07-07C1-5671-1520-B75142FAD401}"/>
          </ac:spMkLst>
        </pc:spChg>
        <pc:spChg chg="add mod">
          <ac:chgData name="chris schultz" userId="a041c111e9a7ac3a" providerId="LiveId" clId="{64FDA340-0B10-482A-9019-AEB99F156A44}" dt="2023-01-30T23:08:36.517" v="2124" actId="20577"/>
          <ac:spMkLst>
            <pc:docMk/>
            <pc:sldMk cId="1868066195" sldId="261"/>
            <ac:spMk id="6" creationId="{7E2499AA-AAA1-463E-BB6F-EB821276D143}"/>
          </ac:spMkLst>
        </pc:spChg>
        <pc:picChg chg="del mod">
          <ac:chgData name="chris schultz" userId="a041c111e9a7ac3a" providerId="LiveId" clId="{64FDA340-0B10-482A-9019-AEB99F156A44}" dt="2023-01-30T22:24:53.708" v="91" actId="478"/>
          <ac:picMkLst>
            <pc:docMk/>
            <pc:sldMk cId="1868066195" sldId="261"/>
            <ac:picMk id="4" creationId="{25823335-1835-645D-90BD-60EEF3FB8D14}"/>
          </ac:picMkLst>
        </pc:picChg>
      </pc:sldChg>
      <pc:sldChg chg="add del">
        <pc:chgData name="chris schultz" userId="a041c111e9a7ac3a" providerId="LiveId" clId="{64FDA340-0B10-482A-9019-AEB99F156A44}" dt="2023-01-30T22:35:33.044" v="1006" actId="47"/>
        <pc:sldMkLst>
          <pc:docMk/>
          <pc:sldMk cId="4071104362" sldId="262"/>
        </pc:sldMkLst>
      </pc:sldChg>
      <pc:sldChg chg="addSp delSp modSp mod delAnim">
        <pc:chgData name="chris schultz" userId="a041c111e9a7ac3a" providerId="LiveId" clId="{64FDA340-0B10-482A-9019-AEB99F156A44}" dt="2023-01-30T22:59:17.154" v="2063" actId="1076"/>
        <pc:sldMkLst>
          <pc:docMk/>
          <pc:sldMk cId="171697375" sldId="264"/>
        </pc:sldMkLst>
        <pc:spChg chg="del">
          <ac:chgData name="chris schultz" userId="a041c111e9a7ac3a" providerId="LiveId" clId="{64FDA340-0B10-482A-9019-AEB99F156A44}" dt="2023-01-30T22:57:42.339" v="2058" actId="478"/>
          <ac:spMkLst>
            <pc:docMk/>
            <pc:sldMk cId="171697375" sldId="264"/>
            <ac:spMk id="4" creationId="{D3A6A813-46C6-A4D0-F0C0-E667F5EFB3C0}"/>
          </ac:spMkLst>
        </pc:spChg>
        <pc:spChg chg="add mod">
          <ac:chgData name="chris schultz" userId="a041c111e9a7ac3a" providerId="LiveId" clId="{64FDA340-0B10-482A-9019-AEB99F156A44}" dt="2023-01-30T22:59:17.154" v="2063" actId="1076"/>
          <ac:spMkLst>
            <pc:docMk/>
            <pc:sldMk cId="171697375" sldId="264"/>
            <ac:spMk id="5" creationId="{E5E39143-8F95-CFAD-7520-E4BB7496B053}"/>
          </ac:spMkLst>
        </pc:spChg>
      </pc:sldChg>
      <pc:sldChg chg="addSp delSp modSp add del mod">
        <pc:chgData name="chris schultz" userId="a041c111e9a7ac3a" providerId="LiveId" clId="{64FDA340-0B10-482A-9019-AEB99F156A44}" dt="2023-01-30T22:35:36.195" v="1007" actId="47"/>
        <pc:sldMkLst>
          <pc:docMk/>
          <pc:sldMk cId="3929824929" sldId="265"/>
        </pc:sldMkLst>
        <pc:spChg chg="mod">
          <ac:chgData name="chris schultz" userId="a041c111e9a7ac3a" providerId="LiveId" clId="{64FDA340-0B10-482A-9019-AEB99F156A44}" dt="2023-01-30T00:56:07.338" v="36" actId="20577"/>
          <ac:spMkLst>
            <pc:docMk/>
            <pc:sldMk cId="3929824929" sldId="265"/>
            <ac:spMk id="5" creationId="{DA7D1D07-07C1-5671-1520-B75142FAD401}"/>
          </ac:spMkLst>
        </pc:spChg>
        <pc:picChg chg="add del">
          <ac:chgData name="chris schultz" userId="a041c111e9a7ac3a" providerId="LiveId" clId="{64FDA340-0B10-482A-9019-AEB99F156A44}" dt="2023-01-30T00:55:57.225" v="5" actId="478"/>
          <ac:picMkLst>
            <pc:docMk/>
            <pc:sldMk cId="3929824929" sldId="265"/>
            <ac:picMk id="3" creationId="{F496D75C-6102-47E3-BF2C-6986A804979C}"/>
          </ac:picMkLst>
        </pc:picChg>
      </pc:sldChg>
      <pc:sldChg chg="addSp modSp add del mod">
        <pc:chgData name="chris schultz" userId="a041c111e9a7ac3a" providerId="LiveId" clId="{64FDA340-0B10-482A-9019-AEB99F156A44}" dt="2023-01-30T23:11:08.325" v="2228" actId="47"/>
        <pc:sldMkLst>
          <pc:docMk/>
          <pc:sldMk cId="1645647375" sldId="266"/>
        </pc:sldMkLst>
        <pc:spChg chg="add mod">
          <ac:chgData name="chris schultz" userId="a041c111e9a7ac3a" providerId="LiveId" clId="{64FDA340-0B10-482A-9019-AEB99F156A44}" dt="2023-01-30T22:43:59.563" v="1591" actId="255"/>
          <ac:spMkLst>
            <pc:docMk/>
            <pc:sldMk cId="1645647375" sldId="266"/>
            <ac:spMk id="2" creationId="{0FD0C533-4D5F-0BEA-A0B0-208553BDFE50}"/>
          </ac:spMkLst>
        </pc:spChg>
        <pc:spChg chg="mod">
          <ac:chgData name="chris schultz" userId="a041c111e9a7ac3a" providerId="LiveId" clId="{64FDA340-0B10-482A-9019-AEB99F156A44}" dt="2023-01-30T22:40:04.369" v="1343" actId="20577"/>
          <ac:spMkLst>
            <pc:docMk/>
            <pc:sldMk cId="1645647375" sldId="266"/>
            <ac:spMk id="5" creationId="{DA7D1D07-07C1-5671-1520-B75142FAD401}"/>
          </ac:spMkLst>
        </pc:spChg>
      </pc:sldChg>
      <pc:sldChg chg="addSp delSp modSp add mod">
        <pc:chgData name="chris schultz" userId="a041c111e9a7ac3a" providerId="LiveId" clId="{64FDA340-0B10-482A-9019-AEB99F156A44}" dt="2023-01-31T02:12:45.558" v="2422" actId="207"/>
        <pc:sldMkLst>
          <pc:docMk/>
          <pc:sldMk cId="719907485" sldId="267"/>
        </pc:sldMkLst>
        <pc:spChg chg="add mod">
          <ac:chgData name="chris schultz" userId="a041c111e9a7ac3a" providerId="LiveId" clId="{64FDA340-0B10-482A-9019-AEB99F156A44}" dt="2023-01-31T02:12:45.558" v="2422" actId="207"/>
          <ac:spMkLst>
            <pc:docMk/>
            <pc:sldMk cId="719907485" sldId="267"/>
            <ac:spMk id="2" creationId="{7F86A27B-ADA7-EDF4-A2A8-11FEF94BEE4B}"/>
          </ac:spMkLst>
        </pc:spChg>
        <pc:spChg chg="add mod">
          <ac:chgData name="chris schultz" userId="a041c111e9a7ac3a" providerId="LiveId" clId="{64FDA340-0B10-482A-9019-AEB99F156A44}" dt="2023-01-30T22:48:01.761" v="1691" actId="113"/>
          <ac:spMkLst>
            <pc:docMk/>
            <pc:sldMk cId="719907485" sldId="267"/>
            <ac:spMk id="4" creationId="{E6C6918C-B9C1-AE24-6D93-1FD04A908E0C}"/>
          </ac:spMkLst>
        </pc:spChg>
        <pc:spChg chg="add del mod">
          <ac:chgData name="chris schultz" userId="a041c111e9a7ac3a" providerId="LiveId" clId="{64FDA340-0B10-482A-9019-AEB99F156A44}" dt="2023-01-30T22:47:48.750" v="1688"/>
          <ac:spMkLst>
            <pc:docMk/>
            <pc:sldMk cId="719907485" sldId="267"/>
            <ac:spMk id="6" creationId="{281911CF-4950-10A3-06C4-BEB359BF3E81}"/>
          </ac:spMkLst>
        </pc:spChg>
        <pc:spChg chg="add mod">
          <ac:chgData name="chris schultz" userId="a041c111e9a7ac3a" providerId="LiveId" clId="{64FDA340-0B10-482A-9019-AEB99F156A44}" dt="2023-01-31T00:45:56.354" v="2256" actId="1076"/>
          <ac:spMkLst>
            <pc:docMk/>
            <pc:sldMk cId="719907485" sldId="267"/>
            <ac:spMk id="7" creationId="{4DF1CA69-DB2C-88D0-D31D-1B7AB283D09B}"/>
          </ac:spMkLst>
        </pc:spChg>
        <pc:spChg chg="add mod">
          <ac:chgData name="chris schultz" userId="a041c111e9a7ac3a" providerId="LiveId" clId="{64FDA340-0B10-482A-9019-AEB99F156A44}" dt="2023-01-31T00:46:18.941" v="2259" actId="1076"/>
          <ac:spMkLst>
            <pc:docMk/>
            <pc:sldMk cId="719907485" sldId="267"/>
            <ac:spMk id="9" creationId="{8738F710-52C6-37D2-539A-2D5A0DBFF9C7}"/>
          </ac:spMkLst>
        </pc:spChg>
        <pc:picChg chg="add mod">
          <ac:chgData name="chris schultz" userId="a041c111e9a7ac3a" providerId="LiveId" clId="{64FDA340-0B10-482A-9019-AEB99F156A44}" dt="2023-01-31T00:45:28.553" v="2249" actId="14100"/>
          <ac:picMkLst>
            <pc:docMk/>
            <pc:sldMk cId="719907485" sldId="267"/>
            <ac:picMk id="3" creationId="{06352631-71DB-6B79-82E3-4A703E81D83F}"/>
          </ac:picMkLst>
        </pc:picChg>
        <pc:picChg chg="add mod">
          <ac:chgData name="chris schultz" userId="a041c111e9a7ac3a" providerId="LiveId" clId="{64FDA340-0B10-482A-9019-AEB99F156A44}" dt="2023-01-31T00:45:41.284" v="2254" actId="14100"/>
          <ac:picMkLst>
            <pc:docMk/>
            <pc:sldMk cId="719907485" sldId="267"/>
            <ac:picMk id="6" creationId="{E3C25057-BFC3-B241-2BCE-29D2D297B3AF}"/>
          </ac:picMkLst>
        </pc:picChg>
        <pc:picChg chg="add mod">
          <ac:chgData name="chris schultz" userId="a041c111e9a7ac3a" providerId="LiveId" clId="{64FDA340-0B10-482A-9019-AEB99F156A44}" dt="2023-01-31T00:46:13.066" v="2258" actId="1076"/>
          <ac:picMkLst>
            <pc:docMk/>
            <pc:sldMk cId="719907485" sldId="267"/>
            <ac:picMk id="8" creationId="{50EB9C57-75D9-FD82-AD14-19E212F4528E}"/>
          </ac:picMkLst>
        </pc:picChg>
      </pc:sldChg>
      <pc:sldChg chg="addSp delSp modSp add mod ord">
        <pc:chgData name="chris schultz" userId="a041c111e9a7ac3a" providerId="LiveId" clId="{64FDA340-0B10-482A-9019-AEB99F156A44}" dt="2023-01-31T01:50:42.024" v="2343" actId="14100"/>
        <pc:sldMkLst>
          <pc:docMk/>
          <pc:sldMk cId="2049648078" sldId="268"/>
        </pc:sldMkLst>
        <pc:spChg chg="add mod">
          <ac:chgData name="chris schultz" userId="a041c111e9a7ac3a" providerId="LiveId" clId="{64FDA340-0B10-482A-9019-AEB99F156A44}" dt="2023-01-31T01:50:42.024" v="2343" actId="14100"/>
          <ac:spMkLst>
            <pc:docMk/>
            <pc:sldMk cId="2049648078" sldId="268"/>
            <ac:spMk id="2" creationId="{6730AE72-6986-E43B-620B-84D75580A121}"/>
          </ac:spMkLst>
        </pc:spChg>
        <pc:picChg chg="add del mod">
          <ac:chgData name="chris schultz" userId="a041c111e9a7ac3a" providerId="LiveId" clId="{64FDA340-0B10-482A-9019-AEB99F156A44}" dt="2023-01-31T01:50:08.732" v="2309" actId="478"/>
          <ac:picMkLst>
            <pc:docMk/>
            <pc:sldMk cId="2049648078" sldId="268"/>
            <ac:picMk id="4" creationId="{6A84345C-9B59-6E14-9A9D-55DBFE6BCD79}"/>
          </ac:picMkLst>
        </pc:picChg>
        <pc:picChg chg="add del mod">
          <ac:chgData name="chris schultz" userId="a041c111e9a7ac3a" providerId="LiveId" clId="{64FDA340-0B10-482A-9019-AEB99F156A44}" dt="2023-01-31T01:50:08.035" v="2308" actId="478"/>
          <ac:picMkLst>
            <pc:docMk/>
            <pc:sldMk cId="2049648078" sldId="268"/>
            <ac:picMk id="7" creationId="{2D63F102-93EF-1E02-18B1-85AC9B146FC3}"/>
          </ac:picMkLst>
        </pc:picChg>
      </pc:sldChg>
      <pc:sldChg chg="addSp delSp modSp add mod">
        <pc:chgData name="chris schultz" userId="a041c111e9a7ac3a" providerId="LiveId" clId="{64FDA340-0B10-482A-9019-AEB99F156A44}" dt="2023-01-30T23:08:47.344" v="2126" actId="1076"/>
        <pc:sldMkLst>
          <pc:docMk/>
          <pc:sldMk cId="1402750702" sldId="269"/>
        </pc:sldMkLst>
        <pc:spChg chg="add del mod">
          <ac:chgData name="chris schultz" userId="a041c111e9a7ac3a" providerId="LiveId" clId="{64FDA340-0B10-482A-9019-AEB99F156A44}" dt="2023-01-30T23:05:54.631" v="2071" actId="478"/>
          <ac:spMkLst>
            <pc:docMk/>
            <pc:sldMk cId="1402750702" sldId="269"/>
            <ac:spMk id="3" creationId="{EB12C561-2949-657E-D9A7-CB610DF88526}"/>
          </ac:spMkLst>
        </pc:spChg>
        <pc:spChg chg="add mod">
          <ac:chgData name="chris schultz" userId="a041c111e9a7ac3a" providerId="LiveId" clId="{64FDA340-0B10-482A-9019-AEB99F156A44}" dt="2023-01-30T23:08:10.476" v="2092" actId="20577"/>
          <ac:spMkLst>
            <pc:docMk/>
            <pc:sldMk cId="1402750702" sldId="269"/>
            <ac:spMk id="4" creationId="{699C33D0-BDF1-99E2-754B-50DB4DD384CD}"/>
          </ac:spMkLst>
        </pc:spChg>
        <pc:spChg chg="del">
          <ac:chgData name="chris schultz" userId="a041c111e9a7ac3a" providerId="LiveId" clId="{64FDA340-0B10-482A-9019-AEB99F156A44}" dt="2023-01-30T23:05:51.595" v="2070" actId="478"/>
          <ac:spMkLst>
            <pc:docMk/>
            <pc:sldMk cId="1402750702" sldId="269"/>
            <ac:spMk id="5" creationId="{9F20BD09-0813-F1A9-1A1E-F83CC02D3BFD}"/>
          </ac:spMkLst>
        </pc:spChg>
        <pc:spChg chg="add mod">
          <ac:chgData name="chris schultz" userId="a041c111e9a7ac3a" providerId="LiveId" clId="{64FDA340-0B10-482A-9019-AEB99F156A44}" dt="2023-01-30T23:08:30.503" v="2122" actId="20577"/>
          <ac:spMkLst>
            <pc:docMk/>
            <pc:sldMk cId="1402750702" sldId="269"/>
            <ac:spMk id="6" creationId="{7876C0D9-F122-97D6-8293-C943E039F39A}"/>
          </ac:spMkLst>
        </pc:spChg>
        <pc:spChg chg="mod">
          <ac:chgData name="chris schultz" userId="a041c111e9a7ac3a" providerId="LiveId" clId="{64FDA340-0B10-482A-9019-AEB99F156A44}" dt="2023-01-30T23:07:49.789" v="2083" actId="1076"/>
          <ac:spMkLst>
            <pc:docMk/>
            <pc:sldMk cId="1402750702" sldId="269"/>
            <ac:spMk id="7" creationId="{6A8F7CE2-ADF7-2752-1B7E-FB6597F820AD}"/>
          </ac:spMkLst>
        </pc:spChg>
        <pc:spChg chg="add mod">
          <ac:chgData name="chris schultz" userId="a041c111e9a7ac3a" providerId="LiveId" clId="{64FDA340-0B10-482A-9019-AEB99F156A44}" dt="2023-01-30T23:08:47.344" v="2126" actId="1076"/>
          <ac:spMkLst>
            <pc:docMk/>
            <pc:sldMk cId="1402750702" sldId="269"/>
            <ac:spMk id="8" creationId="{2FE1628D-1691-A9B5-770D-0CE4BB4E2BB8}"/>
          </ac:spMkLst>
        </pc:spChg>
        <pc:picChg chg="mod">
          <ac:chgData name="chris schultz" userId="a041c111e9a7ac3a" providerId="LiveId" clId="{64FDA340-0B10-482A-9019-AEB99F156A44}" dt="2023-01-30T23:07:23.099" v="2080" actId="14100"/>
          <ac:picMkLst>
            <pc:docMk/>
            <pc:sldMk cId="1402750702" sldId="269"/>
            <ac:picMk id="1026" creationId="{0243D67A-2D4C-F293-960B-5A8BEF69F7F5}"/>
          </ac:picMkLst>
        </pc:picChg>
      </pc:sldChg>
      <pc:sldChg chg="add del">
        <pc:chgData name="chris schultz" userId="a041c111e9a7ac3a" providerId="LiveId" clId="{64FDA340-0B10-482A-9019-AEB99F156A44}" dt="2023-01-30T00:57:21.223" v="89" actId="47"/>
        <pc:sldMkLst>
          <pc:docMk/>
          <pc:sldMk cId="4066192978" sldId="269"/>
        </pc:sldMkLst>
      </pc:sldChg>
      <pc:sldChg chg="delSp modSp add del mod">
        <pc:chgData name="chris schultz" userId="a041c111e9a7ac3a" providerId="LiveId" clId="{64FDA340-0B10-482A-9019-AEB99F156A44}" dt="2023-01-30T23:09:24.323" v="2137" actId="47"/>
        <pc:sldMkLst>
          <pc:docMk/>
          <pc:sldMk cId="643842775" sldId="270"/>
        </pc:sldMkLst>
        <pc:spChg chg="del">
          <ac:chgData name="chris schultz" userId="a041c111e9a7ac3a" providerId="LiveId" clId="{64FDA340-0B10-482A-9019-AEB99F156A44}" dt="2023-01-30T23:09:07.912" v="2132" actId="478"/>
          <ac:spMkLst>
            <pc:docMk/>
            <pc:sldMk cId="643842775" sldId="270"/>
            <ac:spMk id="4" creationId="{699C33D0-BDF1-99E2-754B-50DB4DD384CD}"/>
          </ac:spMkLst>
        </pc:spChg>
        <pc:spChg chg="del mod">
          <ac:chgData name="chris schultz" userId="a041c111e9a7ac3a" providerId="LiveId" clId="{64FDA340-0B10-482A-9019-AEB99F156A44}" dt="2023-01-30T23:09:04.928" v="2131" actId="478"/>
          <ac:spMkLst>
            <pc:docMk/>
            <pc:sldMk cId="643842775" sldId="270"/>
            <ac:spMk id="6" creationId="{7876C0D9-F122-97D6-8293-C943E039F39A}"/>
          </ac:spMkLst>
        </pc:spChg>
        <pc:spChg chg="del">
          <ac:chgData name="chris schultz" userId="a041c111e9a7ac3a" providerId="LiveId" clId="{64FDA340-0B10-482A-9019-AEB99F156A44}" dt="2023-01-30T23:09:03.079" v="2129" actId="478"/>
          <ac:spMkLst>
            <pc:docMk/>
            <pc:sldMk cId="643842775" sldId="270"/>
            <ac:spMk id="8" creationId="{2FE1628D-1691-A9B5-770D-0CE4BB4E2BB8}"/>
          </ac:spMkLst>
        </pc:spChg>
        <pc:picChg chg="mod">
          <ac:chgData name="chris schultz" userId="a041c111e9a7ac3a" providerId="LiveId" clId="{64FDA340-0B10-482A-9019-AEB99F156A44}" dt="2023-01-30T23:09:12.527" v="2133" actId="14100"/>
          <ac:picMkLst>
            <pc:docMk/>
            <pc:sldMk cId="643842775" sldId="270"/>
            <ac:picMk id="1026" creationId="{0243D67A-2D4C-F293-960B-5A8BEF69F7F5}"/>
          </ac:picMkLst>
        </pc:picChg>
      </pc:sldChg>
      <pc:sldChg chg="addSp delSp modSp add mod ord">
        <pc:chgData name="chris schultz" userId="a041c111e9a7ac3a" providerId="LiveId" clId="{64FDA340-0B10-482A-9019-AEB99F156A44}" dt="2023-01-31T01:49:02.262" v="2307" actId="20577"/>
        <pc:sldMkLst>
          <pc:docMk/>
          <pc:sldMk cId="3145214593" sldId="271"/>
        </pc:sldMkLst>
        <pc:spChg chg="add mod">
          <ac:chgData name="chris schultz" userId="a041c111e9a7ac3a" providerId="LiveId" clId="{64FDA340-0B10-482A-9019-AEB99F156A44}" dt="2023-01-31T01:49:02.262" v="2307" actId="20577"/>
          <ac:spMkLst>
            <pc:docMk/>
            <pc:sldMk cId="3145214593" sldId="271"/>
            <ac:spMk id="3" creationId="{69ECFD8C-E756-DB8B-D2F7-9D055C345828}"/>
          </ac:spMkLst>
        </pc:spChg>
        <pc:spChg chg="del">
          <ac:chgData name="chris schultz" userId="a041c111e9a7ac3a" providerId="LiveId" clId="{64FDA340-0B10-482A-9019-AEB99F156A44}" dt="2023-01-30T23:09:39.824" v="2148" actId="478"/>
          <ac:spMkLst>
            <pc:docMk/>
            <pc:sldMk cId="3145214593" sldId="271"/>
            <ac:spMk id="5" creationId="{9F20BD09-0813-F1A9-1A1E-F83CC02D3BFD}"/>
          </ac:spMkLst>
        </pc:spChg>
        <pc:spChg chg="mod">
          <ac:chgData name="chris schultz" userId="a041c111e9a7ac3a" providerId="LiveId" clId="{64FDA340-0B10-482A-9019-AEB99F156A44}" dt="2023-01-31T01:45:21.692" v="2293" actId="1076"/>
          <ac:spMkLst>
            <pc:docMk/>
            <pc:sldMk cId="3145214593" sldId="271"/>
            <ac:spMk id="7" creationId="{6A8F7CE2-ADF7-2752-1B7E-FB6597F820AD}"/>
          </ac:spMkLst>
        </pc:spChg>
        <pc:picChg chg="add mod">
          <ac:chgData name="chris schultz" userId="a041c111e9a7ac3a" providerId="LiveId" clId="{64FDA340-0B10-482A-9019-AEB99F156A44}" dt="2023-01-31T01:47:38.881" v="2303" actId="1076"/>
          <ac:picMkLst>
            <pc:docMk/>
            <pc:sldMk cId="3145214593" sldId="271"/>
            <ac:picMk id="4" creationId="{76D0BF78-5B80-EDA6-AE03-70709EF42A5B}"/>
          </ac:picMkLst>
        </pc:picChg>
        <pc:picChg chg="add mod">
          <ac:chgData name="chris schultz" userId="a041c111e9a7ac3a" providerId="LiveId" clId="{64FDA340-0B10-482A-9019-AEB99F156A44}" dt="2023-01-31T01:48:22.199" v="2306" actId="1076"/>
          <ac:picMkLst>
            <pc:docMk/>
            <pc:sldMk cId="3145214593" sldId="271"/>
            <ac:picMk id="6" creationId="{1FC6DC22-53E6-4505-B0EE-8F271CC3C847}"/>
          </ac:picMkLst>
        </pc:picChg>
        <pc:picChg chg="mod">
          <ac:chgData name="chris schultz" userId="a041c111e9a7ac3a" providerId="LiveId" clId="{64FDA340-0B10-482A-9019-AEB99F156A44}" dt="2023-01-30T23:10:33.275" v="2199" actId="14100"/>
          <ac:picMkLst>
            <pc:docMk/>
            <pc:sldMk cId="3145214593" sldId="271"/>
            <ac:picMk id="1026" creationId="{0243D67A-2D4C-F293-960B-5A8BEF69F7F5}"/>
          </ac:picMkLst>
        </pc:picChg>
      </pc:sldChg>
    </pc:docChg>
  </pc:docChgLst>
  <pc:docChgLst>
    <pc:chgData name="chris schultz" userId="a041c111e9a7ac3a" providerId="LiveId" clId="{4C8C1B17-EAB4-4966-AD43-A94F0C8BBB35}"/>
    <pc:docChg chg="custSel modSld">
      <pc:chgData name="chris schultz" userId="a041c111e9a7ac3a" providerId="LiveId" clId="{4C8C1B17-EAB4-4966-AD43-A94F0C8BBB35}" dt="2023-01-22T21:44:34.175" v="57" actId="255"/>
      <pc:docMkLst>
        <pc:docMk/>
      </pc:docMkLst>
      <pc:sldChg chg="modSp mod">
        <pc:chgData name="chris schultz" userId="a041c111e9a7ac3a" providerId="LiveId" clId="{4C8C1B17-EAB4-4966-AD43-A94F0C8BBB35}" dt="2023-01-22T21:44:09.142" v="31" actId="255"/>
        <pc:sldMkLst>
          <pc:docMk/>
          <pc:sldMk cId="1868066195" sldId="261"/>
        </pc:sldMkLst>
        <pc:spChg chg="mod">
          <ac:chgData name="chris schultz" userId="a041c111e9a7ac3a" providerId="LiveId" clId="{4C8C1B17-EAB4-4966-AD43-A94F0C8BBB35}" dt="2023-01-22T21:44:09.142" v="31" actId="255"/>
          <ac:spMkLst>
            <pc:docMk/>
            <pc:sldMk cId="1868066195" sldId="261"/>
            <ac:spMk id="5" creationId="{DA7D1D07-07C1-5671-1520-B75142FAD401}"/>
          </ac:spMkLst>
        </pc:spChg>
      </pc:sldChg>
      <pc:sldChg chg="modSp mod">
        <pc:chgData name="chris schultz" userId="a041c111e9a7ac3a" providerId="LiveId" clId="{4C8C1B17-EAB4-4966-AD43-A94F0C8BBB35}" dt="2023-01-22T21:44:34.175" v="57" actId="255"/>
        <pc:sldMkLst>
          <pc:docMk/>
          <pc:sldMk cId="4071104362" sldId="262"/>
        </pc:sldMkLst>
        <pc:spChg chg="mod">
          <ac:chgData name="chris schultz" userId="a041c111e9a7ac3a" providerId="LiveId" clId="{4C8C1B17-EAB4-4966-AD43-A94F0C8BBB35}" dt="2023-01-22T21:44:34.175" v="57" actId="255"/>
          <ac:spMkLst>
            <pc:docMk/>
            <pc:sldMk cId="4071104362" sldId="262"/>
            <ac:spMk id="5" creationId="{DA7D1D07-07C1-5671-1520-B75142FAD4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A3BC-E9BE-9B6C-6422-43D450370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949E4-8672-70EC-554A-7A39F74BD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6063B-D030-4261-0E3B-5E86F958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381B-FE7A-F7C2-A39F-AD8EA590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86EDC-5815-B379-B2B7-8880B1E2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C5C2-CC4E-4857-01BA-9F5EB661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0E666-710E-D607-0A64-B4179C155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41F49-F065-0EDE-163D-CE4ACC90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FAA0-41F7-0704-4A54-876CE344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B55AD-45EC-57F6-5CD1-EB191A0B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4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F8C35-6F24-4BC6-336C-9464ACA21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14E2E-8159-6396-9B38-302A97C19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2A5B1-1D14-8441-01E4-88665C8F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F9A76-D13D-80CA-CE44-04B89C81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6CC84-06CD-A5D2-6A21-01F87C78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6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65E7-DB6E-1C4A-E659-EE56BB0A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A44D-EF63-379A-DDA4-DEEF2A61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8091C-FF09-343F-FD98-3F4105F5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320AD-E497-0BA1-4424-273CE89A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61D23-C997-B8B7-1F29-90AD89B7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B604-59E6-E909-6C4A-FEFB69EB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6E0C3-4784-0347-6018-6A95CFFC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7683-D695-0875-72C3-F52ABCF7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647FF-76D5-747F-FAFB-039F2696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52274-DD7A-5012-1761-651BBEF9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1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9E1A-AD8E-CAED-1612-3DF96CF5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8CFF-FCB7-B231-ED7C-8FEC47338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404AF-41D6-736F-FBA0-D8B8161E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AB0FF-EEFF-AC32-1329-CEB5EEFE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5B378-E6B5-F415-F7AD-769503EE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32EEA-FE35-5DD8-E5DE-6D024DF7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3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7FA5-4C4B-6D0B-2558-2172FD3F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5234-592C-E1BA-008D-3BDD9C658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F5209-5B81-A60A-1BF7-7FDD1B26B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A0225-CD28-3719-73C5-A132E5285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7A227-3046-A47F-0CBF-32A002E8E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0ACCC-BC33-B816-5C5B-394F20BA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B5394-8AFA-BB94-E1FA-2ECC562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72E66-7A2C-EEB2-6381-1329ECFD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8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C9AB-0F5C-64CB-F4BA-948D6742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C2F1D-28CC-D168-B0C9-3556BAE9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19A4C-2FE4-2453-CD5F-EE047296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1DA5B-9240-202D-3598-5402404A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9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B0714-9051-34A9-BEA0-41D776A3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5805A-FDAD-0F72-370E-D0DEA403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BA210-207A-2D50-0990-F9D90291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7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9518-508F-3A9D-EE7B-51734E8D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724BC-BA77-CB78-9D42-5B158870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5B6A9-B4C2-4EE2-D5DD-98461E44D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42B8C-A185-88B2-AA54-5E1FE4F1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ED69A-1846-83E3-B1E7-1153A3F5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F12E2-ADC1-6690-0E24-BF5592BE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0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A58-500A-99CD-76C2-608B0330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09798-6078-3D34-055D-F67089716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94049-83FD-9BC7-21F7-C1E0051AD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D1992-E004-A6D1-41D0-909DEBD1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14AF-E567-D81F-A7DA-665491B1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61540-CA0A-AC48-87C6-38D41F1E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6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56041-3FC8-9A38-8627-589E21B0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1CBD5-BBB1-F076-D8A0-693672B5B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390D7-D2F9-188D-96C4-489269DE6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DCC64-776B-4810-BE0C-8D7C867DF9A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B942-2D91-A94E-AFDC-924BE6B4E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06376-7B4E-AB2B-C49B-6D2900223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9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ikejohnsonjr/united-states-crime-rates-by-county" TargetMode="External"/><Relationship Id="rId2" Type="http://schemas.openxmlformats.org/officeDocument/2006/relationships/hyperlink" Target="https://www.kaggle.com/datasets/kabhishm/united-states-counties-by-per-capita-incom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eric.clst.org/tech/usgeojs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apallisravya.github.io/Web_visualizations_Project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aped Off Crime Scene with Stock Footage Video (100% Royalty-free ...">
            <a:extLst>
              <a:ext uri="{FF2B5EF4-FFF2-40B4-BE49-F238E27FC236}">
                <a16:creationId xmlns:a16="http://schemas.microsoft.com/office/drawing/2014/main" id="{0243D67A-2D4C-F293-960B-5A8BEF69F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64" b="9091"/>
          <a:stretch/>
        </p:blipFill>
        <p:spPr bwMode="auto">
          <a:xfrm>
            <a:off x="-7836154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423F5-104D-EC8C-5852-A84CC80F5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53" y="1935503"/>
            <a:ext cx="7592291" cy="1493492"/>
          </a:xfrm>
        </p:spPr>
        <p:txBody>
          <a:bodyPr anchor="b">
            <a:normAutofit/>
          </a:bodyPr>
          <a:lstStyle/>
          <a:p>
            <a:r>
              <a:rPr lang="en-US" sz="4800" dirty="0"/>
              <a:t>Crime Rate per Capita Income</a:t>
            </a:r>
            <a:br>
              <a:rPr lang="en-US" sz="4800" dirty="0"/>
            </a:br>
            <a:r>
              <a:rPr lang="en-US" sz="4800" dirty="0"/>
              <a:t>US Counties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F43CA-287D-D7F0-E8DE-03507AF06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9" y="4719060"/>
            <a:ext cx="4236633" cy="1985078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Team 3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Kevin Ybarra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Satya </a:t>
            </a:r>
            <a:r>
              <a:rPr lang="en-US" sz="1800" b="0" i="0" dirty="0" err="1">
                <a:effectLst/>
                <a:latin typeface="-apple-system"/>
              </a:rPr>
              <a:t>Sakuntala</a:t>
            </a:r>
            <a:r>
              <a:rPr lang="en-US" sz="1800" b="0" i="0" dirty="0">
                <a:effectLst/>
                <a:latin typeface="-apple-system"/>
              </a:rPr>
              <a:t> </a:t>
            </a:r>
            <a:r>
              <a:rPr lang="en-US" sz="1800" b="0" i="0" dirty="0" err="1">
                <a:effectLst/>
                <a:latin typeface="-apple-system"/>
              </a:rPr>
              <a:t>NagaSravya</a:t>
            </a:r>
            <a:r>
              <a:rPr lang="en-US" sz="1800" b="0" i="0" dirty="0">
                <a:effectLst/>
                <a:latin typeface="-apple-system"/>
              </a:rPr>
              <a:t> </a:t>
            </a:r>
            <a:r>
              <a:rPr lang="en-US" sz="1800" b="0" i="0" dirty="0" err="1">
                <a:effectLst/>
                <a:latin typeface="-apple-system"/>
              </a:rPr>
              <a:t>Mattapalli</a:t>
            </a:r>
            <a:endParaRPr lang="en-US" sz="1800" dirty="0">
              <a:latin typeface="-apple-system"/>
            </a:endParaRPr>
          </a:p>
          <a:p>
            <a:pPr algn="l"/>
            <a:r>
              <a:rPr lang="en-US" sz="1800" b="0" i="0" dirty="0">
                <a:effectLst/>
                <a:latin typeface="-apple-system"/>
              </a:rPr>
              <a:t>Chris Schultz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Wei Kent Chen</a:t>
            </a:r>
          </a:p>
          <a:p>
            <a:pPr algn="l"/>
            <a:endParaRPr lang="en-US" sz="800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EE277-D895-7651-FC69-3F6454B0BE60}"/>
              </a:ext>
            </a:extLst>
          </p:cNvPr>
          <p:cNvSpPr txBox="1"/>
          <p:nvPr/>
        </p:nvSpPr>
        <p:spPr>
          <a:xfrm>
            <a:off x="481029" y="4064469"/>
            <a:ext cx="237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Project 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3278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8F7CE2-ADF7-2752-1B7E-FB6597F8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Project Overview </a:t>
            </a:r>
            <a:endParaRPr lang="en-US" dirty="0"/>
          </a:p>
        </p:txBody>
      </p:sp>
      <p:cxnSp>
        <p:nvCxnSpPr>
          <p:cNvPr id="1048" name="Straight Arrow Connector 104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20BD09-0813-F1A9-1A1E-F83CC02D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Team 3 project compares United State counties per capita income and crime rate.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Question 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which states and counties had the most or which crime was the most prevalent based by income?</a:t>
            </a:r>
            <a:endParaRPr lang="en-US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Our project gathers data on counties per capital income and crime rate in the United States, as well </a:t>
            </a:r>
            <a:r>
              <a:rPr lang="en-US" b="0" i="0" dirty="0" err="1">
                <a:effectLst/>
                <a:latin typeface="-apple-system"/>
              </a:rPr>
              <a:t>GeoJSON</a:t>
            </a:r>
            <a:r>
              <a:rPr lang="en-US" b="0" i="0" dirty="0">
                <a:effectLst/>
                <a:latin typeface="-apple-system"/>
              </a:rPr>
              <a:t> data to map out counties in the United States.</a:t>
            </a:r>
          </a:p>
          <a:p>
            <a:endParaRPr lang="en-US" sz="1800" dirty="0"/>
          </a:p>
        </p:txBody>
      </p:sp>
      <p:pic>
        <p:nvPicPr>
          <p:cNvPr id="1026" name="Picture 2" descr="Taped Off Crime Scene with Stock Footage Video (100% Royalty-free ...">
            <a:extLst>
              <a:ext uri="{FF2B5EF4-FFF2-40B4-BE49-F238E27FC236}">
                <a16:creationId xmlns:a16="http://schemas.microsoft.com/office/drawing/2014/main" id="{0243D67A-2D4C-F293-960B-5A8BEF69F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7" r="41792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6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8F7CE2-ADF7-2752-1B7E-FB6597F8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cxnSp>
        <p:nvCxnSpPr>
          <p:cNvPr id="1048" name="Straight Arrow Connector 104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20BD09-0813-F1A9-1A1E-F83CC02D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1" y="2575042"/>
            <a:ext cx="6209606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dirty="0">
                <a:effectLst/>
                <a:latin typeface="-apple-system"/>
                <a:hlinkClick r:id="rId2" tooltip="https://www.kaggle.com/datasets/kabhishm/united-states-counties-by-per-capita-income/"/>
              </a:rPr>
              <a:t>Kaggle - United States counties by per capita income</a:t>
            </a:r>
            <a:endParaRPr lang="en-US" sz="2400" b="0" i="0" u="none" strike="noStrike" dirty="0">
              <a:effectLst/>
              <a:latin typeface="-apple-system"/>
            </a:endParaRPr>
          </a:p>
          <a:p>
            <a:pPr marL="0" indent="0">
              <a:buNone/>
            </a:pPr>
            <a:endParaRPr lang="en-US" sz="2400" dirty="0">
              <a:latin typeface="-apple-system"/>
            </a:endParaRPr>
          </a:p>
          <a:p>
            <a:pPr marL="0" indent="0">
              <a:buNone/>
            </a:pPr>
            <a:r>
              <a:rPr lang="en-US" sz="2400" b="0" i="0" u="none" strike="noStrike" dirty="0">
                <a:effectLst/>
                <a:latin typeface="-apple-system"/>
                <a:hlinkClick r:id="rId3" tooltip="https://www.kaggle.com/datasets/mikejohnsonjr/united-states-crime-rates-by-county"/>
              </a:rPr>
              <a:t>Kaggle - United States crime rates by county</a:t>
            </a:r>
            <a:endParaRPr lang="en-US" sz="2400" b="0" i="0" u="none" strike="noStrike" dirty="0">
              <a:effectLst/>
              <a:latin typeface="-apple-system"/>
            </a:endParaRPr>
          </a:p>
          <a:p>
            <a:pPr marL="0" indent="0">
              <a:buNone/>
            </a:pPr>
            <a:endParaRPr lang="en-US" sz="2400" dirty="0">
              <a:latin typeface="-apple-system"/>
            </a:endParaRPr>
          </a:p>
          <a:p>
            <a:pPr marL="0" indent="0">
              <a:buNone/>
            </a:pPr>
            <a:r>
              <a:rPr lang="en-US" sz="2400" b="0" i="0" u="none" strike="noStrike" dirty="0" err="1">
                <a:solidFill>
                  <a:srgbClr val="D4D4D4"/>
                </a:solidFill>
                <a:effectLst/>
                <a:latin typeface="-apple-system"/>
                <a:hlinkClick r:id="rId4" tooltip="https://eric.clst.org/tech/usgeojson/"/>
              </a:rPr>
              <a:t>GeoJSON</a:t>
            </a:r>
            <a:r>
              <a:rPr lang="en-US" sz="2400" b="0" i="0" u="none" strike="noStrike" dirty="0">
                <a:solidFill>
                  <a:srgbClr val="D4D4D4"/>
                </a:solidFill>
                <a:effectLst/>
                <a:latin typeface="-apple-system"/>
                <a:hlinkClick r:id="rId4" tooltip="https://eric.clst.org/tech/usgeojson/"/>
              </a:rPr>
              <a:t> - US Counties</a:t>
            </a:r>
            <a:endParaRPr lang="en-US" sz="2400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Taped Off Crime Scene with Stock Footage Video (100% Royalty-free ...">
            <a:extLst>
              <a:ext uri="{FF2B5EF4-FFF2-40B4-BE49-F238E27FC236}">
                <a16:creationId xmlns:a16="http://schemas.microsoft.com/office/drawing/2014/main" id="{0243D67A-2D4C-F293-960B-5A8BEF69F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7" r="41792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07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8F7CE2-ADF7-2752-1B7E-FB6597F8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436" y="0"/>
            <a:ext cx="3923318" cy="92682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Transform Data</a:t>
            </a:r>
          </a:p>
        </p:txBody>
      </p:sp>
      <p:cxnSp>
        <p:nvCxnSpPr>
          <p:cNvPr id="1048" name="Straight Arrow Connector 104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aped Off Crime Scene with Stock Footage Video (100% Royalty-free ...">
            <a:extLst>
              <a:ext uri="{FF2B5EF4-FFF2-40B4-BE49-F238E27FC236}">
                <a16:creationId xmlns:a16="http://schemas.microsoft.com/office/drawing/2014/main" id="{0243D67A-2D4C-F293-960B-5A8BEF69F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7" r="41792"/>
          <a:stretch/>
        </p:blipFill>
        <p:spPr bwMode="auto">
          <a:xfrm>
            <a:off x="8790317" y="11"/>
            <a:ext cx="3401682" cy="3695254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9C33D0-BDF1-99E2-754B-50DB4DD384CD}"/>
              </a:ext>
            </a:extLst>
          </p:cNvPr>
          <p:cNvSpPr txBox="1"/>
          <p:nvPr/>
        </p:nvSpPr>
        <p:spPr>
          <a:xfrm>
            <a:off x="118616" y="498265"/>
            <a:ext cx="91651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Counties per Capita Income</a:t>
            </a:r>
          </a:p>
          <a:p>
            <a:pPr marL="571500" indent="-571500">
              <a:buFontTx/>
              <a:buChar char="-"/>
            </a:pPr>
            <a:r>
              <a:rPr lang="en-US" dirty="0"/>
              <a:t>Replaced all dollar's signs and commas to be readable.</a:t>
            </a:r>
          </a:p>
          <a:p>
            <a:pPr marL="571500" indent="-571500">
              <a:buFontTx/>
              <a:buChar char="-"/>
            </a:pPr>
            <a:r>
              <a:rPr lang="en-US" dirty="0"/>
              <a:t>Reconfigured the D types of the variables and sorted by household income and      realigned the index to excluding the 0 to rank them.</a:t>
            </a:r>
          </a:p>
          <a:p>
            <a:pPr marL="571500" indent="-571500">
              <a:buFontTx/>
              <a:buChar char="-"/>
            </a:pPr>
            <a:r>
              <a:rPr lang="en-US" dirty="0"/>
              <a:t>Renaming of headers.</a:t>
            </a:r>
          </a:p>
          <a:p>
            <a:pPr marL="571500" indent="-571500">
              <a:buFontTx/>
              <a:buChar char="-"/>
            </a:pPr>
            <a:r>
              <a:rPr lang="en-US" dirty="0"/>
              <a:t>Copied the state name and turned into abbreviations.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6C0D9-F122-97D6-8293-C943E039F39A}"/>
              </a:ext>
            </a:extLst>
          </p:cNvPr>
          <p:cNvSpPr txBox="1"/>
          <p:nvPr/>
        </p:nvSpPr>
        <p:spPr>
          <a:xfrm>
            <a:off x="118616" y="2565036"/>
            <a:ext cx="112213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Crime Rate by County</a:t>
            </a:r>
          </a:p>
          <a:p>
            <a:pPr marL="342900" indent="-342900">
              <a:buFontTx/>
              <a:buChar char="-"/>
            </a:pPr>
            <a:r>
              <a:rPr lang="en-US" dirty="0"/>
              <a:t>String split using the commas to separate the county name and state abbreviation and added into                              a new column </a:t>
            </a:r>
          </a:p>
          <a:p>
            <a:pPr marL="342900" indent="-342900">
              <a:buFontTx/>
              <a:buChar char="-"/>
            </a:pPr>
            <a:r>
              <a:rPr lang="en-US" dirty="0"/>
              <a:t>Added zeros to the FIPS state and city to form two digits and three digits respectively to form a FIPS code</a:t>
            </a:r>
          </a:p>
          <a:p>
            <a:pPr marL="342900" indent="-342900">
              <a:buFontTx/>
              <a:buChar char="-"/>
            </a:pPr>
            <a:r>
              <a:rPr lang="en-US" dirty="0"/>
              <a:t>Added the 8 major groups of violent crimes to form a total violent crime column.</a:t>
            </a:r>
          </a:p>
          <a:p>
            <a:pPr marL="342900" indent="-342900">
              <a:buFontTx/>
              <a:buChar char="-"/>
            </a:pPr>
            <a:r>
              <a:rPr lang="en-US" dirty="0"/>
              <a:t>Remove all names of county borough to match the other data  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1628D-1691-A9B5-770D-0CE4BB4E2BB8}"/>
              </a:ext>
            </a:extLst>
          </p:cNvPr>
          <p:cNvSpPr txBox="1"/>
          <p:nvPr/>
        </p:nvSpPr>
        <p:spPr>
          <a:xfrm>
            <a:off x="118616" y="4524047"/>
            <a:ext cx="112213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 Data Sets</a:t>
            </a:r>
          </a:p>
          <a:p>
            <a:pPr marL="285750" indent="-285750">
              <a:buFontTx/>
              <a:buChar char="-"/>
            </a:pPr>
            <a:r>
              <a:rPr lang="en-US" dirty="0"/>
              <a:t>Before merging we confirmed data types were similar.</a:t>
            </a:r>
          </a:p>
          <a:p>
            <a:pPr marL="285750" indent="-285750">
              <a:buFontTx/>
              <a:buChar char="-"/>
            </a:pPr>
            <a:r>
              <a:rPr lang="en-US" dirty="0"/>
              <a:t>Empty spaces were present before the values in the rows and columns removed to allow merging of data sets.</a:t>
            </a:r>
          </a:p>
          <a:p>
            <a:pPr marL="285750" indent="-285750">
              <a:buFontTx/>
              <a:buChar char="-"/>
            </a:pPr>
            <a:r>
              <a:rPr lang="en-US" dirty="0"/>
              <a:t>Based on FIPS added Lat /Long columns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275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8F7CE2-ADF7-2752-1B7E-FB6597F8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52" y="61291"/>
            <a:ext cx="5120114" cy="670573"/>
          </a:xfrm>
        </p:spPr>
        <p:txBody>
          <a:bodyPr>
            <a:normAutofit fontScale="90000"/>
          </a:bodyPr>
          <a:lstStyle/>
          <a:p>
            <a:r>
              <a:rPr lang="en-US" dirty="0"/>
              <a:t>Load Data</a:t>
            </a:r>
          </a:p>
        </p:txBody>
      </p:sp>
      <p:cxnSp>
        <p:nvCxnSpPr>
          <p:cNvPr id="1048" name="Straight Arrow Connector 104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aped Off Crime Scene with Stock Footage Video (100% Royalty-free ...">
            <a:extLst>
              <a:ext uri="{FF2B5EF4-FFF2-40B4-BE49-F238E27FC236}">
                <a16:creationId xmlns:a16="http://schemas.microsoft.com/office/drawing/2014/main" id="{0243D67A-2D4C-F293-960B-5A8BEF69F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7" r="41792"/>
          <a:stretch/>
        </p:blipFill>
        <p:spPr bwMode="auto">
          <a:xfrm>
            <a:off x="7030303" y="11"/>
            <a:ext cx="5161696" cy="5607160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CFD8C-E756-DB8B-D2F7-9D055C345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66" y="675891"/>
            <a:ext cx="10515600" cy="1868057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To load used SQLite3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Using the Flask app we pulled data from SQLite                             Database and created API rest end point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Used render powered by Flask app.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0BF78-5B80-EDA6-AE03-70709EF42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6" y="2389538"/>
            <a:ext cx="4105790" cy="3023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C6DC22-53E6-4505-B0EE-8F271CC3C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412" y="3805431"/>
            <a:ext cx="4697211" cy="29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1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7D1D07-07C1-5671-1520-B75142FAD401}"/>
              </a:ext>
            </a:extLst>
          </p:cNvPr>
          <p:cNvSpPr txBox="1"/>
          <p:nvPr/>
        </p:nvSpPr>
        <p:spPr>
          <a:xfrm>
            <a:off x="1033753" y="96981"/>
            <a:ext cx="943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Website Development</a:t>
            </a:r>
          </a:p>
        </p:txBody>
      </p:sp>
      <p:pic>
        <p:nvPicPr>
          <p:cNvPr id="3" name="Picture 2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06352631-71DB-6B79-82E3-4A703E81D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76"/>
            <a:ext cx="5600079" cy="2531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C6918C-B9C1-AE24-6D93-1FD04A908E0C}"/>
              </a:ext>
            </a:extLst>
          </p:cNvPr>
          <p:cNvSpPr txBox="1"/>
          <p:nvPr/>
        </p:nvSpPr>
        <p:spPr>
          <a:xfrm>
            <a:off x="0" y="737078"/>
            <a:ext cx="60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Showing Counties or States that report Crime Data 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0EB9C57-75D9-FD82-AD14-19E212F45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489" y="1041108"/>
            <a:ext cx="5773947" cy="255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8F710-52C6-37D2-539A-2D5A0DBFF9C7}"/>
              </a:ext>
            </a:extLst>
          </p:cNvPr>
          <p:cNvSpPr txBox="1"/>
          <p:nvPr/>
        </p:nvSpPr>
        <p:spPr>
          <a:xfrm>
            <a:off x="5397514" y="721751"/>
            <a:ext cx="703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Showing household income and total violent crime by state dropdown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25057-BFC3-B241-2BCE-29D2D297B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" y="3988585"/>
            <a:ext cx="12192000" cy="2869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F1CA69-DB2C-88D0-D31D-1B7AB283D09B}"/>
              </a:ext>
            </a:extLst>
          </p:cNvPr>
          <p:cNvSpPr txBox="1"/>
          <p:nvPr/>
        </p:nvSpPr>
        <p:spPr>
          <a:xfrm>
            <a:off x="20842" y="3591823"/>
            <a:ext cx="703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Showing household income and total violent crime by state dropdown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6A27B-ADA7-EDF4-A2A8-11FEF94BEE4B}"/>
              </a:ext>
            </a:extLst>
          </p:cNvPr>
          <p:cNvSpPr txBox="1"/>
          <p:nvPr/>
        </p:nvSpPr>
        <p:spPr>
          <a:xfrm rot="16200000">
            <a:off x="-345058" y="5300181"/>
            <a:ext cx="122341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Household Income</a:t>
            </a:r>
          </a:p>
        </p:txBody>
      </p:sp>
    </p:spTree>
    <p:extLst>
      <p:ext uri="{BB962C8B-B14F-4D97-AF65-F5344CB8AC3E}">
        <p14:creationId xmlns:p14="http://schemas.microsoft.com/office/powerpoint/2010/main" val="71990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aped Off Crime Scene with Stock Footage Video (100% Royalty-free ...">
            <a:extLst>
              <a:ext uri="{FF2B5EF4-FFF2-40B4-BE49-F238E27FC236}">
                <a16:creationId xmlns:a16="http://schemas.microsoft.com/office/drawing/2014/main" id="{0243D67A-2D4C-F293-960B-5A8BEF69F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64" b="9091"/>
          <a:stretch/>
        </p:blipFill>
        <p:spPr bwMode="auto">
          <a:xfrm>
            <a:off x="3523488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423F5-104D-EC8C-5852-A84CC80F5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2708"/>
            <a:ext cx="7592291" cy="1493492"/>
          </a:xfrm>
        </p:spPr>
        <p:txBody>
          <a:bodyPr anchor="b">
            <a:normAutofit/>
          </a:bodyPr>
          <a:lstStyle/>
          <a:p>
            <a:r>
              <a:rPr lang="en-US" sz="4800" dirty="0"/>
              <a:t>Crime Rate per Capita Income</a:t>
            </a:r>
            <a:br>
              <a:rPr lang="en-US" sz="4800" dirty="0"/>
            </a:br>
            <a:r>
              <a:rPr lang="en-US" sz="4800" dirty="0"/>
              <a:t>US Counties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F43CA-287D-D7F0-E8DE-03507AF06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236633" cy="1985078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Team 3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Kevin Ybarra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Satya </a:t>
            </a:r>
            <a:r>
              <a:rPr lang="en-US" sz="1800" b="0" i="0" dirty="0" err="1">
                <a:effectLst/>
                <a:latin typeface="-apple-system"/>
              </a:rPr>
              <a:t>Sakuntala</a:t>
            </a:r>
            <a:r>
              <a:rPr lang="en-US" sz="1800" b="0" i="0" dirty="0">
                <a:effectLst/>
                <a:latin typeface="-apple-system"/>
              </a:rPr>
              <a:t> </a:t>
            </a:r>
            <a:r>
              <a:rPr lang="en-US" sz="1800" b="0" i="0" dirty="0" err="1">
                <a:effectLst/>
                <a:latin typeface="-apple-system"/>
              </a:rPr>
              <a:t>NagaSravya</a:t>
            </a:r>
            <a:r>
              <a:rPr lang="en-US" sz="1800" b="0" i="0" dirty="0">
                <a:effectLst/>
                <a:latin typeface="-apple-system"/>
              </a:rPr>
              <a:t> </a:t>
            </a:r>
            <a:r>
              <a:rPr lang="en-US" sz="1800" b="0" i="0" dirty="0" err="1">
                <a:effectLst/>
                <a:latin typeface="-apple-system"/>
              </a:rPr>
              <a:t>Mattapalli</a:t>
            </a:r>
            <a:endParaRPr lang="en-US" sz="1800" dirty="0">
              <a:latin typeface="-apple-system"/>
            </a:endParaRPr>
          </a:p>
          <a:p>
            <a:pPr algn="l"/>
            <a:r>
              <a:rPr lang="en-US" sz="1800" b="0" i="0" dirty="0">
                <a:effectLst/>
                <a:latin typeface="-apple-system"/>
              </a:rPr>
              <a:t>Chris Schultz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Wei Kent Chen</a:t>
            </a:r>
          </a:p>
          <a:p>
            <a:pPr algn="l"/>
            <a:endParaRPr lang="en-US" sz="800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39143-8F95-CFAD-7520-E4BB7496B053}"/>
              </a:ext>
            </a:extLst>
          </p:cNvPr>
          <p:cNvSpPr txBox="1"/>
          <p:nvPr/>
        </p:nvSpPr>
        <p:spPr>
          <a:xfrm>
            <a:off x="357209" y="4165067"/>
            <a:ext cx="619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effectLst/>
                <a:latin typeface="Slack-Lato"/>
                <a:hlinkClick r:id="rId3"/>
              </a:rPr>
              <a:t>https://mattapallisravya.github.io/Web_visualizations_Project3/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7D1D07-07C1-5671-1520-B75142FAD401}"/>
              </a:ext>
            </a:extLst>
          </p:cNvPr>
          <p:cNvSpPr txBox="1"/>
          <p:nvPr/>
        </p:nvSpPr>
        <p:spPr>
          <a:xfrm>
            <a:off x="1033753" y="96981"/>
            <a:ext cx="943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Website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30AE72-6986-E43B-620B-84D75580A121}"/>
              </a:ext>
            </a:extLst>
          </p:cNvPr>
          <p:cNvSpPr txBox="1"/>
          <p:nvPr/>
        </p:nvSpPr>
        <p:spPr>
          <a:xfrm>
            <a:off x="31629" y="1250045"/>
            <a:ext cx="108945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would we do different?</a:t>
            </a:r>
          </a:p>
          <a:p>
            <a:pPr marL="571500" indent="-571500">
              <a:buFontTx/>
              <a:buChar char="-"/>
            </a:pPr>
            <a:r>
              <a:rPr lang="en-US" sz="2400" dirty="0"/>
              <a:t>Add more time</a:t>
            </a:r>
          </a:p>
          <a:p>
            <a:pPr marL="571500" indent="-571500">
              <a:buFontTx/>
              <a:buChar char="-"/>
            </a:pPr>
            <a:r>
              <a:rPr lang="en-US" sz="2400" dirty="0"/>
              <a:t>Drill down on more specific data points for example prison time by crime type </a:t>
            </a:r>
          </a:p>
          <a:p>
            <a:pPr marL="571500" indent="-571500">
              <a:buFontTx/>
              <a:buChar char="-"/>
            </a:pPr>
            <a:r>
              <a:rPr lang="en-US" sz="2400" dirty="0"/>
              <a:t>Additional Interactive Graphs</a:t>
            </a:r>
          </a:p>
          <a:p>
            <a:pPr marL="571500" indent="-571500">
              <a:buFontTx/>
              <a:buChar char="-"/>
            </a:pPr>
            <a:r>
              <a:rPr lang="en-US" sz="2400" dirty="0"/>
              <a:t>Deeper dive on the markers</a:t>
            </a:r>
          </a:p>
          <a:p>
            <a:pPr marL="571500" indent="-5715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4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405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Slack-Lato</vt:lpstr>
      <vt:lpstr>Office Theme</vt:lpstr>
      <vt:lpstr>Crime Rate per Capita Income US Counties</vt:lpstr>
      <vt:lpstr>Project Overview </vt:lpstr>
      <vt:lpstr>Data Sources</vt:lpstr>
      <vt:lpstr>Transform Data</vt:lpstr>
      <vt:lpstr>Load Data</vt:lpstr>
      <vt:lpstr>PowerPoint Presentation</vt:lpstr>
      <vt:lpstr>Crime Rate per Capita Income US Counties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per Capita Income US Counties</dc:title>
  <dc:creator>chris schultz</dc:creator>
  <cp:lastModifiedBy>chris schultz</cp:lastModifiedBy>
  <cp:revision>1</cp:revision>
  <dcterms:created xsi:type="dcterms:W3CDTF">2023-01-22T01:29:58Z</dcterms:created>
  <dcterms:modified xsi:type="dcterms:W3CDTF">2023-01-31T03:10:46Z</dcterms:modified>
</cp:coreProperties>
</file>