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chultz" userId="a041c111e9a7ac3a" providerId="LiveId" clId="{4C8C1B17-EAB4-4966-AD43-A94F0C8BBB35}"/>
    <pc:docChg chg="custSel modSld">
      <pc:chgData name="chris schultz" userId="a041c111e9a7ac3a" providerId="LiveId" clId="{4C8C1B17-EAB4-4966-AD43-A94F0C8BBB35}" dt="2023-01-22T21:44:34.175" v="57" actId="255"/>
      <pc:docMkLst>
        <pc:docMk/>
      </pc:docMkLst>
      <pc:sldChg chg="modSp mod">
        <pc:chgData name="chris schultz" userId="a041c111e9a7ac3a" providerId="LiveId" clId="{4C8C1B17-EAB4-4966-AD43-A94F0C8BBB35}" dt="2023-01-22T21:44:09.142" v="31" actId="255"/>
        <pc:sldMkLst>
          <pc:docMk/>
          <pc:sldMk cId="1868066195" sldId="261"/>
        </pc:sldMkLst>
        <pc:spChg chg="mod">
          <ac:chgData name="chris schultz" userId="a041c111e9a7ac3a" providerId="LiveId" clId="{4C8C1B17-EAB4-4966-AD43-A94F0C8BBB35}" dt="2023-01-22T21:44:09.142" v="31" actId="255"/>
          <ac:spMkLst>
            <pc:docMk/>
            <pc:sldMk cId="1868066195" sldId="261"/>
            <ac:spMk id="5" creationId="{DA7D1D07-07C1-5671-1520-B75142FAD401}"/>
          </ac:spMkLst>
        </pc:spChg>
      </pc:sldChg>
      <pc:sldChg chg="modSp mod">
        <pc:chgData name="chris schultz" userId="a041c111e9a7ac3a" providerId="LiveId" clId="{4C8C1B17-EAB4-4966-AD43-A94F0C8BBB35}" dt="2023-01-22T21:44:34.175" v="57" actId="255"/>
        <pc:sldMkLst>
          <pc:docMk/>
          <pc:sldMk cId="4071104362" sldId="262"/>
        </pc:sldMkLst>
        <pc:spChg chg="mod">
          <ac:chgData name="chris schultz" userId="a041c111e9a7ac3a" providerId="LiveId" clId="{4C8C1B17-EAB4-4966-AD43-A94F0C8BBB35}" dt="2023-01-22T21:44:34.175" v="57" actId="255"/>
          <ac:spMkLst>
            <pc:docMk/>
            <pc:sldMk cId="4071104362" sldId="262"/>
            <ac:spMk id="5" creationId="{DA7D1D07-07C1-5671-1520-B75142FAD4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A3BC-E9BE-9B6C-6422-43D450370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949E4-8672-70EC-554A-7A39F74BD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063B-D030-4261-0E3B-5E86F958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381B-FE7A-F7C2-A39F-AD8EA590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6EDC-5815-B379-B2B7-8880B1E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C5C2-CC4E-4857-01BA-9F5EB661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0E666-710E-D607-0A64-B4179C155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1F49-F065-0EDE-163D-CE4ACC90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FAA0-41F7-0704-4A54-876CE34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55AD-45EC-57F6-5CD1-EB191A0B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F8C35-6F24-4BC6-336C-9464ACA21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4E2E-8159-6396-9B38-302A97C19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A5B1-1D14-8441-01E4-88665C8F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9A76-D13D-80CA-CE44-04B89C81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CC84-06CD-A5D2-6A21-01F87C7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65E7-DB6E-1C4A-E659-EE56BB0A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A44D-EF63-379A-DDA4-DEEF2A61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091C-FF09-343F-FD98-3F4105F5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20AD-E497-0BA1-4424-273CE89A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61D23-C997-B8B7-1F29-90AD89B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B604-59E6-E909-6C4A-FEFB69EB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E0C3-4784-0347-6018-6A95CFFC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7683-D695-0875-72C3-F52ABCF7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47FF-76D5-747F-FAFB-039F2696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2274-DD7A-5012-1761-651BBEF9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E1A-AD8E-CAED-1612-3DF96CF5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8CFF-FCB7-B231-ED7C-8FEC47338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404AF-41D6-736F-FBA0-D8B8161E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B0FF-EEFF-AC32-1329-CEB5EEFE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B378-E6B5-F415-F7AD-769503E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32EEA-FE35-5DD8-E5DE-6D024DF7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7FA5-4C4B-6D0B-2558-2172FD3F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5234-592C-E1BA-008D-3BDD9C65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5209-5B81-A60A-1BF7-7FDD1B26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A0225-CD28-3719-73C5-A132E5285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7A227-3046-A47F-0CBF-32A002E8E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0ACCC-BC33-B816-5C5B-394F20BA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B5394-8AFA-BB94-E1FA-2ECC562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72E66-7A2C-EEB2-6381-1329ECFD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C9AB-0F5C-64CB-F4BA-948D6742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C2F1D-28CC-D168-B0C9-3556BAE9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9A4C-2FE4-2453-CD5F-EE047296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1DA5B-9240-202D-3598-5402404A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B0714-9051-34A9-BEA0-41D776A3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5805A-FDAD-0F72-370E-D0DEA403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BA210-207A-2D50-0990-F9D90291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9518-508F-3A9D-EE7B-51734E8D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24BC-BA77-CB78-9D42-5B158870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5B6A9-B4C2-4EE2-D5DD-98461E44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2B8C-A185-88B2-AA54-5E1FE4F1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D69A-1846-83E3-B1E7-1153A3F5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12E2-ADC1-6690-0E24-BF5592BE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A58-500A-99CD-76C2-608B0330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09798-6078-3D34-055D-F67089716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94049-83FD-9BC7-21F7-C1E0051AD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D1992-E004-A6D1-41D0-909DEBD1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14AF-E567-D81F-A7DA-665491B1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1540-CA0A-AC48-87C6-38D41F1E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6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56041-3FC8-9A38-8627-589E21B0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CBD5-BBB1-F076-D8A0-693672B5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90D7-D2F9-188D-96C4-489269DE6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CC64-776B-4810-BE0C-8D7C867DF9A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B942-2D91-A94E-AFDC-924BE6B4E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6376-7B4E-AB2B-C49B-6D2900223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kejohnsonjr/united-states-crime-rates-by-county" TargetMode="External"/><Relationship Id="rId2" Type="http://schemas.openxmlformats.org/officeDocument/2006/relationships/hyperlink" Target="https://www.kaggle.com/datasets/kabhishm/united-states-counties-by-per-capita-inco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eric.clst.org/tech/usgeojs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9091"/>
          <a:stretch/>
        </p:blipFill>
        <p:spPr bwMode="auto">
          <a:xfrm>
            <a:off x="352348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23F5-104D-EC8C-5852-A84CC80F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2708"/>
            <a:ext cx="7592291" cy="1493492"/>
          </a:xfrm>
        </p:spPr>
        <p:txBody>
          <a:bodyPr anchor="b">
            <a:normAutofit/>
          </a:bodyPr>
          <a:lstStyle/>
          <a:p>
            <a:r>
              <a:rPr lang="en-US" sz="4800" dirty="0"/>
              <a:t>Crime Rate per Capita Income</a:t>
            </a:r>
            <a:br>
              <a:rPr lang="en-US" sz="4800" dirty="0"/>
            </a:br>
            <a:r>
              <a:rPr lang="en-US" sz="4800" dirty="0"/>
              <a:t>US Counties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F43CA-287D-D7F0-E8DE-03507AF06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236633" cy="198507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Team 3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Kevin Ybarra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Satya </a:t>
            </a:r>
            <a:r>
              <a:rPr lang="en-US" sz="1800" b="0" i="0" dirty="0" err="1">
                <a:effectLst/>
                <a:latin typeface="-apple-system"/>
              </a:rPr>
              <a:t>Sakuntala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NagaSravya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Mattapalli</a:t>
            </a:r>
            <a:endParaRPr lang="en-US" sz="1800" dirty="0">
              <a:latin typeface="-apple-system"/>
            </a:endParaRPr>
          </a:p>
          <a:p>
            <a:pPr algn="l"/>
            <a:r>
              <a:rPr lang="en-US" sz="1800" b="0" i="0" dirty="0">
                <a:effectLst/>
                <a:latin typeface="-apple-system"/>
              </a:rPr>
              <a:t>Chris Schultz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Wei Kent Chen</a:t>
            </a:r>
          </a:p>
          <a:p>
            <a:pPr algn="l"/>
            <a:endParaRPr lang="en-US" sz="800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278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F7CE2-ADF7-2752-1B7E-FB6597F8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Project Overview </a:t>
            </a:r>
            <a:endParaRPr lang="en-US" dirty="0"/>
          </a:p>
        </p:txBody>
      </p:sp>
      <p:cxnSp>
        <p:nvCxnSpPr>
          <p:cNvPr id="1048" name="Straight Arrow Connector 104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20BD09-0813-F1A9-1A1E-F83CC02D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Team 3 project compares United State counties per capita income and crime rate.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Our project gathers data on counties per capital income and crime rate in the United States, as well </a:t>
            </a:r>
            <a:r>
              <a:rPr lang="en-US" b="0" i="0" dirty="0" err="1">
                <a:effectLst/>
                <a:latin typeface="-apple-system"/>
              </a:rPr>
              <a:t>GeoJSON</a:t>
            </a:r>
            <a:r>
              <a:rPr lang="en-US" b="0" i="0" dirty="0">
                <a:effectLst/>
                <a:latin typeface="-apple-system"/>
              </a:rPr>
              <a:t> data to map out counties in the United States.</a:t>
            </a:r>
          </a:p>
          <a:p>
            <a:endParaRPr lang="en-US" sz="1800" dirty="0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r="41792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6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F7CE2-ADF7-2752-1B7E-FB6597F8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cxnSp>
        <p:nvCxnSpPr>
          <p:cNvPr id="1048" name="Straight Arrow Connector 104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20BD09-0813-F1A9-1A1E-F83CC02D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2575042"/>
            <a:ext cx="6209606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effectLst/>
                <a:latin typeface="-apple-system"/>
                <a:hlinkClick r:id="rId2" tooltip="https://www.kaggle.com/datasets/kabhishm/united-states-counties-by-per-capita-income/"/>
              </a:rPr>
              <a:t>Kaggle - United States counties by per capita income</a:t>
            </a:r>
            <a:endParaRPr lang="en-US" sz="2400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2400" dirty="0">
              <a:latin typeface="-apple-system"/>
            </a:endParaRPr>
          </a:p>
          <a:p>
            <a:pPr marL="0" indent="0">
              <a:buNone/>
            </a:pPr>
            <a:r>
              <a:rPr lang="en-US" sz="2400" b="0" i="0" u="none" strike="noStrike" dirty="0">
                <a:effectLst/>
                <a:latin typeface="-apple-system"/>
                <a:hlinkClick r:id="rId3" tooltip="https://www.kaggle.com/datasets/mikejohnsonjr/united-states-crime-rates-by-county"/>
              </a:rPr>
              <a:t>Kaggle - United States crime rates by county</a:t>
            </a:r>
            <a:endParaRPr lang="en-US" sz="2400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2400" dirty="0">
              <a:latin typeface="-apple-system"/>
            </a:endParaRPr>
          </a:p>
          <a:p>
            <a:pPr marL="0" indent="0">
              <a:buNone/>
            </a:pPr>
            <a:r>
              <a:rPr lang="en-US" sz="2400" b="0" i="0" u="none" strike="noStrike" dirty="0" err="1">
                <a:solidFill>
                  <a:srgbClr val="D4D4D4"/>
                </a:solidFill>
                <a:effectLst/>
                <a:latin typeface="-apple-system"/>
                <a:hlinkClick r:id="rId4" tooltip="https://eric.clst.org/tech/usgeojson/"/>
              </a:rPr>
              <a:t>GeoJSON</a:t>
            </a:r>
            <a:r>
              <a:rPr lang="en-US" sz="2400" b="0" i="0" u="none" strike="noStrike" dirty="0">
                <a:solidFill>
                  <a:srgbClr val="D4D4D4"/>
                </a:solidFill>
                <a:effectLst/>
                <a:latin typeface="-apple-system"/>
                <a:hlinkClick r:id="rId4" tooltip="https://eric.clst.org/tech/usgeojson/"/>
              </a:rPr>
              <a:t> - US Counties</a:t>
            </a:r>
            <a:endParaRPr lang="en-US" sz="2400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r="41792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7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23335-1835-645D-90BD-60EEF3FB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010"/>
            <a:ext cx="12192000" cy="5951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7D1D07-07C1-5671-1520-B75142FAD401}"/>
              </a:ext>
            </a:extLst>
          </p:cNvPr>
          <p:cNvSpPr txBox="1"/>
          <p:nvPr/>
        </p:nvSpPr>
        <p:spPr>
          <a:xfrm>
            <a:off x="1033753" y="96981"/>
            <a:ext cx="943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Transform Data – Counties per Capita Income </a:t>
            </a:r>
          </a:p>
        </p:txBody>
      </p:sp>
    </p:spTree>
    <p:extLst>
      <p:ext uri="{BB962C8B-B14F-4D97-AF65-F5344CB8AC3E}">
        <p14:creationId xmlns:p14="http://schemas.microsoft.com/office/powerpoint/2010/main" val="18680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7D1D07-07C1-5671-1520-B75142FAD401}"/>
              </a:ext>
            </a:extLst>
          </p:cNvPr>
          <p:cNvSpPr txBox="1"/>
          <p:nvPr/>
        </p:nvSpPr>
        <p:spPr>
          <a:xfrm>
            <a:off x="1033753" y="96981"/>
            <a:ext cx="943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Transform Data – Crime Rates by County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6D75C-6102-47E3-BF2C-6986A804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978"/>
            <a:ext cx="12163884" cy="59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9091"/>
          <a:stretch/>
        </p:blipFill>
        <p:spPr bwMode="auto">
          <a:xfrm>
            <a:off x="352348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23F5-104D-EC8C-5852-A84CC80F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2708"/>
            <a:ext cx="7592291" cy="1493492"/>
          </a:xfrm>
        </p:spPr>
        <p:txBody>
          <a:bodyPr anchor="b">
            <a:normAutofit/>
          </a:bodyPr>
          <a:lstStyle/>
          <a:p>
            <a:r>
              <a:rPr lang="en-US" sz="4800" dirty="0"/>
              <a:t>Crime Rate per Capita Income</a:t>
            </a:r>
            <a:br>
              <a:rPr lang="en-US" sz="4800" dirty="0"/>
            </a:br>
            <a:r>
              <a:rPr lang="en-US" sz="4800" dirty="0"/>
              <a:t>US Counties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F43CA-287D-D7F0-E8DE-03507AF06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236633" cy="198507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Team 3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Kevin Ybarra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Satya </a:t>
            </a:r>
            <a:r>
              <a:rPr lang="en-US" sz="1800" b="0" i="0" dirty="0" err="1">
                <a:effectLst/>
                <a:latin typeface="-apple-system"/>
              </a:rPr>
              <a:t>Sakuntala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NagaSravya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Mattapalli</a:t>
            </a:r>
            <a:endParaRPr lang="en-US" sz="1800" dirty="0">
              <a:latin typeface="-apple-system"/>
            </a:endParaRPr>
          </a:p>
          <a:p>
            <a:pPr algn="l"/>
            <a:r>
              <a:rPr lang="en-US" sz="1800" b="0" i="0" dirty="0">
                <a:effectLst/>
                <a:latin typeface="-apple-system"/>
              </a:rPr>
              <a:t>Chris Schultz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Wei Kent Chen</a:t>
            </a:r>
          </a:p>
          <a:p>
            <a:pPr algn="l"/>
            <a:endParaRPr lang="en-US" sz="800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3A6A813-46C6-A4D0-F0C0-E667F5EFB3C0}"/>
              </a:ext>
            </a:extLst>
          </p:cNvPr>
          <p:cNvSpPr/>
          <p:nvPr/>
        </p:nvSpPr>
        <p:spPr>
          <a:xfrm>
            <a:off x="6248400" y="2971800"/>
            <a:ext cx="5153891" cy="309205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697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Crime Rate per Capita Income US Counties</vt:lpstr>
      <vt:lpstr>Project Overview </vt:lpstr>
      <vt:lpstr>Data Sources</vt:lpstr>
      <vt:lpstr>PowerPoint Presentation</vt:lpstr>
      <vt:lpstr>PowerPoint Presentation</vt:lpstr>
      <vt:lpstr>Crime Rate per Capita Income US Counties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per Capita Income US Counties</dc:title>
  <dc:creator>chris schultz</dc:creator>
  <cp:lastModifiedBy>chris schultz</cp:lastModifiedBy>
  <cp:revision>1</cp:revision>
  <dcterms:created xsi:type="dcterms:W3CDTF">2023-01-22T01:29:58Z</dcterms:created>
  <dcterms:modified xsi:type="dcterms:W3CDTF">2023-01-22T21:44:38Z</dcterms:modified>
</cp:coreProperties>
</file>