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53E5-9140-CC47-8C2E-80FB9128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E4E5-324C-F74C-B11A-6E8D561E1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716A-6286-EC4C-B8DD-80E2E1F9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8936-A4C9-5441-9263-3C87799D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EAAF-B85F-1749-80E7-17AC9E53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86D6-12F0-9B4E-BA24-048AA3BC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EDAB-C615-0D49-9320-1DAA78DD7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51B3-56B2-6949-B893-9CC942E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1897-E62F-7D4A-8396-67C15D63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E5EC-1E31-9443-8F57-BB066AD7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E69-5EC2-FB47-9DE4-A75E8397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A68C0-982E-904D-AE0F-5B0CA75B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8F71-B519-7247-9949-DDDDF1B9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F016-6BF5-794A-A5FC-C801F4E8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2ABB-51A2-7C43-B582-6E5E82E6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0E49-5133-794D-BB3F-52896F6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9F26-F7D6-C547-8C89-DF096833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10ED-A361-AC46-9056-7EFBE29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5012-5B66-964B-A903-FFEDFCEE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37AF-4401-9047-AD77-D224EA1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8B9D-7443-3847-8A26-AC07BD76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15C5-BA17-A94B-9BCD-44082525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6EFD-9690-9745-B0A7-25FE6508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BAD6-CF45-3F41-AB18-F7A4DD0D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CE87-5129-0A43-8D07-BA0F3CCA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4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0B07-C09F-A14D-AC3E-15868A3D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3070-604E-3D48-A050-B88E1364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E8AD-8641-A948-96FA-D541FE7E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7011D-8BAF-9A43-96D4-9B793F3E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35AE2-1D45-6948-88D0-30C5AA0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3D6E4-D875-9D49-B40D-E9D366B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0630-E61E-0B4B-A8BA-8E00B3C0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73C2-8FBF-BB44-9A23-B589D612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8DB5-6464-9348-91D2-99E5C31B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5FA4-63F8-9744-9421-6080F5281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445E-F439-4342-9ABC-CE6374706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9F359-85AF-0C49-8865-5128E13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2DDDF-4366-5B4B-A080-75A31FDE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252F8-7D5E-6048-A259-CB1FE615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89E-36B3-7B40-BCA1-16D3BF31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FA95-1827-F149-9C9E-087FFD6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79863-B04B-8B40-86CF-27C2316F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92FD-395D-DA44-A8D4-1C2E2DAD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D47DD-F594-9449-A387-5CD0FF57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41EEE-3C56-C34C-BDB7-5C39AB9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3CCC-62B7-044F-B28D-EE1E8BC3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8B49-7DFA-ED4D-96CA-308C0ED3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F8A3-0E30-3140-8155-1EB03DF6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5C081-E200-A245-BFE6-94A66854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4BAD-B645-4846-A538-B452E4DC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45B4-03E5-1E4D-A86E-41B2C05E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113C-C7C6-9047-AF73-F15F7022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F3EA-1115-DA48-866A-F21E7965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3A743-7483-2F47-A941-EF6476D4E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12D1-E0DA-674C-A02F-41D0E2134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80E6-06BA-294A-83F6-D7682FB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CB3A-4D67-9D44-A9E0-47A8DC4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5EC1-9502-C946-AA39-588FB33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541A5-ED46-CA4F-AC6F-645D2D60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E268-0C4D-8340-BEB5-9F86F4A7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41DB-3938-6A44-8BBC-616E8ECA8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7AB9-73F5-034F-AE23-3CCFB0B1A3A0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EEC1-0144-B549-8A06-806BAF95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F354-CB61-4C45-92EF-0164ED5D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906E4F-89DD-694F-A53B-654607A72AF2}"/>
              </a:ext>
            </a:extLst>
          </p:cNvPr>
          <p:cNvSpPr/>
          <p:nvPr/>
        </p:nvSpPr>
        <p:spPr>
          <a:xfrm>
            <a:off x="1561171" y="408134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A7BEFE-C948-A54A-B4A2-A433B7CB71DB}"/>
              </a:ext>
            </a:extLst>
          </p:cNvPr>
          <p:cNvSpPr/>
          <p:nvPr/>
        </p:nvSpPr>
        <p:spPr>
          <a:xfrm>
            <a:off x="5181600" y="100477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03BE7-0A83-0E4D-B85B-F79AE5E3DFEA}"/>
              </a:ext>
            </a:extLst>
          </p:cNvPr>
          <p:cNvSpPr/>
          <p:nvPr/>
        </p:nvSpPr>
        <p:spPr>
          <a:xfrm>
            <a:off x="8649631" y="408134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2EA05-ED05-4D43-9829-3B85C20A6230}"/>
              </a:ext>
            </a:extLst>
          </p:cNvPr>
          <p:cNvSpPr txBox="1"/>
          <p:nvPr/>
        </p:nvSpPr>
        <p:spPr>
          <a:xfrm>
            <a:off x="1915161" y="467258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DD63F-C875-064A-A9EA-DF8DF6A77A5D}"/>
              </a:ext>
            </a:extLst>
          </p:cNvPr>
          <p:cNvSpPr txBox="1"/>
          <p:nvPr/>
        </p:nvSpPr>
        <p:spPr>
          <a:xfrm>
            <a:off x="5567650" y="1596006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0A3D8-78C6-6849-AD3B-D755D7647E1C}"/>
              </a:ext>
            </a:extLst>
          </p:cNvPr>
          <p:cNvSpPr txBox="1"/>
          <p:nvPr/>
        </p:nvSpPr>
        <p:spPr>
          <a:xfrm>
            <a:off x="8894617" y="467258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4A1058-EF90-B94B-B0BA-9F818463AC40}"/>
              </a:ext>
            </a:extLst>
          </p:cNvPr>
          <p:cNvCxnSpPr>
            <a:cxnSpLocks/>
            <a:stCxn id="2" idx="3"/>
            <a:endCxn id="3" idx="2"/>
          </p:cNvCxnSpPr>
          <p:nvPr/>
        </p:nvCxnSpPr>
        <p:spPr>
          <a:xfrm flipV="1">
            <a:off x="3389971" y="2833571"/>
            <a:ext cx="2706029" cy="21621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C16963-1F2F-A842-98C5-0D476345E3D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9971" y="4995746"/>
            <a:ext cx="52596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E2A07-5286-CE44-9658-AB4865C17454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flipH="1" flipV="1">
            <a:off x="6096000" y="2833571"/>
            <a:ext cx="2553631" cy="216217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2022-03-16T05:11:34Z</dcterms:created>
  <dcterms:modified xsi:type="dcterms:W3CDTF">2022-03-28T18:49:37Z</dcterms:modified>
</cp:coreProperties>
</file>