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446507b44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446507b44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446507b44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446507b44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446507b44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446507b44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446507b44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446507b44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3800"/>
              <a:t>Técnicas</a:t>
            </a:r>
            <a:r>
              <a:rPr lang="es" sz="3800"/>
              <a:t> de Procesamiento del Habla</a:t>
            </a:r>
            <a:endParaRPr sz="3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s" sz="2180"/>
              <a:t>Web Scraping con Beautiful Soup: Extracción de Datos de la Web</a:t>
            </a:r>
            <a:endParaRPr sz="218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4163" y="3324800"/>
            <a:ext cx="1435675" cy="171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¿Por qué Web Scraping?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el corazón de todo proyecto de NLP y Deep Learning están los datos. Los modelos necesitan grandes cantidades de datos para aprender y realizar tareas complejas. Pero ¡de dónde obtenemos esos datos?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En muchos casos, los datos que necesitamos no están disponibles en formatos estructurados (como archivos CSV o bases de datos). En cambio, están esparcidos por la web en forma de páginas HTML.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8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Web Scraping como herramienta para la extracción de datos: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i="1" lang="es"/>
              <a:t>El web scraping es la técnica de extraer información de sitios web de forma automatizada.</a:t>
            </a:r>
            <a:r>
              <a:rPr lang="es"/>
              <a:t> Nos permite convertir la vasta cantidad de datos no estructurados en la web en un formato que nuestros algoritmos de NLP y Deep Learning puedan comprender y utilizar.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aplicaciones reales: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A</a:t>
            </a:r>
            <a:r>
              <a:rPr lang="es"/>
              <a:t>nalizar el sentimiento de los comentarios de clientes sobre un producto. ¿Cómo obtendrían esos datos…? Web scraping.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Crear un sistema para resumir noticias automáticamente ¿De dónde sacarían el texto de las noticias? Web scraping.</a:t>
            </a:r>
            <a:endParaRPr/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"/>
              <a:t>C</a:t>
            </a:r>
            <a:r>
              <a:rPr lang="es"/>
              <a:t>onstruir una base de datos con información de productos de la competencia para análisis de precios ¿Cómo lo harían? Web scraping.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7"/>
          <p:cNvPicPr preferRelativeResize="0"/>
          <p:nvPr/>
        </p:nvPicPr>
        <p:blipFill rotWithShape="1">
          <a:blip r:embed="rId3">
            <a:alphaModFix/>
          </a:blip>
          <a:srcRect b="0" l="0" r="0" t="10168"/>
          <a:stretch/>
        </p:blipFill>
        <p:spPr>
          <a:xfrm>
            <a:off x="152400" y="1918826"/>
            <a:ext cx="8839201" cy="147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