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4847ba80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4847ba80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4847ba8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4847ba8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4847ba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4847ba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4847ba8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4847ba8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8100"/>
            <a:ext cx="8839199" cy="270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88" y="1828800"/>
            <a:ext cx="583882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175" y="152400"/>
            <a:ext cx="242964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313" y="123713"/>
            <a:ext cx="7023374" cy="489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