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6f59851b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6f59851b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6f59851b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6f59851b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6f59851b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6f59851b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6f59851b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6f59851b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6f59851b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6f59851b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6f59851b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6f59851b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6f59851b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6f59851b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6f59851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6f59851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6f59851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6f59851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6f59851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6f59851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6f59851b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6f59851b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6f59851b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6f59851b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Técnicas</a:t>
            </a:r>
            <a:r>
              <a:rPr lang="es" sz="3800"/>
              <a:t> de Procesamiento del Habla</a:t>
            </a:r>
            <a:endParaRPr sz="3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Spacy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200"/>
              <a:t>Etiquetado de Partes del Discurso (Part-of-Speech Tagging):</a:t>
            </a:r>
            <a:r>
              <a:rPr lang="es" sz="1900"/>
              <a:t> Consiste en asignar una etiqueta gramatical a cada token en el texto, indicando su función sintáctica (por ejemplo, sustantivo, verbo, adjetivo, adverbio). Estas etiquetas pueden ser coarse-grained (generales) o fine-grained (específicas). </a:t>
            </a:r>
            <a:r>
              <a:rPr b="1" lang="es" sz="1900"/>
              <a:t>El etiquetado POS es fundamental para comprender la estructura gramatical de las oraciones y para tareas como identificar verbos relevantes para la extracción de intenciones.</a:t>
            </a:r>
            <a:endParaRPr b="1"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63" y="1728788"/>
            <a:ext cx="540067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Análisis de Dependencias Sintácticas (Syntactic Dependency Parsing):</a:t>
            </a:r>
            <a:r>
              <a:rPr lang="es" sz="1900"/>
              <a:t> Este proceso analiza la estructura gramatical de una oración, identificando la palabra raíz (head) y las relaciones de dependencia sintáctica entre las palabras (dependents). </a:t>
            </a:r>
            <a:r>
              <a:rPr b="1" lang="es" sz="1900"/>
              <a:t>Estas relaciones se visualizan a menudo como un árbol de dependencias, donde cada nodo es un token y las aristas representan las dependencias.</a:t>
            </a:r>
            <a:r>
              <a:rPr lang="es" sz="1900"/>
              <a:t> El parsing de dependencias es crucial para entender cómo las palabras se relacionan entre sí gramaticalmente y para extraer el significado y las relaciones semánticas dentro de las oraciones.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Reconocimiento de entidades nombradas (Named Entity Recognition - NER):</a:t>
            </a:r>
            <a:r>
              <a:rPr lang="es" sz="1900"/>
              <a:t> Este proceso identifica y clasifica menciones de entidades del mundo real que aparecen en el texto. Estas entidades pueden pertenecer a categorías como personas, organizaciones, lugares (GPE - geopolitical entity, como BA o Baires), fechas, cantidades de dinero, etc.. El NER es fundamental para extraer información específica del texto.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22" y="0"/>
            <a:ext cx="784815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00" y="152400"/>
            <a:ext cx="78148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8325"/>
            <a:ext cx="8839203" cy="2806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50" y="1790700"/>
            <a:ext cx="65913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220"/>
              <a:t>Tokenización: </a:t>
            </a:r>
            <a:r>
              <a:rPr lang="es" sz="1920"/>
              <a:t>Es el primer paso crucial en el procesamiento de texto. </a:t>
            </a:r>
            <a:r>
              <a:rPr b="1" lang="es" sz="1920"/>
              <a:t>Consiste en dividir el texto de entrada en unidades individuales llamadas tokens. Estos tokens representan las piezas fundamentales del texto, como palabras, números y signos de puntuación.</a:t>
            </a:r>
            <a:r>
              <a:rPr lang="es" sz="1920"/>
              <a:t> La tokenización es esencial porque sirve como base para todas las operaciones posteriores de análisis lingüístico. Por ejemplo, </a:t>
            </a:r>
            <a:r>
              <a:rPr i="1" lang="es" sz="1920"/>
              <a:t>la oración "El perro ladra fuerte." se tokenizaría en: ['El', 'perro', 'ladra', 'fuerte', '.']</a:t>
            </a:r>
            <a:endParaRPr i="1" sz="1920"/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324" y="434399"/>
            <a:ext cx="2146449" cy="42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2124075"/>
            <a:ext cx="55245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220"/>
              <a:t>Lematización: </a:t>
            </a:r>
            <a:r>
              <a:rPr lang="es" sz="1900"/>
              <a:t>Es el proceso de </a:t>
            </a:r>
            <a:r>
              <a:rPr b="1" lang="es" sz="1900"/>
              <a:t>reducir una palabra a su forma base o de diccionario, conocida como lema.</a:t>
            </a:r>
            <a:r>
              <a:rPr lang="es" sz="1900"/>
              <a:t> Esto implica identificar la raíz de la palabra, eliminando sufijos flexionales (como terminaciones de plural o conjugaciones verbales). Por ejemplo, el lema de "corriendo" es "correr".</a:t>
            </a:r>
            <a:r>
              <a:rPr b="1" lang="es" sz="1900"/>
              <a:t> La lematización es importante para el reconocimiento de significado, ya que agrupa diferentes formas de la misma palabra bajo una única representación</a:t>
            </a:r>
            <a:r>
              <a:rPr lang="es" sz="1900"/>
              <a:t>, simplificando el análisis</a:t>
            </a:r>
            <a:endParaRPr i="1"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94563"/>
            <a:ext cx="8839198" cy="5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