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c64266e1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c64266e1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64266e1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64266e1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c64266e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c64266e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c64266e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c64266e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c64266e1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c64266e1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c64266e1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c64266e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c64266e1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c64266e1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c64266e1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c64266e1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c64266e1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c64266e1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Vectorización de Texto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Bag of Words y TF-IDF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>
            <a:off x="338550" y="558700"/>
            <a:ext cx="84669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Matriz TF-IDF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(Term Frequency - Inverse Document Frequency)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5" name="Google Shape;105;p22"/>
          <p:cNvSpPr txBox="1"/>
          <p:nvPr/>
        </p:nvSpPr>
        <p:spPr>
          <a:xfrm>
            <a:off x="467775" y="1902650"/>
            <a:ext cx="77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Medida de la </a:t>
            </a:r>
            <a:r>
              <a:rPr b="1" lang="es" sz="1800" u="sng">
                <a:solidFill>
                  <a:schemeClr val="dk1"/>
                </a:solidFill>
              </a:rPr>
              <a:t>importancia de cada término (palabra) en nuestro corpus</a:t>
            </a:r>
            <a:endParaRPr b="1" sz="1800" u="sng">
              <a:solidFill>
                <a:schemeClr val="dk1"/>
              </a:solidFill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139" y="2575500"/>
            <a:ext cx="5321726" cy="22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52550"/>
            <a:ext cx="5715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4463"/>
            <a:ext cx="8839201" cy="349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7175"/>
            <a:ext cx="8839199" cy="3689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59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22828"/>
            <a:ext cx="8839202" cy="195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850" y="562927"/>
            <a:ext cx="4062300" cy="136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850" y="2571750"/>
            <a:ext cx="4062300" cy="20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90625"/>
            <a:ext cx="57150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763300" y="1886400"/>
            <a:ext cx="7482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Oración 1: “Tengo suculentas en mi escritorio.”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Oración 2: “Mi escritorio es de madera y tiene suculentas encima.”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1291750" y="3064900"/>
            <a:ext cx="6426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tengo | suculentas | en | mi | escritorio | es | de | madera | y | tiene | encima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425550" y="2699675"/>
            <a:ext cx="66462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tengo | suculentas | en | mi | escritorio | es | de | madera | y | tiene | encima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	   1 		1	    1      1		1       0     0        0         0     0         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2	   0		1	    0      1              1      1      1        1         1     1         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425550" y="1420900"/>
            <a:ext cx="8292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Oración 1: “Tengo suculentas en mi escritorio.”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Oración 2: “Mi escritorio es de madera y tiene suculentas encima.”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