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5636EC-AF48-4C8B-A63F-B35DEA8A58E0}">
  <a:tblStyle styleId="{B05636EC-AF48-4C8B-A63F-B35DEA8A58E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28575" y="3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{B05636EC-AF48-4C8B-A63F-B35DEA8A58E0}</a:tableStyleId>
              </a:tblPr>
              <a:tblGrid>
                <a:gridCol w="1714500"/>
                <a:gridCol w="3267075"/>
                <a:gridCol w="4105275"/>
              </a:tblGrid>
              <a:tr h="34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Machine Learning (General)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Redes Neuronales (Específico)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Definición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Campo de estudio; sistemas que aprenden de los datos.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Un tipo de modelo de ML inspirado en el cerebro.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Alcance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Muy amplio. Incluye muchos algoritmos.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Específico. Un subconjunto de los algoritmos de ML.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Ejemplos de Algoritmos/Modelos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Regresión Logística, Árboles de Decisión, SVMs, K-Means, Naive Bayes, Redes Neuronales, etc.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Perceptrón Multicapa (MLP), Redes Neuronales Convolucionales (CNNs), Redes Neuronales Recurrentes (RNNs), Transformers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Complejidad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Varía desde modelos muy simples hasta muy complejos.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Generalmente consideradas más complejas, especialmente las redes profundas (Deep Learning).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Uso Típico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Clasificación, regresión, clustering, reducción de dimensionalidad.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Especialmente potentes para datos no estructurados (imágenes, texto, audio), reconocimiento de patrones complejos.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"Caja Negra"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Algunos modelos son más interpretables (ej. Árboles de Decisión).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 menudo son menos interpretables ("cajas negras"), especialmente las redes profundas.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