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c7d20f00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c7d20f0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c7d20f00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c7d20f00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c7d20f00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c7d20f00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c7d20f0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c7d20f0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7d20f0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c7d20f0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c7d20f00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c7d20f00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7d20f00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c7d20f00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c7d20f0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c7d20f0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c7d20f0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c7d20f0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c7d20f0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c7d20f0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7d20f0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c7d20f0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c7d20f00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c7d20f00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c7d20f0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c7d20f0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7d20f00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7d20f00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7d20f00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7d20f00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7d20f00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c7d20f0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c7d20f00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c7d20f00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c7d20f0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c7d20f0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c7d20f0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c7d20f0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c7d20f0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c7d20f0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7d20f00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7d20f00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c7d20f0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c7d20f0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c7d20f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c7d20f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c7d20f0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c7d20f0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7d20f0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7d20f0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7d20f0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7d20f0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c7d20f0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c7d20f0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2775"/>
            <a:ext cx="8839201" cy="3877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"Olvido a Largo Plazo"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Debido al cuello de botella, la influencia de palabras lejanas en una secuencia tiende a diluirse o perderse. Aunque LSTMs/GRUs mejoraron esto con compuertas, el problema persistía en dependencias muy largas.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Nuevo Enfoque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"¿Cómo podemos capturar relaciones entre palabras lejanas de forma directa, sin 'perdernos' en el camino?" Esta pregunta impulsó la necesidad de arquitecturas que permitan a las palabras "mirarse" entre sí sin depender de un viaje secuencial.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mirar directamente al pasado relevante?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Mecanismo de Atención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atención permite a los modelos ponderar dinámicamente la importancia de diferentes partes de la entrada al procesar información, similar a cómo los humanos nos enfocamos selectivamente.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Intuición y Analogías de la Atención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Traductor Humano: Se enfoca en palabras clave del original para traducir la actual.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Buscador Web: Pondera la relevancia de resultados para una consulta.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Receta Ponderada: Ingredientes con diferente impacto en el sabor final.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7113"/>
            <a:ext cx="8839201" cy="416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Decidir dinámicamente dónde poner el foco.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Conceptuales: Query, Key, Value (Q, K, V)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Query (Q): La palabra actual "pregunta" qué información es relevante para ella.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Key (K): Cada palabra ofrece una "etiqueta" de la información que puede proveer.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Value (V): El contenido o información sustantiva que cada palabra aporta.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 de Atención (QKV)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Query se compara con todas las Keys para obtener "pesos de atención". Estos pesos ponderan los Values correspondientes, y su suma es la nueva representación contextualizada de la palabra.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Auto-Atención (Self-Attention): Palabras Dialogando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Q, K, y V provienen de la misma secuencia de entrada. Cada palabra "atiende" a todas las demás (y a sí misma) en la oración para construir su propia representación contextualizada, rompiendo el cuello de botella secuencial.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450" y="152400"/>
            <a:ext cx="527109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palabra pregunta: ¿Cómo me ayudan a definirme aquí?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Auto-Atención: Desambiguación y Visualización (Matriz)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Permite desambiguar palabras como "banco" según su contexto. Una forma de visualizarlo es una matriz de atención (heatmap), donde colores intensos muestran qué palabras atienden más a otras.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Atención Múlti-Cabezal (Multi-Head)</a:t>
            </a:r>
            <a:endParaRPr/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lugar de una sola atención, se realizan varios cálculos de atención en paralelo, cada uno desde un "ángulo" o "subespacio" diferente. Es como tener múltiples expertos analizando la misma información.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Permite capturar relaciones más diversas y especializadas (sintácticas, semánticas). Las salidas de cada "cabeza" se combinan para una representación más rica y multifacética.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750" y="152400"/>
            <a:ext cx="734048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Transformer y BETO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atención es el núcleo de la arquitectura Transformer. Modelos como BERT y BETO son esencialmente pilas de codificadores Transformer pre-entrenados para comprender el lenguaje.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Encoder del Transformer</a:t>
            </a:r>
            <a:endParaRPr/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Encoder Transformer apila N capas idénticas. Cada capa tiene: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Módulo de Auto-Atención Múlti-Cabezal.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Red Feed-Forward (aplicada a cada posición).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Ambas con conexiones residuales y normalización de capa.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Orden Importa: Codificaciones Posicionales</a:t>
            </a:r>
            <a:endParaRPr/>
          </a:p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auto-atención por sí sola no considera el orden de las palabras. Se suman "codificaciones posicionales" (vectores únicos para cada posición, a menudo sinusoidales) a los embeddings para inyectar información sobre la secuencia.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BERT y BETO son Encoders Apilados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BERT/BETO usan solo la parte Encoder del Transformer. Son pilas de estas capas (ej. 12 en BERT-Base) pre-entrenadas masivamente (ej. con Tarea de Lenguaje Enmascarado) para una comprensión general del lenguaje.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Atención como 'Game-Changer' y Puertas a las Humanidades Digitales</a:t>
            </a:r>
            <a:endParaRPr sz="2020"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Atención superó dependencias largas y permitió paralelización, llevando a representaciones contextuales ricas.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HD: potencia análisis de discurso, estudio de sesgos, estilometría, 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Corazón de los Transformers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Mirada Intuitiva al Mecanismo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1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271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la Clase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Exploraremos las limitaciones de modelos previos (RNN/LSTM) que motivaron nuevos enfoques.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Desentrañaremos la intuición detrás del mecanismo de atención: Query, Key y Value.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Entenderemos la auto-atención, la atención múltiple-cabezal y su rol en la arquitectura Transformer.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Conectaremos estos conceptos con modelos como BERT/BETO y su relevancia en Humanidades Digitales.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 de RNN/LSTM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arquitecturas secuenciales como RNN/LSTM, aunque pioneras, enfrentaban desafíos para procesar textos largos y capturar relaciones distantes, impulsando la búsqueda de alternativas más eficientes y potentes.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02" y="2326550"/>
            <a:ext cx="2679650" cy="25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4800"/>
            <a:ext cx="8839201" cy="401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"Cuello de Botella Secuencial"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RNNs procesan palabra por palabra, intentando comprimir toda la información pasada en un único vector de estado. Esto crea un cuello de botella, dificultando retener detalles de secuencias largas y limitando la paralelización.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